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62" r:id="rId4"/>
    <p:sldId id="264" r:id="rId5"/>
    <p:sldId id="267" r:id="rId6"/>
    <p:sldId id="260" r:id="rId7"/>
    <p:sldId id="275" r:id="rId8"/>
    <p:sldId id="268" r:id="rId9"/>
    <p:sldId id="277" r:id="rId10"/>
    <p:sldId id="271" r:id="rId11"/>
    <p:sldId id="272" r:id="rId12"/>
    <p:sldId id="273" r:id="rId13"/>
    <p:sldId id="269"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0BC"/>
    <a:srgbClr val="429EC0"/>
    <a:srgbClr val="CED6E4"/>
    <a:srgbClr val="3D82B6"/>
    <a:srgbClr val="51768B"/>
    <a:srgbClr val="A84DC3"/>
    <a:srgbClr val="ECEAE4"/>
    <a:srgbClr val="303B54"/>
    <a:srgbClr val="F02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2965A-5D31-4762-91B0-701DA27D8193}" v="841" dt="2024-03-12T11:30:42.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p:cViewPr>
        <p:scale>
          <a:sx n="95" d="100"/>
          <a:sy n="95" d="100"/>
        </p:scale>
        <p:origin x="822"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Yau" userId="a9f31c8c-dd37-4b24-97fc-473b8bebe4e4" providerId="ADAL" clId="{F0E2A229-9CE9-4721-AD0D-E818A2612A5E}"/>
    <pc:docChg chg="custSel addSld modSld">
      <pc:chgData name="Carmen Yau" userId="a9f31c8c-dd37-4b24-97fc-473b8bebe4e4" providerId="ADAL" clId="{F0E2A229-9CE9-4721-AD0D-E818A2612A5E}" dt="2024-03-06T10:04:47.051" v="21" actId="1076"/>
      <pc:docMkLst>
        <pc:docMk/>
      </pc:docMkLst>
      <pc:sldChg chg="modSp mod">
        <pc:chgData name="Carmen Yau" userId="a9f31c8c-dd37-4b24-97fc-473b8bebe4e4" providerId="ADAL" clId="{F0E2A229-9CE9-4721-AD0D-E818A2612A5E}" dt="2024-03-06T10:02:11.711" v="11" actId="27636"/>
        <pc:sldMkLst>
          <pc:docMk/>
          <pc:sldMk cId="2421328896" sldId="256"/>
        </pc:sldMkLst>
        <pc:spChg chg="mod">
          <ac:chgData name="Carmen Yau" userId="a9f31c8c-dd37-4b24-97fc-473b8bebe4e4" providerId="ADAL" clId="{F0E2A229-9CE9-4721-AD0D-E818A2612A5E}" dt="2024-03-06T10:02:11.711" v="11" actId="27636"/>
          <ac:spMkLst>
            <pc:docMk/>
            <pc:sldMk cId="2421328896" sldId="256"/>
            <ac:spMk id="2" creationId="{4D5A3CFE-65ED-CD3C-2C28-C0360DC6DBF8}"/>
          </ac:spMkLst>
        </pc:spChg>
      </pc:sldChg>
      <pc:sldChg chg="addSp modSp new mod">
        <pc:chgData name="Carmen Yau" userId="a9f31c8c-dd37-4b24-97fc-473b8bebe4e4" providerId="ADAL" clId="{F0E2A229-9CE9-4721-AD0D-E818A2612A5E}" dt="2024-03-06T10:04:47.051" v="21" actId="1076"/>
        <pc:sldMkLst>
          <pc:docMk/>
          <pc:sldMk cId="2185908849" sldId="258"/>
        </pc:sldMkLst>
        <pc:spChg chg="mod">
          <ac:chgData name="Carmen Yau" userId="a9f31c8c-dd37-4b24-97fc-473b8bebe4e4" providerId="ADAL" clId="{F0E2A229-9CE9-4721-AD0D-E818A2612A5E}" dt="2024-03-06T10:03:42.449" v="15" actId="27636"/>
          <ac:spMkLst>
            <pc:docMk/>
            <pc:sldMk cId="2185908849" sldId="258"/>
            <ac:spMk id="2" creationId="{EE34FA82-9E53-32E3-D7AD-1651FC77254B}"/>
          </ac:spMkLst>
        </pc:spChg>
        <pc:spChg chg="mod">
          <ac:chgData name="Carmen Yau" userId="a9f31c8c-dd37-4b24-97fc-473b8bebe4e4" providerId="ADAL" clId="{F0E2A229-9CE9-4721-AD0D-E818A2612A5E}" dt="2024-03-06T10:03:26.866" v="13"/>
          <ac:spMkLst>
            <pc:docMk/>
            <pc:sldMk cId="2185908849" sldId="258"/>
            <ac:spMk id="3" creationId="{C8FF4F24-3760-35AD-FBD6-09DCB69AAED1}"/>
          </ac:spMkLst>
        </pc:spChg>
        <pc:spChg chg="add mod">
          <ac:chgData name="Carmen Yau" userId="a9f31c8c-dd37-4b24-97fc-473b8bebe4e4" providerId="ADAL" clId="{F0E2A229-9CE9-4721-AD0D-E818A2612A5E}" dt="2024-03-06T10:04:14.738" v="17" actId="1076"/>
          <ac:spMkLst>
            <pc:docMk/>
            <pc:sldMk cId="2185908849" sldId="258"/>
            <ac:spMk id="5" creationId="{D3A67E4E-6FD8-2CB0-624E-3B967A7DB633}"/>
          </ac:spMkLst>
        </pc:spChg>
        <pc:spChg chg="add mod">
          <ac:chgData name="Carmen Yau" userId="a9f31c8c-dd37-4b24-97fc-473b8bebe4e4" providerId="ADAL" clId="{F0E2A229-9CE9-4721-AD0D-E818A2612A5E}" dt="2024-03-06T10:04:27.401" v="19" actId="1076"/>
          <ac:spMkLst>
            <pc:docMk/>
            <pc:sldMk cId="2185908849" sldId="258"/>
            <ac:spMk id="7" creationId="{10DE2DCE-2B32-2B30-43A3-C26875B34F93}"/>
          </ac:spMkLst>
        </pc:spChg>
        <pc:spChg chg="add mod">
          <ac:chgData name="Carmen Yau" userId="a9f31c8c-dd37-4b24-97fc-473b8bebe4e4" providerId="ADAL" clId="{F0E2A229-9CE9-4721-AD0D-E818A2612A5E}" dt="2024-03-06T10:04:47.051" v="21" actId="1076"/>
          <ac:spMkLst>
            <pc:docMk/>
            <pc:sldMk cId="2185908849" sldId="258"/>
            <ac:spMk id="9" creationId="{962B0132-ABA1-3EA6-C2F1-DDB4B28E64A9}"/>
          </ac:spMkLst>
        </pc:spChg>
      </pc:sldChg>
    </pc:docChg>
  </pc:docChgLst>
  <pc:docChgLst>
    <pc:chgData name="Carmen Yau" userId="a9f31c8c-dd37-4b24-97fc-473b8bebe4e4" providerId="ADAL" clId="{F002965A-5D31-4762-91B0-701DA27D8193}"/>
    <pc:docChg chg="undo custSel addSld delSld modSld sldOrd">
      <pc:chgData name="Carmen Yau" userId="a9f31c8c-dd37-4b24-97fc-473b8bebe4e4" providerId="ADAL" clId="{F002965A-5D31-4762-91B0-701DA27D8193}" dt="2024-03-12T11:30:50.137" v="5293" actId="1076"/>
      <pc:docMkLst>
        <pc:docMk/>
      </pc:docMkLst>
      <pc:sldChg chg="addSp delSp modSp mod">
        <pc:chgData name="Carmen Yau" userId="a9f31c8c-dd37-4b24-97fc-473b8bebe4e4" providerId="ADAL" clId="{F002965A-5D31-4762-91B0-701DA27D8193}" dt="2024-03-12T11:30:50.137" v="5293" actId="1076"/>
        <pc:sldMkLst>
          <pc:docMk/>
          <pc:sldMk cId="2421328896" sldId="256"/>
        </pc:sldMkLst>
        <pc:spChg chg="mod">
          <ac:chgData name="Carmen Yau" userId="a9f31c8c-dd37-4b24-97fc-473b8bebe4e4" providerId="ADAL" clId="{F002965A-5D31-4762-91B0-701DA27D8193}" dt="2024-03-12T11:30:42.487" v="5292" actId="404"/>
          <ac:spMkLst>
            <pc:docMk/>
            <pc:sldMk cId="2421328896" sldId="256"/>
            <ac:spMk id="2" creationId="{4D5A3CFE-65ED-CD3C-2C28-C0360DC6DBF8}"/>
          </ac:spMkLst>
        </pc:spChg>
        <pc:spChg chg="mod">
          <ac:chgData name="Carmen Yau" userId="a9f31c8c-dd37-4b24-97fc-473b8bebe4e4" providerId="ADAL" clId="{F002965A-5D31-4762-91B0-701DA27D8193}" dt="2024-03-12T11:29:32.794" v="5285" actId="1076"/>
          <ac:spMkLst>
            <pc:docMk/>
            <pc:sldMk cId="2421328896" sldId="256"/>
            <ac:spMk id="3" creationId="{E61A81B3-7AD0-2D90-302E-E55EE45180D9}"/>
          </ac:spMkLst>
        </pc:spChg>
        <pc:spChg chg="mod">
          <ac:chgData name="Carmen Yau" userId="a9f31c8c-dd37-4b24-97fc-473b8bebe4e4" providerId="ADAL" clId="{F002965A-5D31-4762-91B0-701DA27D8193}" dt="2024-03-12T11:30:50.137" v="5293" actId="1076"/>
          <ac:spMkLst>
            <pc:docMk/>
            <pc:sldMk cId="2421328896" sldId="256"/>
            <ac:spMk id="6" creationId="{14ABB27E-F5BB-A756-CBBE-BAE881CDA0FA}"/>
          </ac:spMkLst>
        </pc:spChg>
        <pc:picChg chg="del">
          <ac:chgData name="Carmen Yau" userId="a9f31c8c-dd37-4b24-97fc-473b8bebe4e4" providerId="ADAL" clId="{F002965A-5D31-4762-91B0-701DA27D8193}" dt="2024-03-12T11:27:58.057" v="5256" actId="478"/>
          <ac:picMkLst>
            <pc:docMk/>
            <pc:sldMk cId="2421328896" sldId="256"/>
            <ac:picMk id="4" creationId="{1472AA24-3E8A-BA45-4E38-F3229DA89412}"/>
          </ac:picMkLst>
        </pc:picChg>
        <pc:picChg chg="add del mod ord">
          <ac:chgData name="Carmen Yau" userId="a9f31c8c-dd37-4b24-97fc-473b8bebe4e4" providerId="ADAL" clId="{F002965A-5D31-4762-91B0-701DA27D8193}" dt="2024-03-12T11:27:58.057" v="5256" actId="478"/>
          <ac:picMkLst>
            <pc:docMk/>
            <pc:sldMk cId="2421328896" sldId="256"/>
            <ac:picMk id="5" creationId="{35BFE1A9-667B-5E80-B507-5467D6E1ECC2}"/>
          </ac:picMkLst>
        </pc:picChg>
        <pc:picChg chg="add del mod">
          <ac:chgData name="Carmen Yau" userId="a9f31c8c-dd37-4b24-97fc-473b8bebe4e4" providerId="ADAL" clId="{F002965A-5D31-4762-91B0-701DA27D8193}" dt="2024-03-12T11:27:58.057" v="5256" actId="478"/>
          <ac:picMkLst>
            <pc:docMk/>
            <pc:sldMk cId="2421328896" sldId="256"/>
            <ac:picMk id="7" creationId="{D4446A6D-949F-CF02-A12C-473F4FE011AA}"/>
          </ac:picMkLst>
        </pc:picChg>
        <pc:picChg chg="add del mod">
          <ac:chgData name="Carmen Yau" userId="a9f31c8c-dd37-4b24-97fc-473b8bebe4e4" providerId="ADAL" clId="{F002965A-5D31-4762-91B0-701DA27D8193}" dt="2024-03-12T11:27:58.057" v="5256" actId="478"/>
          <ac:picMkLst>
            <pc:docMk/>
            <pc:sldMk cId="2421328896" sldId="256"/>
            <ac:picMk id="8" creationId="{B40065EE-1E49-7BD9-E349-2105FD3E3672}"/>
          </ac:picMkLst>
        </pc:picChg>
        <pc:picChg chg="add mod">
          <ac:chgData name="Carmen Yau" userId="a9f31c8c-dd37-4b24-97fc-473b8bebe4e4" providerId="ADAL" clId="{F002965A-5D31-4762-91B0-701DA27D8193}" dt="2024-03-12T11:28:10.255" v="5257"/>
          <ac:picMkLst>
            <pc:docMk/>
            <pc:sldMk cId="2421328896" sldId="256"/>
            <ac:picMk id="10" creationId="{40941E65-23E0-0B09-FB4C-668F17D93729}"/>
          </ac:picMkLst>
        </pc:picChg>
        <pc:picChg chg="add mod">
          <ac:chgData name="Carmen Yau" userId="a9f31c8c-dd37-4b24-97fc-473b8bebe4e4" providerId="ADAL" clId="{F002965A-5D31-4762-91B0-701DA27D8193}" dt="2024-03-12T11:28:10.255" v="5257"/>
          <ac:picMkLst>
            <pc:docMk/>
            <pc:sldMk cId="2421328896" sldId="256"/>
            <ac:picMk id="12" creationId="{8F32B3A2-2C28-9AA7-D2D0-CA1E0B77D767}"/>
          </ac:picMkLst>
        </pc:picChg>
        <pc:picChg chg="add mod">
          <ac:chgData name="Carmen Yau" userId="a9f31c8c-dd37-4b24-97fc-473b8bebe4e4" providerId="ADAL" clId="{F002965A-5D31-4762-91B0-701DA27D8193}" dt="2024-03-12T11:28:10.255" v="5257"/>
          <ac:picMkLst>
            <pc:docMk/>
            <pc:sldMk cId="2421328896" sldId="256"/>
            <ac:picMk id="13" creationId="{EAA98C2E-AD8B-AAFB-7715-28048AD1C0E3}"/>
          </ac:picMkLst>
        </pc:picChg>
      </pc:sldChg>
      <pc:sldChg chg="del ord">
        <pc:chgData name="Carmen Yau" userId="a9f31c8c-dd37-4b24-97fc-473b8bebe4e4" providerId="ADAL" clId="{F002965A-5D31-4762-91B0-701DA27D8193}" dt="2024-03-12T11:30:19.454" v="5290" actId="2696"/>
        <pc:sldMkLst>
          <pc:docMk/>
          <pc:sldMk cId="3328514409" sldId="257"/>
        </pc:sldMkLst>
      </pc:sldChg>
      <pc:sldChg chg="add">
        <pc:chgData name="Carmen Yau" userId="a9f31c8c-dd37-4b24-97fc-473b8bebe4e4" providerId="ADAL" clId="{F002965A-5D31-4762-91B0-701DA27D8193}" dt="2024-03-12T11:30:24.152" v="5291"/>
        <pc:sldMkLst>
          <pc:docMk/>
          <pc:sldMk cId="4120056163" sldId="257"/>
        </pc:sldMkLst>
      </pc:sldChg>
      <pc:sldChg chg="modSp del mod ord">
        <pc:chgData name="Carmen Yau" userId="a9f31c8c-dd37-4b24-97fc-473b8bebe4e4" providerId="ADAL" clId="{F002965A-5D31-4762-91B0-701DA27D8193}" dt="2024-03-12T10:19:57.187" v="4657" actId="47"/>
        <pc:sldMkLst>
          <pc:docMk/>
          <pc:sldMk cId="2185908849" sldId="258"/>
        </pc:sldMkLst>
        <pc:spChg chg="mod">
          <ac:chgData name="Carmen Yau" userId="a9f31c8c-dd37-4b24-97fc-473b8bebe4e4" providerId="ADAL" clId="{F002965A-5D31-4762-91B0-701DA27D8193}" dt="2024-03-11T17:52:11.063" v="3218" actId="1076"/>
          <ac:spMkLst>
            <pc:docMk/>
            <pc:sldMk cId="2185908849" sldId="258"/>
            <ac:spMk id="5" creationId="{D3A67E4E-6FD8-2CB0-624E-3B967A7DB633}"/>
          </ac:spMkLst>
        </pc:spChg>
        <pc:spChg chg="mod">
          <ac:chgData name="Carmen Yau" userId="a9f31c8c-dd37-4b24-97fc-473b8bebe4e4" providerId="ADAL" clId="{F002965A-5D31-4762-91B0-701DA27D8193}" dt="2024-03-11T17:52:24.752" v="3219" actId="1076"/>
          <ac:spMkLst>
            <pc:docMk/>
            <pc:sldMk cId="2185908849" sldId="258"/>
            <ac:spMk id="7" creationId="{10DE2DCE-2B32-2B30-43A3-C26875B34F93}"/>
          </ac:spMkLst>
        </pc:spChg>
      </pc:sldChg>
      <pc:sldChg chg="addSp delSp modSp new del mod setBg">
        <pc:chgData name="Carmen Yau" userId="a9f31c8c-dd37-4b24-97fc-473b8bebe4e4" providerId="ADAL" clId="{F002965A-5D31-4762-91B0-701DA27D8193}" dt="2024-03-11T14:20:55.289" v="464" actId="2696"/>
        <pc:sldMkLst>
          <pc:docMk/>
          <pc:sldMk cId="2430817884" sldId="259"/>
        </pc:sldMkLst>
        <pc:spChg chg="mod">
          <ac:chgData name="Carmen Yau" userId="a9f31c8c-dd37-4b24-97fc-473b8bebe4e4" providerId="ADAL" clId="{F002965A-5D31-4762-91B0-701DA27D8193}" dt="2024-03-11T12:56:11.870" v="62" actId="27636"/>
          <ac:spMkLst>
            <pc:docMk/>
            <pc:sldMk cId="2430817884" sldId="259"/>
            <ac:spMk id="2" creationId="{5B345323-8D68-9ED9-A3BA-5EC69C2D1B33}"/>
          </ac:spMkLst>
        </pc:spChg>
        <pc:spChg chg="del mod">
          <ac:chgData name="Carmen Yau" userId="a9f31c8c-dd37-4b24-97fc-473b8bebe4e4" providerId="ADAL" clId="{F002965A-5D31-4762-91B0-701DA27D8193}" dt="2024-03-11T12:56:17.868" v="64" actId="21"/>
          <ac:spMkLst>
            <pc:docMk/>
            <pc:sldMk cId="2430817884" sldId="259"/>
            <ac:spMk id="3" creationId="{A0CF05BD-9959-1D1D-BF3C-91CBF8417EF0}"/>
          </ac:spMkLst>
        </pc:spChg>
        <pc:spChg chg="add mod">
          <ac:chgData name="Carmen Yau" userId="a9f31c8c-dd37-4b24-97fc-473b8bebe4e4" providerId="ADAL" clId="{F002965A-5D31-4762-91B0-701DA27D8193}" dt="2024-03-11T14:17:29.654" v="414" actId="21"/>
          <ac:spMkLst>
            <pc:docMk/>
            <pc:sldMk cId="2430817884" sldId="259"/>
            <ac:spMk id="5" creationId="{43112DBC-D141-3581-45C6-C08889B0F9EE}"/>
          </ac:spMkLst>
        </pc:spChg>
        <pc:spChg chg="add">
          <ac:chgData name="Carmen Yau" userId="a9f31c8c-dd37-4b24-97fc-473b8bebe4e4" providerId="ADAL" clId="{F002965A-5D31-4762-91B0-701DA27D8193}" dt="2024-03-06T17:50:37.344" v="3" actId="26606"/>
          <ac:spMkLst>
            <pc:docMk/>
            <pc:sldMk cId="2430817884" sldId="259"/>
            <ac:spMk id="9" creationId="{A3B168A7-66FE-4359-9866-CBB841A729E6}"/>
          </ac:spMkLst>
        </pc:spChg>
        <pc:picChg chg="add del mod">
          <ac:chgData name="Carmen Yau" userId="a9f31c8c-dd37-4b24-97fc-473b8bebe4e4" providerId="ADAL" clId="{F002965A-5D31-4762-91B0-701DA27D8193}" dt="2024-03-11T14:17:46.732" v="418" actId="21"/>
          <ac:picMkLst>
            <pc:docMk/>
            <pc:sldMk cId="2430817884" sldId="259"/>
            <ac:picMk id="4" creationId="{021D4687-880A-14C5-F6E2-71673936AAE9}"/>
          </ac:picMkLst>
        </pc:picChg>
        <pc:cxnChg chg="add">
          <ac:chgData name="Carmen Yau" userId="a9f31c8c-dd37-4b24-97fc-473b8bebe4e4" providerId="ADAL" clId="{F002965A-5D31-4762-91B0-701DA27D8193}" dt="2024-03-06T17:50:37.344" v="3" actId="26606"/>
          <ac:cxnSpMkLst>
            <pc:docMk/>
            <pc:sldMk cId="2430817884" sldId="259"/>
            <ac:cxnSpMk id="11" creationId="{F0748755-DDBC-46D0-91EC-1212A8EE2B40}"/>
          </ac:cxnSpMkLst>
        </pc:cxnChg>
      </pc:sldChg>
      <pc:sldChg chg="addSp delSp modSp new mod">
        <pc:chgData name="Carmen Yau" userId="a9f31c8c-dd37-4b24-97fc-473b8bebe4e4" providerId="ADAL" clId="{F002965A-5D31-4762-91B0-701DA27D8193}" dt="2024-03-12T10:39:26.048" v="4834" actId="1076"/>
        <pc:sldMkLst>
          <pc:docMk/>
          <pc:sldMk cId="2105717143" sldId="260"/>
        </pc:sldMkLst>
        <pc:spChg chg="mod">
          <ac:chgData name="Carmen Yau" userId="a9f31c8c-dd37-4b24-97fc-473b8bebe4e4" providerId="ADAL" clId="{F002965A-5D31-4762-91B0-701DA27D8193}" dt="2024-03-12T10:33:17.090" v="4803" actId="20577"/>
          <ac:spMkLst>
            <pc:docMk/>
            <pc:sldMk cId="2105717143" sldId="260"/>
            <ac:spMk id="2" creationId="{E4320BB8-3866-1CE5-2155-0AB718656940}"/>
          </ac:spMkLst>
        </pc:spChg>
        <pc:spChg chg="mod">
          <ac:chgData name="Carmen Yau" userId="a9f31c8c-dd37-4b24-97fc-473b8bebe4e4" providerId="ADAL" clId="{F002965A-5D31-4762-91B0-701DA27D8193}" dt="2024-03-12T10:33:22.342" v="4804" actId="1076"/>
          <ac:spMkLst>
            <pc:docMk/>
            <pc:sldMk cId="2105717143" sldId="260"/>
            <ac:spMk id="3" creationId="{119F318F-408A-CD69-7E36-4386FEDEABC9}"/>
          </ac:spMkLst>
        </pc:spChg>
        <pc:graphicFrameChg chg="add mod modGraphic">
          <ac:chgData name="Carmen Yau" userId="a9f31c8c-dd37-4b24-97fc-473b8bebe4e4" providerId="ADAL" clId="{F002965A-5D31-4762-91B0-701DA27D8193}" dt="2024-03-11T16:31:37.630" v="2365" actId="1076"/>
          <ac:graphicFrameMkLst>
            <pc:docMk/>
            <pc:sldMk cId="2105717143" sldId="260"/>
            <ac:graphicFrameMk id="6" creationId="{734E876C-8CD8-FE08-713B-3CAA3791ED56}"/>
          </ac:graphicFrameMkLst>
        </pc:graphicFrameChg>
        <pc:picChg chg="add del">
          <ac:chgData name="Carmen Yau" userId="a9f31c8c-dd37-4b24-97fc-473b8bebe4e4" providerId="ADAL" clId="{F002965A-5D31-4762-91B0-701DA27D8193}" dt="2024-03-11T16:19:36.811" v="2263" actId="478"/>
          <ac:picMkLst>
            <pc:docMk/>
            <pc:sldMk cId="2105717143" sldId="260"/>
            <ac:picMk id="4" creationId="{6D713A7A-467C-E055-8343-A1CA57AFA6F8}"/>
          </ac:picMkLst>
        </pc:picChg>
        <pc:picChg chg="add del mod">
          <ac:chgData name="Carmen Yau" userId="a9f31c8c-dd37-4b24-97fc-473b8bebe4e4" providerId="ADAL" clId="{F002965A-5D31-4762-91B0-701DA27D8193}" dt="2024-03-12T10:36:01.665" v="4807" actId="478"/>
          <ac:picMkLst>
            <pc:docMk/>
            <pc:sldMk cId="2105717143" sldId="260"/>
            <ac:picMk id="5" creationId="{22D88B4B-44DA-815E-0790-735035647F23}"/>
          </ac:picMkLst>
        </pc:picChg>
        <pc:picChg chg="add del">
          <ac:chgData name="Carmen Yau" userId="a9f31c8c-dd37-4b24-97fc-473b8bebe4e4" providerId="ADAL" clId="{F002965A-5D31-4762-91B0-701DA27D8193}" dt="2024-03-12T09:35:50.206" v="3909" actId="21"/>
          <ac:picMkLst>
            <pc:docMk/>
            <pc:sldMk cId="2105717143" sldId="260"/>
            <ac:picMk id="7" creationId="{020947EA-08B7-AFF0-FDEE-BA25DEFA16B4}"/>
          </ac:picMkLst>
        </pc:picChg>
        <pc:picChg chg="add del mod ord">
          <ac:chgData name="Carmen Yau" userId="a9f31c8c-dd37-4b24-97fc-473b8bebe4e4" providerId="ADAL" clId="{F002965A-5D31-4762-91B0-701DA27D8193}" dt="2024-03-12T10:37:12.092" v="4818" actId="478"/>
          <ac:picMkLst>
            <pc:docMk/>
            <pc:sldMk cId="2105717143" sldId="260"/>
            <ac:picMk id="8" creationId="{73B1C912-7053-395D-78E1-50E742A25297}"/>
          </ac:picMkLst>
        </pc:picChg>
        <pc:picChg chg="add mod">
          <ac:chgData name="Carmen Yau" userId="a9f31c8c-dd37-4b24-97fc-473b8bebe4e4" providerId="ADAL" clId="{F002965A-5D31-4762-91B0-701DA27D8193}" dt="2024-03-12T10:39:22.551" v="4833" actId="1076"/>
          <ac:picMkLst>
            <pc:docMk/>
            <pc:sldMk cId="2105717143" sldId="260"/>
            <ac:picMk id="9" creationId="{DBE05BC6-2E7F-8312-BBD9-2789E27633E6}"/>
          </ac:picMkLst>
        </pc:picChg>
        <pc:picChg chg="add del mod">
          <ac:chgData name="Carmen Yau" userId="a9f31c8c-dd37-4b24-97fc-473b8bebe4e4" providerId="ADAL" clId="{F002965A-5D31-4762-91B0-701DA27D8193}" dt="2024-03-12T10:39:07.760" v="4828" actId="478"/>
          <ac:picMkLst>
            <pc:docMk/>
            <pc:sldMk cId="2105717143" sldId="260"/>
            <ac:picMk id="10" creationId="{3186846E-DD62-BA5D-2C0C-5CE80BC89F79}"/>
          </ac:picMkLst>
        </pc:picChg>
        <pc:picChg chg="add mod">
          <ac:chgData name="Carmen Yau" userId="a9f31c8c-dd37-4b24-97fc-473b8bebe4e4" providerId="ADAL" clId="{F002965A-5D31-4762-91B0-701DA27D8193}" dt="2024-03-12T10:39:26.048" v="4834" actId="1076"/>
          <ac:picMkLst>
            <pc:docMk/>
            <pc:sldMk cId="2105717143" sldId="260"/>
            <ac:picMk id="11" creationId="{4E54BB61-1376-DB9A-D486-9D92D77FD306}"/>
          </ac:picMkLst>
        </pc:picChg>
      </pc:sldChg>
      <pc:sldChg chg="addSp delSp modSp new del mod">
        <pc:chgData name="Carmen Yau" userId="a9f31c8c-dd37-4b24-97fc-473b8bebe4e4" providerId="ADAL" clId="{F002965A-5D31-4762-91B0-701DA27D8193}" dt="2024-03-11T16:57:17.691" v="3046" actId="47"/>
        <pc:sldMkLst>
          <pc:docMk/>
          <pc:sldMk cId="691761152" sldId="261"/>
        </pc:sldMkLst>
        <pc:spChg chg="mod">
          <ac:chgData name="Carmen Yau" userId="a9f31c8c-dd37-4b24-97fc-473b8bebe4e4" providerId="ADAL" clId="{F002965A-5D31-4762-91B0-701DA27D8193}" dt="2024-03-11T15:30:43.094" v="1859"/>
          <ac:spMkLst>
            <pc:docMk/>
            <pc:sldMk cId="691761152" sldId="261"/>
            <ac:spMk id="2" creationId="{6C28CE20-8419-3C08-EC4E-EC901F6D7278}"/>
          </ac:spMkLst>
        </pc:spChg>
        <pc:picChg chg="add del mod">
          <ac:chgData name="Carmen Yau" userId="a9f31c8c-dd37-4b24-97fc-473b8bebe4e4" providerId="ADAL" clId="{F002965A-5D31-4762-91B0-701DA27D8193}" dt="2024-03-11T16:32:45.526" v="2375" actId="21"/>
          <ac:picMkLst>
            <pc:docMk/>
            <pc:sldMk cId="691761152" sldId="261"/>
            <ac:picMk id="4" creationId="{9B177D24-7BD7-EBB4-3396-BFF3464C3101}"/>
          </ac:picMkLst>
        </pc:picChg>
      </pc:sldChg>
      <pc:sldChg chg="addSp delSp modSp new mod ord setBg">
        <pc:chgData name="Carmen Yau" userId="a9f31c8c-dd37-4b24-97fc-473b8bebe4e4" providerId="ADAL" clId="{F002965A-5D31-4762-91B0-701DA27D8193}" dt="2024-03-12T09:01:36.153" v="3732" actId="1076"/>
        <pc:sldMkLst>
          <pc:docMk/>
          <pc:sldMk cId="3737886331" sldId="262"/>
        </pc:sldMkLst>
        <pc:spChg chg="mod">
          <ac:chgData name="Carmen Yau" userId="a9f31c8c-dd37-4b24-97fc-473b8bebe4e4" providerId="ADAL" clId="{F002965A-5D31-4762-91B0-701DA27D8193}" dt="2024-03-11T14:40:59.335" v="692" actId="207"/>
          <ac:spMkLst>
            <pc:docMk/>
            <pc:sldMk cId="3737886331" sldId="262"/>
            <ac:spMk id="2" creationId="{B237277C-E374-7453-0AF3-C21A604DD2F7}"/>
          </ac:spMkLst>
        </pc:spChg>
        <pc:spChg chg="del mod">
          <ac:chgData name="Carmen Yau" userId="a9f31c8c-dd37-4b24-97fc-473b8bebe4e4" providerId="ADAL" clId="{F002965A-5D31-4762-91B0-701DA27D8193}" dt="2024-03-11T12:52:33.822" v="41" actId="478"/>
          <ac:spMkLst>
            <pc:docMk/>
            <pc:sldMk cId="3737886331" sldId="262"/>
            <ac:spMk id="3" creationId="{3DFBA8C6-1686-4E53-4A2D-3E6F105C6B0A}"/>
          </ac:spMkLst>
        </pc:spChg>
        <pc:spChg chg="add del mod">
          <ac:chgData name="Carmen Yau" userId="a9f31c8c-dd37-4b24-97fc-473b8bebe4e4" providerId="ADAL" clId="{F002965A-5D31-4762-91B0-701DA27D8193}" dt="2024-03-11T14:09:27.398" v="327" actId="21"/>
          <ac:spMkLst>
            <pc:docMk/>
            <pc:sldMk cId="3737886331" sldId="262"/>
            <ac:spMk id="6" creationId="{9E286ED3-26F1-B42B-3016-C2AC41991AD4}"/>
          </ac:spMkLst>
        </pc:spChg>
        <pc:spChg chg="add del mod">
          <ac:chgData name="Carmen Yau" userId="a9f31c8c-dd37-4b24-97fc-473b8bebe4e4" providerId="ADAL" clId="{F002965A-5D31-4762-91B0-701DA27D8193}" dt="2024-03-11T14:09:12.117" v="325" actId="21"/>
          <ac:spMkLst>
            <pc:docMk/>
            <pc:sldMk cId="3737886331" sldId="262"/>
            <ac:spMk id="8" creationId="{3F2145A2-1C05-1966-555D-08E531E3C552}"/>
          </ac:spMkLst>
        </pc:spChg>
        <pc:spChg chg="add">
          <ac:chgData name="Carmen Yau" userId="a9f31c8c-dd37-4b24-97fc-473b8bebe4e4" providerId="ADAL" clId="{F002965A-5D31-4762-91B0-701DA27D8193}" dt="2024-03-06T17:55:12.668" v="10" actId="26606"/>
          <ac:spMkLst>
            <pc:docMk/>
            <pc:sldMk cId="3737886331" sldId="262"/>
            <ac:spMk id="9" creationId="{A3B168A7-66FE-4359-9866-CBB841A729E6}"/>
          </ac:spMkLst>
        </pc:spChg>
        <pc:spChg chg="add mod">
          <ac:chgData name="Carmen Yau" userId="a9f31c8c-dd37-4b24-97fc-473b8bebe4e4" providerId="ADAL" clId="{F002965A-5D31-4762-91B0-701DA27D8193}" dt="2024-03-11T14:14:42.468" v="388" actId="164"/>
          <ac:spMkLst>
            <pc:docMk/>
            <pc:sldMk cId="3737886331" sldId="262"/>
            <ac:spMk id="12" creationId="{338C09E0-F271-32D8-AFDE-DBCDA240B7E5}"/>
          </ac:spMkLst>
        </pc:spChg>
        <pc:spChg chg="add del mod">
          <ac:chgData name="Carmen Yau" userId="a9f31c8c-dd37-4b24-97fc-473b8bebe4e4" providerId="ADAL" clId="{F002965A-5D31-4762-91B0-701DA27D8193}" dt="2024-03-11T13:56:50.208" v="183" actId="478"/>
          <ac:spMkLst>
            <pc:docMk/>
            <pc:sldMk cId="3737886331" sldId="262"/>
            <ac:spMk id="15" creationId="{86C0A0F1-EF4C-5E7C-628F-0ED2687D9A83}"/>
          </ac:spMkLst>
        </pc:spChg>
        <pc:spChg chg="add mod">
          <ac:chgData name="Carmen Yau" userId="a9f31c8c-dd37-4b24-97fc-473b8bebe4e4" providerId="ADAL" clId="{F002965A-5D31-4762-91B0-701DA27D8193}" dt="2024-03-11T14:16:29.308" v="407" actId="14100"/>
          <ac:spMkLst>
            <pc:docMk/>
            <pc:sldMk cId="3737886331" sldId="262"/>
            <ac:spMk id="17" creationId="{05E9B443-C375-9086-F951-72488002CB5F}"/>
          </ac:spMkLst>
        </pc:spChg>
        <pc:spChg chg="add mod">
          <ac:chgData name="Carmen Yau" userId="a9f31c8c-dd37-4b24-97fc-473b8bebe4e4" providerId="ADAL" clId="{F002965A-5D31-4762-91B0-701DA27D8193}" dt="2024-03-11T14:14:48.568" v="389" actId="164"/>
          <ac:spMkLst>
            <pc:docMk/>
            <pc:sldMk cId="3737886331" sldId="262"/>
            <ac:spMk id="19" creationId="{CB0549C4-F123-A137-3A0D-AC8CE5246E4D}"/>
          </ac:spMkLst>
        </pc:spChg>
        <pc:spChg chg="add mod">
          <ac:chgData name="Carmen Yau" userId="a9f31c8c-dd37-4b24-97fc-473b8bebe4e4" providerId="ADAL" clId="{F002965A-5D31-4762-91B0-701DA27D8193}" dt="2024-03-11T14:14:48.568" v="389" actId="164"/>
          <ac:spMkLst>
            <pc:docMk/>
            <pc:sldMk cId="3737886331" sldId="262"/>
            <ac:spMk id="21" creationId="{A2FA089C-69BA-2591-02E2-C081D6B8197E}"/>
          </ac:spMkLst>
        </pc:spChg>
        <pc:spChg chg="add mod">
          <ac:chgData name="Carmen Yau" userId="a9f31c8c-dd37-4b24-97fc-473b8bebe4e4" providerId="ADAL" clId="{F002965A-5D31-4762-91B0-701DA27D8193}" dt="2024-03-11T14:16:24.578" v="405" actId="113"/>
          <ac:spMkLst>
            <pc:docMk/>
            <pc:sldMk cId="3737886331" sldId="262"/>
            <ac:spMk id="23" creationId="{1478C1AF-D198-5C04-2C81-2E125508A251}"/>
          </ac:spMkLst>
        </pc:spChg>
        <pc:spChg chg="add mod">
          <ac:chgData name="Carmen Yau" userId="a9f31c8c-dd37-4b24-97fc-473b8bebe4e4" providerId="ADAL" clId="{F002965A-5D31-4762-91B0-701DA27D8193}" dt="2024-03-11T14:17:05.689" v="411" actId="164"/>
          <ac:spMkLst>
            <pc:docMk/>
            <pc:sldMk cId="3737886331" sldId="262"/>
            <ac:spMk id="25" creationId="{158A3C09-2EF0-4D0C-23D7-4F5CAE00575F}"/>
          </ac:spMkLst>
        </pc:spChg>
        <pc:spChg chg="add mod">
          <ac:chgData name="Carmen Yau" userId="a9f31c8c-dd37-4b24-97fc-473b8bebe4e4" providerId="ADAL" clId="{F002965A-5D31-4762-91B0-701DA27D8193}" dt="2024-03-11T14:17:05.689" v="411" actId="164"/>
          <ac:spMkLst>
            <pc:docMk/>
            <pc:sldMk cId="3737886331" sldId="262"/>
            <ac:spMk id="27" creationId="{6CDF3557-52EF-FEC3-2E11-01DDFBD64DBB}"/>
          </ac:spMkLst>
        </pc:spChg>
        <pc:spChg chg="add mod">
          <ac:chgData name="Carmen Yau" userId="a9f31c8c-dd37-4b24-97fc-473b8bebe4e4" providerId="ADAL" clId="{F002965A-5D31-4762-91B0-701DA27D8193}" dt="2024-03-11T14:14:42.468" v="388" actId="164"/>
          <ac:spMkLst>
            <pc:docMk/>
            <pc:sldMk cId="3737886331" sldId="262"/>
            <ac:spMk id="29" creationId="{551E6468-73F0-B943-9BA7-831641210AE5}"/>
          </ac:spMkLst>
        </pc:spChg>
        <pc:spChg chg="add mod">
          <ac:chgData name="Carmen Yau" userId="a9f31c8c-dd37-4b24-97fc-473b8bebe4e4" providerId="ADAL" clId="{F002965A-5D31-4762-91B0-701DA27D8193}" dt="2024-03-12T09:01:36.153" v="3732" actId="1076"/>
          <ac:spMkLst>
            <pc:docMk/>
            <pc:sldMk cId="3737886331" sldId="262"/>
            <ac:spMk id="31" creationId="{F0119E1C-05B4-DD5A-AB4F-74640DE9341D}"/>
          </ac:spMkLst>
        </pc:spChg>
        <pc:spChg chg="add del mod">
          <ac:chgData name="Carmen Yau" userId="a9f31c8c-dd37-4b24-97fc-473b8bebe4e4" providerId="ADAL" clId="{F002965A-5D31-4762-91B0-701DA27D8193}" dt="2024-03-11T14:20:19.454" v="457" actId="478"/>
          <ac:spMkLst>
            <pc:docMk/>
            <pc:sldMk cId="3737886331" sldId="262"/>
            <ac:spMk id="37" creationId="{4E3242C1-75F1-943D-8B72-CB65DFC4D8A1}"/>
          </ac:spMkLst>
        </pc:spChg>
        <pc:spChg chg="add mod">
          <ac:chgData name="Carmen Yau" userId="a9f31c8c-dd37-4b24-97fc-473b8bebe4e4" providerId="ADAL" clId="{F002965A-5D31-4762-91B0-701DA27D8193}" dt="2024-03-12T09:01:36.153" v="3732" actId="1076"/>
          <ac:spMkLst>
            <pc:docMk/>
            <pc:sldMk cId="3737886331" sldId="262"/>
            <ac:spMk id="40" creationId="{99BE8CB8-AFB5-5B71-3D9F-7D50A087035B}"/>
          </ac:spMkLst>
        </pc:spChg>
        <pc:grpChg chg="add mod">
          <ac:chgData name="Carmen Yau" userId="a9f31c8c-dd37-4b24-97fc-473b8bebe4e4" providerId="ADAL" clId="{F002965A-5D31-4762-91B0-701DA27D8193}" dt="2024-03-12T09:01:27.334" v="3731" actId="1076"/>
          <ac:grpSpMkLst>
            <pc:docMk/>
            <pc:sldMk cId="3737886331" sldId="262"/>
            <ac:grpSpMk id="33" creationId="{48621324-0E67-8856-7473-BFFD76669843}"/>
          </ac:grpSpMkLst>
        </pc:grpChg>
        <pc:grpChg chg="add mod">
          <ac:chgData name="Carmen Yau" userId="a9f31c8c-dd37-4b24-97fc-473b8bebe4e4" providerId="ADAL" clId="{F002965A-5D31-4762-91B0-701DA27D8193}" dt="2024-03-12T09:01:27.334" v="3731" actId="1076"/>
          <ac:grpSpMkLst>
            <pc:docMk/>
            <pc:sldMk cId="3737886331" sldId="262"/>
            <ac:grpSpMk id="34" creationId="{C3C1CF33-E912-6C63-D792-AF3C08135BB1}"/>
          </ac:grpSpMkLst>
        </pc:grpChg>
        <pc:grpChg chg="add mod">
          <ac:chgData name="Carmen Yau" userId="a9f31c8c-dd37-4b24-97fc-473b8bebe4e4" providerId="ADAL" clId="{F002965A-5D31-4762-91B0-701DA27D8193}" dt="2024-03-12T09:01:27.334" v="3731" actId="1076"/>
          <ac:grpSpMkLst>
            <pc:docMk/>
            <pc:sldMk cId="3737886331" sldId="262"/>
            <ac:grpSpMk id="36" creationId="{A8CACF34-1EC1-E1A3-DD4E-65607E05F92D}"/>
          </ac:grpSpMkLst>
        </pc:grpChg>
        <pc:graphicFrameChg chg="add del mod modGraphic">
          <ac:chgData name="Carmen Yau" userId="a9f31c8c-dd37-4b24-97fc-473b8bebe4e4" providerId="ADAL" clId="{F002965A-5D31-4762-91B0-701DA27D8193}" dt="2024-03-11T13:56:10.475" v="162" actId="478"/>
          <ac:graphicFrameMkLst>
            <pc:docMk/>
            <pc:sldMk cId="3737886331" sldId="262"/>
            <ac:graphicFrameMk id="13" creationId="{3AF10DE9-4F08-AFA2-9C2C-6209E20AC879}"/>
          </ac:graphicFrameMkLst>
        </pc:graphicFrameChg>
        <pc:picChg chg="add del mod">
          <ac:chgData name="Carmen Yau" userId="a9f31c8c-dd37-4b24-97fc-473b8bebe4e4" providerId="ADAL" clId="{F002965A-5D31-4762-91B0-701DA27D8193}" dt="2024-03-11T13:03:23.305" v="81" actId="478"/>
          <ac:picMkLst>
            <pc:docMk/>
            <pc:sldMk cId="3737886331" sldId="262"/>
            <ac:picMk id="4" creationId="{12722261-47AB-18BB-6C0B-41A1CF05A26C}"/>
          </ac:picMkLst>
        </pc:picChg>
        <pc:picChg chg="add mod modCrop">
          <ac:chgData name="Carmen Yau" userId="a9f31c8c-dd37-4b24-97fc-473b8bebe4e4" providerId="ADAL" clId="{F002965A-5D31-4762-91B0-701DA27D8193}" dt="2024-03-11T14:15:51.821" v="397" actId="1076"/>
          <ac:picMkLst>
            <pc:docMk/>
            <pc:sldMk cId="3737886331" sldId="262"/>
            <ac:picMk id="32" creationId="{B29CC82D-A796-6C36-5C2B-C64CF9FD0543}"/>
          </ac:picMkLst>
        </pc:picChg>
        <pc:picChg chg="add del mod modCrop">
          <ac:chgData name="Carmen Yau" userId="a9f31c8c-dd37-4b24-97fc-473b8bebe4e4" providerId="ADAL" clId="{F002965A-5D31-4762-91B0-701DA27D8193}" dt="2024-03-11T14:15:42.855" v="395" actId="478"/>
          <ac:picMkLst>
            <pc:docMk/>
            <pc:sldMk cId="3737886331" sldId="262"/>
            <ac:picMk id="35" creationId="{663CD660-C4BB-9B79-6F45-CE34DE991A88}"/>
          </ac:picMkLst>
        </pc:picChg>
        <pc:picChg chg="add mod">
          <ac:chgData name="Carmen Yau" userId="a9f31c8c-dd37-4b24-97fc-473b8bebe4e4" providerId="ADAL" clId="{F002965A-5D31-4762-91B0-701DA27D8193}" dt="2024-03-11T14:20:26.611" v="459" actId="1076"/>
          <ac:picMkLst>
            <pc:docMk/>
            <pc:sldMk cId="3737886331" sldId="262"/>
            <ac:picMk id="38" creationId="{021D4687-880A-14C5-F6E2-71673936AAE9}"/>
          </ac:picMkLst>
        </pc:picChg>
        <pc:picChg chg="add mod">
          <ac:chgData name="Carmen Yau" userId="a9f31c8c-dd37-4b24-97fc-473b8bebe4e4" providerId="ADAL" clId="{F002965A-5D31-4762-91B0-701DA27D8193}" dt="2024-03-12T09:01:00.125" v="3726" actId="1076"/>
          <ac:picMkLst>
            <pc:docMk/>
            <pc:sldMk cId="3737886331" sldId="262"/>
            <ac:picMk id="1026" creationId="{D4C53553-3B79-F3A9-65E7-37C6A4E9801E}"/>
          </ac:picMkLst>
        </pc:picChg>
        <pc:picChg chg="add">
          <ac:chgData name="Carmen Yau" userId="a9f31c8c-dd37-4b24-97fc-473b8bebe4e4" providerId="ADAL" clId="{F002965A-5D31-4762-91B0-701DA27D8193}" dt="2024-03-11T13:04:03.085" v="90"/>
          <ac:picMkLst>
            <pc:docMk/>
            <pc:sldMk cId="3737886331" sldId="262"/>
            <ac:picMk id="1028" creationId="{07E23869-4D96-1C41-8F4D-1F3BBABA0663}"/>
          </ac:picMkLst>
        </pc:picChg>
        <pc:cxnChg chg="add">
          <ac:chgData name="Carmen Yau" userId="a9f31c8c-dd37-4b24-97fc-473b8bebe4e4" providerId="ADAL" clId="{F002965A-5D31-4762-91B0-701DA27D8193}" dt="2024-03-06T17:55:12.668" v="10" actId="26606"/>
          <ac:cxnSpMkLst>
            <pc:docMk/>
            <pc:sldMk cId="3737886331" sldId="262"/>
            <ac:cxnSpMk id="11" creationId="{F0748755-DDBC-46D0-91EC-1212A8EE2B40}"/>
          </ac:cxnSpMkLst>
        </pc:cxnChg>
      </pc:sldChg>
      <pc:sldChg chg="addSp delSp modSp new del mod ord">
        <pc:chgData name="Carmen Yau" userId="a9f31c8c-dd37-4b24-97fc-473b8bebe4e4" providerId="ADAL" clId="{F002965A-5D31-4762-91B0-701DA27D8193}" dt="2024-03-11T16:20:14.449" v="2275" actId="47"/>
        <pc:sldMkLst>
          <pc:docMk/>
          <pc:sldMk cId="1966351271" sldId="263"/>
        </pc:sldMkLst>
        <pc:spChg chg="del">
          <ac:chgData name="Carmen Yau" userId="a9f31c8c-dd37-4b24-97fc-473b8bebe4e4" providerId="ADAL" clId="{F002965A-5D31-4762-91B0-701DA27D8193}" dt="2024-03-11T16:08:07.864" v="2087" actId="478"/>
          <ac:spMkLst>
            <pc:docMk/>
            <pc:sldMk cId="1966351271" sldId="263"/>
            <ac:spMk id="2" creationId="{66F15409-3543-4328-04DC-7731F3552069}"/>
          </ac:spMkLst>
        </pc:spChg>
        <pc:spChg chg="del">
          <ac:chgData name="Carmen Yau" userId="a9f31c8c-dd37-4b24-97fc-473b8bebe4e4" providerId="ADAL" clId="{F002965A-5D31-4762-91B0-701DA27D8193}" dt="2024-03-11T16:08:07.864" v="2087" actId="478"/>
          <ac:spMkLst>
            <pc:docMk/>
            <pc:sldMk cId="1966351271" sldId="263"/>
            <ac:spMk id="3" creationId="{39371397-89EF-9DAC-995C-876544A12518}"/>
          </ac:spMkLst>
        </pc:spChg>
        <pc:spChg chg="add del mod">
          <ac:chgData name="Carmen Yau" userId="a9f31c8c-dd37-4b24-97fc-473b8bebe4e4" providerId="ADAL" clId="{F002965A-5D31-4762-91B0-701DA27D8193}" dt="2024-03-11T16:19:56.146" v="2271"/>
          <ac:spMkLst>
            <pc:docMk/>
            <pc:sldMk cId="1966351271" sldId="263"/>
            <ac:spMk id="6" creationId="{350DEE25-9246-CDB3-CBA8-47429EF5EAD5}"/>
          </ac:spMkLst>
        </pc:spChg>
        <pc:spChg chg="add mod ord">
          <ac:chgData name="Carmen Yau" userId="a9f31c8c-dd37-4b24-97fc-473b8bebe4e4" providerId="ADAL" clId="{F002965A-5D31-4762-91B0-701DA27D8193}" dt="2024-03-11T16:19:13.637" v="2260" actId="207"/>
          <ac:spMkLst>
            <pc:docMk/>
            <pc:sldMk cId="1966351271" sldId="263"/>
            <ac:spMk id="7" creationId="{0B8047EC-391D-BF8E-E33A-92A1F7FA80A1}"/>
          </ac:spMkLst>
        </pc:spChg>
        <pc:spChg chg="add mod">
          <ac:chgData name="Carmen Yau" userId="a9f31c8c-dd37-4b24-97fc-473b8bebe4e4" providerId="ADAL" clId="{F002965A-5D31-4762-91B0-701DA27D8193}" dt="2024-03-11T16:19:02.748" v="2259" actId="1076"/>
          <ac:spMkLst>
            <pc:docMk/>
            <pc:sldMk cId="1966351271" sldId="263"/>
            <ac:spMk id="9" creationId="{6FA6ECA6-10C0-39C4-132A-2DB66DBBD163}"/>
          </ac:spMkLst>
        </pc:spChg>
        <pc:picChg chg="add del mod">
          <ac:chgData name="Carmen Yau" userId="a9f31c8c-dd37-4b24-97fc-473b8bebe4e4" providerId="ADAL" clId="{F002965A-5D31-4762-91B0-701DA27D8193}" dt="2024-03-11T16:19:39.965" v="2264" actId="21"/>
          <ac:picMkLst>
            <pc:docMk/>
            <pc:sldMk cId="1966351271" sldId="263"/>
            <ac:picMk id="4" creationId="{22D88B4B-44DA-815E-0790-735035647F23}"/>
          </ac:picMkLst>
        </pc:picChg>
      </pc:sldChg>
      <pc:sldChg chg="addSp delSp modSp new mod">
        <pc:chgData name="Carmen Yau" userId="a9f31c8c-dd37-4b24-97fc-473b8bebe4e4" providerId="ADAL" clId="{F002965A-5D31-4762-91B0-701DA27D8193}" dt="2024-03-12T10:26:06.553" v="4767" actId="14100"/>
        <pc:sldMkLst>
          <pc:docMk/>
          <pc:sldMk cId="2980906817" sldId="264"/>
        </pc:sldMkLst>
        <pc:spChg chg="mod">
          <ac:chgData name="Carmen Yau" userId="a9f31c8c-dd37-4b24-97fc-473b8bebe4e4" providerId="ADAL" clId="{F002965A-5D31-4762-91B0-701DA27D8193}" dt="2024-03-12T10:25:44.296" v="4760" actId="14100"/>
          <ac:spMkLst>
            <pc:docMk/>
            <pc:sldMk cId="2980906817" sldId="264"/>
            <ac:spMk id="2" creationId="{C79150FA-7F7C-E835-9359-0D69C844F1FB}"/>
          </ac:spMkLst>
        </pc:spChg>
        <pc:spChg chg="del">
          <ac:chgData name="Carmen Yau" userId="a9f31c8c-dd37-4b24-97fc-473b8bebe4e4" providerId="ADAL" clId="{F002965A-5D31-4762-91B0-701DA27D8193}" dt="2024-03-11T14:22:45.358" v="468" actId="1957"/>
          <ac:spMkLst>
            <pc:docMk/>
            <pc:sldMk cId="2980906817" sldId="264"/>
            <ac:spMk id="3" creationId="{0EB7845D-5E80-5978-E913-9815CFC6E56E}"/>
          </ac:spMkLst>
        </pc:spChg>
        <pc:spChg chg="add del mod">
          <ac:chgData name="Carmen Yau" userId="a9f31c8c-dd37-4b24-97fc-473b8bebe4e4" providerId="ADAL" clId="{F002965A-5D31-4762-91B0-701DA27D8193}" dt="2024-03-12T10:25:44.652" v="4762"/>
          <ac:spMkLst>
            <pc:docMk/>
            <pc:sldMk cId="2980906817" sldId="264"/>
            <ac:spMk id="8" creationId="{51E25B11-DE5F-5088-52D0-980DA06BF2B0}"/>
          </ac:spMkLst>
        </pc:spChg>
        <pc:spChg chg="add mod">
          <ac:chgData name="Carmen Yau" userId="a9f31c8c-dd37-4b24-97fc-473b8bebe4e4" providerId="ADAL" clId="{F002965A-5D31-4762-91B0-701DA27D8193}" dt="2024-03-12T10:26:06.553" v="4767" actId="14100"/>
          <ac:spMkLst>
            <pc:docMk/>
            <pc:sldMk cId="2980906817" sldId="264"/>
            <ac:spMk id="10" creationId="{06CD4B07-5EBA-8B2C-F3E7-57C44B50CAEB}"/>
          </ac:spMkLst>
        </pc:spChg>
        <pc:spChg chg="add del mod">
          <ac:chgData name="Carmen Yau" userId="a9f31c8c-dd37-4b24-97fc-473b8bebe4e4" providerId="ADAL" clId="{F002965A-5D31-4762-91B0-701DA27D8193}" dt="2024-03-11T14:25:44.147" v="485" actId="478"/>
          <ac:spMkLst>
            <pc:docMk/>
            <pc:sldMk cId="2980906817" sldId="264"/>
            <ac:spMk id="10" creationId="{A2A52C61-26B3-9518-F8CF-956F17A7F9A0}"/>
          </ac:spMkLst>
        </pc:spChg>
        <pc:spChg chg="add mod">
          <ac:chgData name="Carmen Yau" userId="a9f31c8c-dd37-4b24-97fc-473b8bebe4e4" providerId="ADAL" clId="{F002965A-5D31-4762-91B0-701DA27D8193}" dt="2024-03-11T16:33:19.541" v="2380" actId="207"/>
          <ac:spMkLst>
            <pc:docMk/>
            <pc:sldMk cId="2980906817" sldId="264"/>
            <ac:spMk id="12" creationId="{2C27E30A-BF8B-06F4-9B17-1E4413AC9B5E}"/>
          </ac:spMkLst>
        </pc:spChg>
        <pc:spChg chg="add mod">
          <ac:chgData name="Carmen Yau" userId="a9f31c8c-dd37-4b24-97fc-473b8bebe4e4" providerId="ADAL" clId="{F002965A-5D31-4762-91B0-701DA27D8193}" dt="2024-03-11T14:58:18.981" v="1180" actId="1076"/>
          <ac:spMkLst>
            <pc:docMk/>
            <pc:sldMk cId="2980906817" sldId="264"/>
            <ac:spMk id="14" creationId="{91C6E9DE-9ECF-451B-B0E8-D24A0C28DEFE}"/>
          </ac:spMkLst>
        </pc:spChg>
        <pc:spChg chg="add mod">
          <ac:chgData name="Carmen Yau" userId="a9f31c8c-dd37-4b24-97fc-473b8bebe4e4" providerId="ADAL" clId="{F002965A-5D31-4762-91B0-701DA27D8193}" dt="2024-03-11T16:33:23.053" v="2381" actId="207"/>
          <ac:spMkLst>
            <pc:docMk/>
            <pc:sldMk cId="2980906817" sldId="264"/>
            <ac:spMk id="18" creationId="{E0C7D982-6908-B069-E9F7-43B1DA0E2B8B}"/>
          </ac:spMkLst>
        </pc:spChg>
        <pc:spChg chg="add mod">
          <ac:chgData name="Carmen Yau" userId="a9f31c8c-dd37-4b24-97fc-473b8bebe4e4" providerId="ADAL" clId="{F002965A-5D31-4762-91B0-701DA27D8193}" dt="2024-03-11T14:58:23.844" v="1182" actId="1076"/>
          <ac:spMkLst>
            <pc:docMk/>
            <pc:sldMk cId="2980906817" sldId="264"/>
            <ac:spMk id="20" creationId="{63A4EF99-3327-8C3E-FA75-9814E4967E0A}"/>
          </ac:spMkLst>
        </pc:spChg>
        <pc:spChg chg="add del mod">
          <ac:chgData name="Carmen Yau" userId="a9f31c8c-dd37-4b24-97fc-473b8bebe4e4" providerId="ADAL" clId="{F002965A-5D31-4762-91B0-701DA27D8193}" dt="2024-03-11T14:42:58.220" v="738" actId="478"/>
          <ac:spMkLst>
            <pc:docMk/>
            <pc:sldMk cId="2980906817" sldId="264"/>
            <ac:spMk id="25" creationId="{3304DBD0-E118-A0C4-1832-4DA4A7E46EAD}"/>
          </ac:spMkLst>
        </pc:spChg>
        <pc:spChg chg="add del mod">
          <ac:chgData name="Carmen Yau" userId="a9f31c8c-dd37-4b24-97fc-473b8bebe4e4" providerId="ADAL" clId="{F002965A-5D31-4762-91B0-701DA27D8193}" dt="2024-03-11T14:41:48.038" v="721" actId="478"/>
          <ac:spMkLst>
            <pc:docMk/>
            <pc:sldMk cId="2980906817" sldId="264"/>
            <ac:spMk id="27" creationId="{46DA608F-8F0F-D6CC-AE07-0A6D1F74B65E}"/>
          </ac:spMkLst>
        </pc:spChg>
        <pc:spChg chg="add del mod">
          <ac:chgData name="Carmen Yau" userId="a9f31c8c-dd37-4b24-97fc-473b8bebe4e4" providerId="ADAL" clId="{F002965A-5D31-4762-91B0-701DA27D8193}" dt="2024-03-11T16:13:58.120" v="2119" actId="478"/>
          <ac:spMkLst>
            <pc:docMk/>
            <pc:sldMk cId="2980906817" sldId="264"/>
            <ac:spMk id="28" creationId="{E155840C-D9C3-8183-D72A-FC72D4A1702F}"/>
          </ac:spMkLst>
        </pc:spChg>
        <pc:spChg chg="add del mod">
          <ac:chgData name="Carmen Yau" userId="a9f31c8c-dd37-4b24-97fc-473b8bebe4e4" providerId="ADAL" clId="{F002965A-5D31-4762-91B0-701DA27D8193}" dt="2024-03-11T16:13:58.120" v="2119" actId="478"/>
          <ac:spMkLst>
            <pc:docMk/>
            <pc:sldMk cId="2980906817" sldId="264"/>
            <ac:spMk id="30" creationId="{6C3FDA83-8FD1-AF58-9E77-6252404AB795}"/>
          </ac:spMkLst>
        </pc:spChg>
        <pc:spChg chg="add del mod">
          <ac:chgData name="Carmen Yau" userId="a9f31c8c-dd37-4b24-97fc-473b8bebe4e4" providerId="ADAL" clId="{F002965A-5D31-4762-91B0-701DA27D8193}" dt="2024-03-11T16:16:21.224" v="2235" actId="478"/>
          <ac:spMkLst>
            <pc:docMk/>
            <pc:sldMk cId="2980906817" sldId="264"/>
            <ac:spMk id="32" creationId="{254E7B68-2881-F4FB-CD6E-B3ECF64869BA}"/>
          </ac:spMkLst>
        </pc:spChg>
        <pc:spChg chg="add mod">
          <ac:chgData name="Carmen Yau" userId="a9f31c8c-dd37-4b24-97fc-473b8bebe4e4" providerId="ADAL" clId="{F002965A-5D31-4762-91B0-701DA27D8193}" dt="2024-03-11T16:18:01.814" v="2256" actId="1076"/>
          <ac:spMkLst>
            <pc:docMk/>
            <pc:sldMk cId="2980906817" sldId="264"/>
            <ac:spMk id="34" creationId="{A6C337D5-E7BE-226A-583F-C508008EF287}"/>
          </ac:spMkLst>
        </pc:spChg>
        <pc:spChg chg="add mod">
          <ac:chgData name="Carmen Yau" userId="a9f31c8c-dd37-4b24-97fc-473b8bebe4e4" providerId="ADAL" clId="{F002965A-5D31-4762-91B0-701DA27D8193}" dt="2024-03-11T16:33:16.594" v="2379" actId="207"/>
          <ac:spMkLst>
            <pc:docMk/>
            <pc:sldMk cId="2980906817" sldId="264"/>
            <ac:spMk id="36" creationId="{EF2EA279-EF99-9946-B3CC-D8DE98D5C695}"/>
          </ac:spMkLst>
        </pc:spChg>
        <pc:spChg chg="add mod">
          <ac:chgData name="Carmen Yau" userId="a9f31c8c-dd37-4b24-97fc-473b8bebe4e4" providerId="ADAL" clId="{F002965A-5D31-4762-91B0-701DA27D8193}" dt="2024-03-11T16:16:16.130" v="2234" actId="20577"/>
          <ac:spMkLst>
            <pc:docMk/>
            <pc:sldMk cId="2980906817" sldId="264"/>
            <ac:spMk id="37" creationId="{B9FDA6B8-C6F2-69BA-87EB-3D4559778971}"/>
          </ac:spMkLst>
        </pc:spChg>
        <pc:grpChg chg="add mod">
          <ac:chgData name="Carmen Yau" userId="a9f31c8c-dd37-4b24-97fc-473b8bebe4e4" providerId="ADAL" clId="{F002965A-5D31-4762-91B0-701DA27D8193}" dt="2024-03-11T16:33:28.043" v="2382" actId="1076"/>
          <ac:grpSpMkLst>
            <pc:docMk/>
            <pc:sldMk cId="2980906817" sldId="264"/>
            <ac:grpSpMk id="23" creationId="{37AF01EC-A4B5-A714-65A1-7403B59F8A96}"/>
          </ac:grpSpMkLst>
        </pc:grpChg>
        <pc:graphicFrameChg chg="add del mod">
          <ac:chgData name="Carmen Yau" userId="a9f31c8c-dd37-4b24-97fc-473b8bebe4e4" providerId="ADAL" clId="{F002965A-5D31-4762-91B0-701DA27D8193}" dt="2024-03-11T14:25:39.480" v="484" actId="478"/>
          <ac:graphicFrameMkLst>
            <pc:docMk/>
            <pc:sldMk cId="2980906817" sldId="264"/>
            <ac:graphicFrameMk id="6" creationId="{BE34874C-9D3D-8791-810F-C137A06583FB}"/>
          </ac:graphicFrameMkLst>
        </pc:graphicFrameChg>
        <pc:picChg chg="add del mod">
          <ac:chgData name="Carmen Yau" userId="a9f31c8c-dd37-4b24-97fc-473b8bebe4e4" providerId="ADAL" clId="{F002965A-5D31-4762-91B0-701DA27D8193}" dt="2024-03-11T16:12:55.031" v="2110" actId="478"/>
          <ac:picMkLst>
            <pc:docMk/>
            <pc:sldMk cId="2980906817" sldId="264"/>
            <ac:picMk id="8" creationId="{6DA44D19-CFC4-EE3C-8D29-D9A251662274}"/>
          </ac:picMkLst>
        </pc:picChg>
        <pc:picChg chg="add del mod">
          <ac:chgData name="Carmen Yau" userId="a9f31c8c-dd37-4b24-97fc-473b8bebe4e4" providerId="ADAL" clId="{F002965A-5D31-4762-91B0-701DA27D8193}" dt="2024-03-11T14:28:21.049" v="551" actId="21"/>
          <ac:picMkLst>
            <pc:docMk/>
            <pc:sldMk cId="2980906817" sldId="264"/>
            <ac:picMk id="16" creationId="{516A9FC1-1810-BEEB-AA45-CE00661D77F4}"/>
          </ac:picMkLst>
        </pc:picChg>
        <pc:picChg chg="add del mod">
          <ac:chgData name="Carmen Yau" userId="a9f31c8c-dd37-4b24-97fc-473b8bebe4e4" providerId="ADAL" clId="{F002965A-5D31-4762-91B0-701DA27D8193}" dt="2024-03-11T14:57:42.565" v="1171" actId="478"/>
          <ac:picMkLst>
            <pc:docMk/>
            <pc:sldMk cId="2980906817" sldId="264"/>
            <ac:picMk id="22" creationId="{9EA11117-111F-0B4D-AB66-A3E6E0CDC085}"/>
          </ac:picMkLst>
        </pc:picChg>
        <pc:picChg chg="add mod">
          <ac:chgData name="Carmen Yau" userId="a9f31c8c-dd37-4b24-97fc-473b8bebe4e4" providerId="ADAL" clId="{F002965A-5D31-4762-91B0-701DA27D8193}" dt="2024-03-11T16:17:56.861" v="2255" actId="1076"/>
          <ac:picMkLst>
            <pc:docMk/>
            <pc:sldMk cId="2980906817" sldId="264"/>
            <ac:picMk id="33" creationId="{516A9FC1-1810-BEEB-AA45-CE00661D77F4}"/>
          </ac:picMkLst>
        </pc:picChg>
        <pc:picChg chg="add mod">
          <ac:chgData name="Carmen Yau" userId="a9f31c8c-dd37-4b24-97fc-473b8bebe4e4" providerId="ADAL" clId="{F002965A-5D31-4762-91B0-701DA27D8193}" dt="2024-03-11T16:18:01.814" v="2256" actId="1076"/>
          <ac:picMkLst>
            <pc:docMk/>
            <pc:sldMk cId="2980906817" sldId="264"/>
            <ac:picMk id="35" creationId="{419CB892-192C-C40B-4816-930ED0C5EB3B}"/>
          </ac:picMkLst>
        </pc:picChg>
        <pc:cxnChg chg="add mod">
          <ac:chgData name="Carmen Yau" userId="a9f31c8c-dd37-4b24-97fc-473b8bebe4e4" providerId="ADAL" clId="{F002965A-5D31-4762-91B0-701DA27D8193}" dt="2024-03-12T09:02:58.563" v="3749" actId="1582"/>
          <ac:cxnSpMkLst>
            <pc:docMk/>
            <pc:sldMk cId="2980906817" sldId="264"/>
            <ac:cxnSpMk id="4" creationId="{FEB26510-4F19-6579-A276-8393F4648A28}"/>
          </ac:cxnSpMkLst>
        </pc:cxnChg>
        <pc:cxnChg chg="add mod">
          <ac:chgData name="Carmen Yau" userId="a9f31c8c-dd37-4b24-97fc-473b8bebe4e4" providerId="ADAL" clId="{F002965A-5D31-4762-91B0-701DA27D8193}" dt="2024-03-12T09:02:58.563" v="3749" actId="1582"/>
          <ac:cxnSpMkLst>
            <pc:docMk/>
            <pc:sldMk cId="2980906817" sldId="264"/>
            <ac:cxnSpMk id="5" creationId="{A9719052-6EBF-D4FC-D1B6-B062EDE4C2FB}"/>
          </ac:cxnSpMkLst>
        </pc:cxnChg>
        <pc:cxnChg chg="add mod">
          <ac:chgData name="Carmen Yau" userId="a9f31c8c-dd37-4b24-97fc-473b8bebe4e4" providerId="ADAL" clId="{F002965A-5D31-4762-91B0-701DA27D8193}" dt="2024-03-12T09:02:58.563" v="3749" actId="1582"/>
          <ac:cxnSpMkLst>
            <pc:docMk/>
            <pc:sldMk cId="2980906817" sldId="264"/>
            <ac:cxnSpMk id="6" creationId="{FC9B71AA-DDEF-2F39-5816-86F08EFC35A1}"/>
          </ac:cxnSpMkLst>
        </pc:cxnChg>
      </pc:sldChg>
      <pc:sldChg chg="addSp delSp modSp new del mod">
        <pc:chgData name="Carmen Yau" userId="a9f31c8c-dd37-4b24-97fc-473b8bebe4e4" providerId="ADAL" clId="{F002965A-5D31-4762-91B0-701DA27D8193}" dt="2024-03-11T15:12:00.077" v="1413" actId="47"/>
        <pc:sldMkLst>
          <pc:docMk/>
          <pc:sldMk cId="3432814172" sldId="265"/>
        </pc:sldMkLst>
        <pc:spChg chg="mod">
          <ac:chgData name="Carmen Yau" userId="a9f31c8c-dd37-4b24-97fc-473b8bebe4e4" providerId="ADAL" clId="{F002965A-5D31-4762-91B0-701DA27D8193}" dt="2024-03-11T14:54:05.299" v="997" actId="14100"/>
          <ac:spMkLst>
            <pc:docMk/>
            <pc:sldMk cId="3432814172" sldId="265"/>
            <ac:spMk id="2" creationId="{B5567B8C-F01E-98E5-D430-97F10E3BC552}"/>
          </ac:spMkLst>
        </pc:spChg>
        <pc:spChg chg="del">
          <ac:chgData name="Carmen Yau" userId="a9f31c8c-dd37-4b24-97fc-473b8bebe4e4" providerId="ADAL" clId="{F002965A-5D31-4762-91B0-701DA27D8193}" dt="2024-03-11T14:48:57.506" v="746" actId="1032"/>
          <ac:spMkLst>
            <pc:docMk/>
            <pc:sldMk cId="3432814172" sldId="265"/>
            <ac:spMk id="3" creationId="{846ADE17-967B-760B-684E-76458632F294}"/>
          </ac:spMkLst>
        </pc:spChg>
        <pc:graphicFrameChg chg="add mod modGraphic">
          <ac:chgData name="Carmen Yau" userId="a9f31c8c-dd37-4b24-97fc-473b8bebe4e4" providerId="ADAL" clId="{F002965A-5D31-4762-91B0-701DA27D8193}" dt="2024-03-11T14:54:11.092" v="998" actId="1076"/>
          <ac:graphicFrameMkLst>
            <pc:docMk/>
            <pc:sldMk cId="3432814172" sldId="265"/>
            <ac:graphicFrameMk id="4" creationId="{8E5A8DBE-4F1C-6EA0-DFD7-3DD9BFA64E53}"/>
          </ac:graphicFrameMkLst>
        </pc:graphicFrameChg>
        <pc:picChg chg="add del mod">
          <ac:chgData name="Carmen Yau" userId="a9f31c8c-dd37-4b24-97fc-473b8bebe4e4" providerId="ADAL" clId="{F002965A-5D31-4762-91B0-701DA27D8193}" dt="2024-03-11T14:41:42.423" v="720" actId="21"/>
          <ac:picMkLst>
            <pc:docMk/>
            <pc:sldMk cId="3432814172" sldId="265"/>
            <ac:picMk id="16" creationId="{516A9FC1-1810-BEEB-AA45-CE00661D77F4}"/>
          </ac:picMkLst>
        </pc:picChg>
      </pc:sldChg>
      <pc:sldChg chg="addSp delSp modSp new del mod ord">
        <pc:chgData name="Carmen Yau" userId="a9f31c8c-dd37-4b24-97fc-473b8bebe4e4" providerId="ADAL" clId="{F002965A-5D31-4762-91B0-701DA27D8193}" dt="2024-03-11T16:18:06.637" v="2257" actId="47"/>
        <pc:sldMkLst>
          <pc:docMk/>
          <pc:sldMk cId="3098229826" sldId="266"/>
        </pc:sldMkLst>
        <pc:spChg chg="del">
          <ac:chgData name="Carmen Yau" userId="a9f31c8c-dd37-4b24-97fc-473b8bebe4e4" providerId="ADAL" clId="{F002965A-5D31-4762-91B0-701DA27D8193}" dt="2024-03-11T14:57:20.403" v="1164" actId="478"/>
          <ac:spMkLst>
            <pc:docMk/>
            <pc:sldMk cId="3098229826" sldId="266"/>
            <ac:spMk id="2" creationId="{4295FFC8-5668-AD68-DABE-6ABDE326A919}"/>
          </ac:spMkLst>
        </pc:spChg>
        <pc:spChg chg="del mod ord">
          <ac:chgData name="Carmen Yau" userId="a9f31c8c-dd37-4b24-97fc-473b8bebe4e4" providerId="ADAL" clId="{F002965A-5D31-4762-91B0-701DA27D8193}" dt="2024-03-11T16:13:06.420" v="2111" actId="21"/>
          <ac:spMkLst>
            <pc:docMk/>
            <pc:sldMk cId="3098229826" sldId="266"/>
            <ac:spMk id="3" creationId="{A6C337D5-E7BE-226A-583F-C508008EF287}"/>
          </ac:spMkLst>
        </pc:spChg>
        <pc:spChg chg="add mod">
          <ac:chgData name="Carmen Yau" userId="a9f31c8c-dd37-4b24-97fc-473b8bebe4e4" providerId="ADAL" clId="{F002965A-5D31-4762-91B0-701DA27D8193}" dt="2024-03-11T16:10:53.148" v="2105" actId="1076"/>
          <ac:spMkLst>
            <pc:docMk/>
            <pc:sldMk cId="3098229826" sldId="266"/>
            <ac:spMk id="6" creationId="{C74B51AD-1E25-6F8E-46EB-D67C0EF02067}"/>
          </ac:spMkLst>
        </pc:spChg>
        <pc:spChg chg="add mod">
          <ac:chgData name="Carmen Yau" userId="a9f31c8c-dd37-4b24-97fc-473b8bebe4e4" providerId="ADAL" clId="{F002965A-5D31-4762-91B0-701DA27D8193}" dt="2024-03-11T16:13:06.420" v="2111" actId="21"/>
          <ac:spMkLst>
            <pc:docMk/>
            <pc:sldMk cId="3098229826" sldId="266"/>
            <ac:spMk id="8" creationId="{BCD2A4F6-71AD-72E6-DAD3-30E51CE4CB94}"/>
          </ac:spMkLst>
        </pc:spChg>
        <pc:picChg chg="add del mod modCrop">
          <ac:chgData name="Carmen Yau" userId="a9f31c8c-dd37-4b24-97fc-473b8bebe4e4" providerId="ADAL" clId="{F002965A-5D31-4762-91B0-701DA27D8193}" dt="2024-03-11T16:13:06.420" v="2111" actId="21"/>
          <ac:picMkLst>
            <pc:docMk/>
            <pc:sldMk cId="3098229826" sldId="266"/>
            <ac:picMk id="4" creationId="{419CB892-192C-C40B-4816-930ED0C5EB3B}"/>
          </ac:picMkLst>
        </pc:picChg>
        <pc:picChg chg="add del mod modCrop">
          <ac:chgData name="Carmen Yau" userId="a9f31c8c-dd37-4b24-97fc-473b8bebe4e4" providerId="ADAL" clId="{F002965A-5D31-4762-91B0-701DA27D8193}" dt="2024-03-11T16:13:06.420" v="2111" actId="21"/>
          <ac:picMkLst>
            <pc:docMk/>
            <pc:sldMk cId="3098229826" sldId="266"/>
            <ac:picMk id="16" creationId="{516A9FC1-1810-BEEB-AA45-CE00661D77F4}"/>
          </ac:picMkLst>
        </pc:picChg>
      </pc:sldChg>
      <pc:sldChg chg="add del">
        <pc:chgData name="Carmen Yau" userId="a9f31c8c-dd37-4b24-97fc-473b8bebe4e4" providerId="ADAL" clId="{F002965A-5D31-4762-91B0-701DA27D8193}" dt="2024-03-11T14:29:08.513" v="555"/>
        <pc:sldMkLst>
          <pc:docMk/>
          <pc:sldMk cId="4198400014" sldId="266"/>
        </pc:sldMkLst>
      </pc:sldChg>
      <pc:sldChg chg="addSp delSp modSp add mod">
        <pc:chgData name="Carmen Yau" userId="a9f31c8c-dd37-4b24-97fc-473b8bebe4e4" providerId="ADAL" clId="{F002965A-5D31-4762-91B0-701DA27D8193}" dt="2024-03-12T10:26:48.712" v="4774" actId="1076"/>
        <pc:sldMkLst>
          <pc:docMk/>
          <pc:sldMk cId="1687249646" sldId="267"/>
        </pc:sldMkLst>
        <pc:spChg chg="del mod">
          <ac:chgData name="Carmen Yau" userId="a9f31c8c-dd37-4b24-97fc-473b8bebe4e4" providerId="ADAL" clId="{F002965A-5D31-4762-91B0-701DA27D8193}" dt="2024-03-11T15:18:42.933" v="1501" actId="478"/>
          <ac:spMkLst>
            <pc:docMk/>
            <pc:sldMk cId="1687249646" sldId="267"/>
            <ac:spMk id="2" creationId="{B5567B8C-F01E-98E5-D430-97F10E3BC552}"/>
          </ac:spMkLst>
        </pc:spChg>
        <pc:spChg chg="add del mod">
          <ac:chgData name="Carmen Yau" userId="a9f31c8c-dd37-4b24-97fc-473b8bebe4e4" providerId="ADAL" clId="{F002965A-5D31-4762-91B0-701DA27D8193}" dt="2024-03-12T10:26:29.701" v="4771" actId="478"/>
          <ac:spMkLst>
            <pc:docMk/>
            <pc:sldMk cId="1687249646" sldId="267"/>
            <ac:spMk id="2" creationId="{E620742F-3FEF-1B1A-FD53-C01C1326120C}"/>
          </ac:spMkLst>
        </pc:spChg>
        <pc:spChg chg="add mod">
          <ac:chgData name="Carmen Yau" userId="a9f31c8c-dd37-4b24-97fc-473b8bebe4e4" providerId="ADAL" clId="{F002965A-5D31-4762-91B0-701DA27D8193}" dt="2024-03-12T10:26:48.712" v="4774" actId="1076"/>
          <ac:spMkLst>
            <pc:docMk/>
            <pc:sldMk cId="1687249646" sldId="267"/>
            <ac:spMk id="5" creationId="{D8391010-93A1-9A33-208B-BACBC87A5D2E}"/>
          </ac:spMkLst>
        </pc:spChg>
        <pc:spChg chg="add del mod">
          <ac:chgData name="Carmen Yau" userId="a9f31c8c-dd37-4b24-97fc-473b8bebe4e4" providerId="ADAL" clId="{F002965A-5D31-4762-91B0-701DA27D8193}" dt="2024-03-11T15:06:15.464" v="1279" actId="478"/>
          <ac:spMkLst>
            <pc:docMk/>
            <pc:sldMk cId="1687249646" sldId="267"/>
            <ac:spMk id="5" creationId="{E29E4912-20BF-4104-DB87-852BFC096A73}"/>
          </ac:spMkLst>
        </pc:spChg>
        <pc:spChg chg="add del mod">
          <ac:chgData name="Carmen Yau" userId="a9f31c8c-dd37-4b24-97fc-473b8bebe4e4" providerId="ADAL" clId="{F002965A-5D31-4762-91B0-701DA27D8193}" dt="2024-03-11T15:17:26.887" v="1484"/>
          <ac:spMkLst>
            <pc:docMk/>
            <pc:sldMk cId="1687249646" sldId="267"/>
            <ac:spMk id="7" creationId="{C2F8F694-0E4F-D9C3-5409-E086A5904521}"/>
          </ac:spMkLst>
        </pc:spChg>
        <pc:spChg chg="add mod">
          <ac:chgData name="Carmen Yau" userId="a9f31c8c-dd37-4b24-97fc-473b8bebe4e4" providerId="ADAL" clId="{F002965A-5D31-4762-91B0-701DA27D8193}" dt="2024-03-11T16:34:11.581" v="2387" actId="1076"/>
          <ac:spMkLst>
            <pc:docMk/>
            <pc:sldMk cId="1687249646" sldId="267"/>
            <ac:spMk id="9" creationId="{2D8D64C2-6E80-8A59-EC9F-6C02CBB7FFD0}"/>
          </ac:spMkLst>
        </pc:spChg>
        <pc:spChg chg="add mod">
          <ac:chgData name="Carmen Yau" userId="a9f31c8c-dd37-4b24-97fc-473b8bebe4e4" providerId="ADAL" clId="{F002965A-5D31-4762-91B0-701DA27D8193}" dt="2024-03-11T16:35:01.102" v="2405" actId="1076"/>
          <ac:spMkLst>
            <pc:docMk/>
            <pc:sldMk cId="1687249646" sldId="267"/>
            <ac:spMk id="11" creationId="{3EFE90DF-80FE-F6DD-1DEF-7BD53FF2FF33}"/>
          </ac:spMkLst>
        </pc:spChg>
        <pc:spChg chg="add mod">
          <ac:chgData name="Carmen Yau" userId="a9f31c8c-dd37-4b24-97fc-473b8bebe4e4" providerId="ADAL" clId="{F002965A-5D31-4762-91B0-701DA27D8193}" dt="2024-03-11T16:35:28.575" v="2407" actId="1076"/>
          <ac:spMkLst>
            <pc:docMk/>
            <pc:sldMk cId="1687249646" sldId="267"/>
            <ac:spMk id="12" creationId="{BA5FCD23-E5A1-2330-A7AE-FEC54038899C}"/>
          </ac:spMkLst>
        </pc:spChg>
        <pc:spChg chg="add del mod">
          <ac:chgData name="Carmen Yau" userId="a9f31c8c-dd37-4b24-97fc-473b8bebe4e4" providerId="ADAL" clId="{F002965A-5D31-4762-91B0-701DA27D8193}" dt="2024-03-11T15:18:46.565" v="1502" actId="478"/>
          <ac:spMkLst>
            <pc:docMk/>
            <pc:sldMk cId="1687249646" sldId="267"/>
            <ac:spMk id="14" creationId="{0F177692-FCDA-4B50-92E7-CCAEA5BD10DE}"/>
          </ac:spMkLst>
        </pc:spChg>
        <pc:spChg chg="add del mod">
          <ac:chgData name="Carmen Yau" userId="a9f31c8c-dd37-4b24-97fc-473b8bebe4e4" providerId="ADAL" clId="{F002965A-5D31-4762-91B0-701DA27D8193}" dt="2024-03-11T15:24:18.623" v="1622"/>
          <ac:spMkLst>
            <pc:docMk/>
            <pc:sldMk cId="1687249646" sldId="267"/>
            <ac:spMk id="16" creationId="{6F6043F0-3980-E197-201D-855F231879E2}"/>
          </ac:spMkLst>
        </pc:spChg>
        <pc:spChg chg="add mod">
          <ac:chgData name="Carmen Yau" userId="a9f31c8c-dd37-4b24-97fc-473b8bebe4e4" providerId="ADAL" clId="{F002965A-5D31-4762-91B0-701DA27D8193}" dt="2024-03-11T16:05:59.961" v="2060" actId="1076"/>
          <ac:spMkLst>
            <pc:docMk/>
            <pc:sldMk cId="1687249646" sldId="267"/>
            <ac:spMk id="18" creationId="{234C6EE5-3E47-B200-8674-EDCB44ADD3F6}"/>
          </ac:spMkLst>
        </pc:spChg>
        <pc:spChg chg="add mod">
          <ac:chgData name="Carmen Yau" userId="a9f31c8c-dd37-4b24-97fc-473b8bebe4e4" providerId="ADAL" clId="{F002965A-5D31-4762-91B0-701DA27D8193}" dt="2024-03-11T16:06:07.025" v="2061" actId="1076"/>
          <ac:spMkLst>
            <pc:docMk/>
            <pc:sldMk cId="1687249646" sldId="267"/>
            <ac:spMk id="20" creationId="{FEDF185B-BD25-B453-448E-6153515943AA}"/>
          </ac:spMkLst>
        </pc:spChg>
        <pc:spChg chg="add mod">
          <ac:chgData name="Carmen Yau" userId="a9f31c8c-dd37-4b24-97fc-473b8bebe4e4" providerId="ADAL" clId="{F002965A-5D31-4762-91B0-701DA27D8193}" dt="2024-03-11T16:35:17.791" v="2406" actId="404"/>
          <ac:spMkLst>
            <pc:docMk/>
            <pc:sldMk cId="1687249646" sldId="267"/>
            <ac:spMk id="28" creationId="{15B5C558-D48A-4B41-D59C-F667487B93B7}"/>
          </ac:spMkLst>
        </pc:spChg>
        <pc:spChg chg="add mod">
          <ac:chgData name="Carmen Yau" userId="a9f31c8c-dd37-4b24-97fc-473b8bebe4e4" providerId="ADAL" clId="{F002965A-5D31-4762-91B0-701DA27D8193}" dt="2024-03-11T16:46:15.294" v="2920" actId="1076"/>
          <ac:spMkLst>
            <pc:docMk/>
            <pc:sldMk cId="1687249646" sldId="267"/>
            <ac:spMk id="35" creationId="{6125F8FC-EB6D-E02A-D997-DE1E4FCC0C0A}"/>
          </ac:spMkLst>
        </pc:spChg>
        <pc:graphicFrameChg chg="mod modGraphic">
          <ac:chgData name="Carmen Yau" userId="a9f31c8c-dd37-4b24-97fc-473b8bebe4e4" providerId="ADAL" clId="{F002965A-5D31-4762-91B0-701DA27D8193}" dt="2024-03-11T16:46:10.366" v="2919" actId="1076"/>
          <ac:graphicFrameMkLst>
            <pc:docMk/>
            <pc:sldMk cId="1687249646" sldId="267"/>
            <ac:graphicFrameMk id="4" creationId="{8E5A8DBE-4F1C-6EA0-DFD7-3DD9BFA64E53}"/>
          </ac:graphicFrameMkLst>
        </pc:graphicFrameChg>
        <pc:picChg chg="add del mod">
          <ac:chgData name="Carmen Yau" userId="a9f31c8c-dd37-4b24-97fc-473b8bebe4e4" providerId="ADAL" clId="{F002965A-5D31-4762-91B0-701DA27D8193}" dt="2024-03-11T15:27:46.660" v="1704" actId="478"/>
          <ac:picMkLst>
            <pc:docMk/>
            <pc:sldMk cId="1687249646" sldId="267"/>
            <ac:picMk id="19" creationId="{2E5FAF93-78AF-907F-90D1-ADE059FE6134}"/>
          </ac:picMkLst>
        </pc:picChg>
        <pc:picChg chg="add mod ord">
          <ac:chgData name="Carmen Yau" userId="a9f31c8c-dd37-4b24-97fc-473b8bebe4e4" providerId="ADAL" clId="{F002965A-5D31-4762-91B0-701DA27D8193}" dt="2024-03-11T16:32:44.253" v="2374" actId="1076"/>
          <ac:picMkLst>
            <pc:docMk/>
            <pc:sldMk cId="1687249646" sldId="267"/>
            <ac:picMk id="29" creationId="{0C951D22-EE4A-A2CE-DCA1-BB4109B95152}"/>
          </ac:picMkLst>
        </pc:picChg>
        <pc:cxnChg chg="add del mod">
          <ac:chgData name="Carmen Yau" userId="a9f31c8c-dd37-4b24-97fc-473b8bebe4e4" providerId="ADAL" clId="{F002965A-5D31-4762-91B0-701DA27D8193}" dt="2024-03-11T16:01:55.661" v="1989" actId="478"/>
          <ac:cxnSpMkLst>
            <pc:docMk/>
            <pc:sldMk cId="1687249646" sldId="267"/>
            <ac:cxnSpMk id="22" creationId="{1454EDB4-3AB0-8E30-CEE7-9C4BFB0A3E80}"/>
          </ac:cxnSpMkLst>
        </pc:cxnChg>
        <pc:cxnChg chg="add mod">
          <ac:chgData name="Carmen Yau" userId="a9f31c8c-dd37-4b24-97fc-473b8bebe4e4" providerId="ADAL" clId="{F002965A-5D31-4762-91B0-701DA27D8193}" dt="2024-03-11T16:34:32.107" v="2391" actId="14100"/>
          <ac:cxnSpMkLst>
            <pc:docMk/>
            <pc:sldMk cId="1687249646" sldId="267"/>
            <ac:cxnSpMk id="24" creationId="{CF2985D2-A023-2698-F9EF-B6E6DF7E2214}"/>
          </ac:cxnSpMkLst>
        </pc:cxnChg>
        <pc:cxnChg chg="add mod">
          <ac:chgData name="Carmen Yau" userId="a9f31c8c-dd37-4b24-97fc-473b8bebe4e4" providerId="ADAL" clId="{F002965A-5D31-4762-91B0-701DA27D8193}" dt="2024-03-12T09:03:28.893" v="3750" actId="208"/>
          <ac:cxnSpMkLst>
            <pc:docMk/>
            <pc:sldMk cId="1687249646" sldId="267"/>
            <ac:cxnSpMk id="26" creationId="{230BC7A4-F147-D418-CC6A-7451628F5AA8}"/>
          </ac:cxnSpMkLst>
        </pc:cxnChg>
        <pc:cxnChg chg="add mod">
          <ac:chgData name="Carmen Yau" userId="a9f31c8c-dd37-4b24-97fc-473b8bebe4e4" providerId="ADAL" clId="{F002965A-5D31-4762-91B0-701DA27D8193}" dt="2024-03-11T16:46:31.823" v="2922" actId="208"/>
          <ac:cxnSpMkLst>
            <pc:docMk/>
            <pc:sldMk cId="1687249646" sldId="267"/>
            <ac:cxnSpMk id="32" creationId="{9AEB564B-02FF-1EF6-3AA6-345C61C7F92E}"/>
          </ac:cxnSpMkLst>
        </pc:cxnChg>
        <pc:cxnChg chg="add mod">
          <ac:chgData name="Carmen Yau" userId="a9f31c8c-dd37-4b24-97fc-473b8bebe4e4" providerId="ADAL" clId="{F002965A-5D31-4762-91B0-701DA27D8193}" dt="2024-03-11T16:34:54.579" v="2404" actId="1035"/>
          <ac:cxnSpMkLst>
            <pc:docMk/>
            <pc:sldMk cId="1687249646" sldId="267"/>
            <ac:cxnSpMk id="33" creationId="{26DB74BD-23CA-4F38-6060-AC05A8AD5E7D}"/>
          </ac:cxnSpMkLst>
        </pc:cxnChg>
      </pc:sldChg>
      <pc:sldChg chg="addSp delSp modSp new mod">
        <pc:chgData name="Carmen Yau" userId="a9f31c8c-dd37-4b24-97fc-473b8bebe4e4" providerId="ADAL" clId="{F002965A-5D31-4762-91B0-701DA27D8193}" dt="2024-03-12T11:09:10.683" v="5107" actId="20577"/>
        <pc:sldMkLst>
          <pc:docMk/>
          <pc:sldMk cId="3605721382" sldId="268"/>
        </pc:sldMkLst>
        <pc:spChg chg="mod">
          <ac:chgData name="Carmen Yau" userId="a9f31c8c-dd37-4b24-97fc-473b8bebe4e4" providerId="ADAL" clId="{F002965A-5D31-4762-91B0-701DA27D8193}" dt="2024-03-11T17:09:26.386" v="3145" actId="1076"/>
          <ac:spMkLst>
            <pc:docMk/>
            <pc:sldMk cId="3605721382" sldId="268"/>
            <ac:spMk id="2" creationId="{DD6EA885-D8EA-5E17-2416-C4DDE65BD623}"/>
          </ac:spMkLst>
        </pc:spChg>
        <pc:spChg chg="del mod">
          <ac:chgData name="Carmen Yau" userId="a9f31c8c-dd37-4b24-97fc-473b8bebe4e4" providerId="ADAL" clId="{F002965A-5D31-4762-91B0-701DA27D8193}" dt="2024-03-11T17:08:54.506" v="3133" actId="478"/>
          <ac:spMkLst>
            <pc:docMk/>
            <pc:sldMk cId="3605721382" sldId="268"/>
            <ac:spMk id="3" creationId="{DAFD9FEA-17E7-8969-E92F-B46D6F417A82}"/>
          </ac:spMkLst>
        </pc:spChg>
        <pc:spChg chg="add del mod">
          <ac:chgData name="Carmen Yau" userId="a9f31c8c-dd37-4b24-97fc-473b8bebe4e4" providerId="ADAL" clId="{F002965A-5D31-4762-91B0-701DA27D8193}" dt="2024-03-11T16:50:55.003" v="2947"/>
          <ac:spMkLst>
            <pc:docMk/>
            <pc:sldMk cId="3605721382" sldId="268"/>
            <ac:spMk id="6" creationId="{D161A71A-6930-03A3-F625-51179CF264F5}"/>
          </ac:spMkLst>
        </pc:spChg>
        <pc:spChg chg="add del mod">
          <ac:chgData name="Carmen Yau" userId="a9f31c8c-dd37-4b24-97fc-473b8bebe4e4" providerId="ADAL" clId="{F002965A-5D31-4762-91B0-701DA27D8193}" dt="2024-03-11T16:54:42.385" v="2990" actId="478"/>
          <ac:spMkLst>
            <pc:docMk/>
            <pc:sldMk cId="3605721382" sldId="268"/>
            <ac:spMk id="8" creationId="{1F6A940A-82FE-A8CB-3354-40850A52FC5F}"/>
          </ac:spMkLst>
        </pc:spChg>
        <pc:spChg chg="add del mod">
          <ac:chgData name="Carmen Yau" userId="a9f31c8c-dd37-4b24-97fc-473b8bebe4e4" providerId="ADAL" clId="{F002965A-5D31-4762-91B0-701DA27D8193}" dt="2024-03-11T16:57:30.097" v="3050" actId="478"/>
          <ac:spMkLst>
            <pc:docMk/>
            <pc:sldMk cId="3605721382" sldId="268"/>
            <ac:spMk id="11" creationId="{6DFDBF56-41F2-14B8-560D-400FCB85738F}"/>
          </ac:spMkLst>
        </pc:spChg>
        <pc:spChg chg="add del mod">
          <ac:chgData name="Carmen Yau" userId="a9f31c8c-dd37-4b24-97fc-473b8bebe4e4" providerId="ADAL" clId="{F002965A-5D31-4762-91B0-701DA27D8193}" dt="2024-03-11T16:57:30.097" v="3050" actId="478"/>
          <ac:spMkLst>
            <pc:docMk/>
            <pc:sldMk cId="3605721382" sldId="268"/>
            <ac:spMk id="13" creationId="{E4C59C4F-F9F6-A60A-5108-D403BF15A3CD}"/>
          </ac:spMkLst>
        </pc:spChg>
        <pc:spChg chg="add mod">
          <ac:chgData name="Carmen Yau" userId="a9f31c8c-dd37-4b24-97fc-473b8bebe4e4" providerId="ADAL" clId="{F002965A-5D31-4762-91B0-701DA27D8193}" dt="2024-03-11T18:13:38.918" v="3477" actId="1076"/>
          <ac:spMkLst>
            <pc:docMk/>
            <pc:sldMk cId="3605721382" sldId="268"/>
            <ac:spMk id="16" creationId="{1F31AEF5-4D66-DEAA-EAA4-F55260440B72}"/>
          </ac:spMkLst>
        </pc:spChg>
        <pc:spChg chg="add mod">
          <ac:chgData name="Carmen Yau" userId="a9f31c8c-dd37-4b24-97fc-473b8bebe4e4" providerId="ADAL" clId="{F002965A-5D31-4762-91B0-701DA27D8193}" dt="2024-03-12T11:09:10.683" v="5107" actId="20577"/>
          <ac:spMkLst>
            <pc:docMk/>
            <pc:sldMk cId="3605721382" sldId="268"/>
            <ac:spMk id="18" creationId="{309927A4-DD9F-DD17-EF7C-0600F33CECAF}"/>
          </ac:spMkLst>
        </pc:spChg>
        <pc:spChg chg="add mod">
          <ac:chgData name="Carmen Yau" userId="a9f31c8c-dd37-4b24-97fc-473b8bebe4e4" providerId="ADAL" clId="{F002965A-5D31-4762-91B0-701DA27D8193}" dt="2024-03-11T18:14:48.508" v="3480" actId="1076"/>
          <ac:spMkLst>
            <pc:docMk/>
            <pc:sldMk cId="3605721382" sldId="268"/>
            <ac:spMk id="20" creationId="{3C52136E-4880-F7F2-43B4-9AA82934FD76}"/>
          </ac:spMkLst>
        </pc:spChg>
        <pc:spChg chg="add del mod">
          <ac:chgData name="Carmen Yau" userId="a9f31c8c-dd37-4b24-97fc-473b8bebe4e4" providerId="ADAL" clId="{F002965A-5D31-4762-91B0-701DA27D8193}" dt="2024-03-11T17:08:57.767" v="3134" actId="478"/>
          <ac:spMkLst>
            <pc:docMk/>
            <pc:sldMk cId="3605721382" sldId="268"/>
            <ac:spMk id="22" creationId="{7F478896-9DD0-BBB4-539E-8F799DE83542}"/>
          </ac:spMkLst>
        </pc:spChg>
        <pc:spChg chg="add mod">
          <ac:chgData name="Carmen Yau" userId="a9f31c8c-dd37-4b24-97fc-473b8bebe4e4" providerId="ADAL" clId="{F002965A-5D31-4762-91B0-701DA27D8193}" dt="2024-03-11T18:14:32.832" v="3478" actId="1076"/>
          <ac:spMkLst>
            <pc:docMk/>
            <pc:sldMk cId="3605721382" sldId="268"/>
            <ac:spMk id="23" creationId="{54757E76-AEBE-F944-91AD-63F1751F34A8}"/>
          </ac:spMkLst>
        </pc:spChg>
        <pc:spChg chg="add del mod">
          <ac:chgData name="Carmen Yau" userId="a9f31c8c-dd37-4b24-97fc-473b8bebe4e4" providerId="ADAL" clId="{F002965A-5D31-4762-91B0-701DA27D8193}" dt="2024-03-11T18:13:12.258" v="3470" actId="478"/>
          <ac:spMkLst>
            <pc:docMk/>
            <pc:sldMk cId="3605721382" sldId="268"/>
            <ac:spMk id="25" creationId="{04AC604F-FB2A-33B0-B285-06F2286E241A}"/>
          </ac:spMkLst>
        </pc:spChg>
        <pc:spChg chg="add del mod">
          <ac:chgData name="Carmen Yau" userId="a9f31c8c-dd37-4b24-97fc-473b8bebe4e4" providerId="ADAL" clId="{F002965A-5D31-4762-91B0-701DA27D8193}" dt="2024-03-11T18:02:12.727" v="3345" actId="21"/>
          <ac:spMkLst>
            <pc:docMk/>
            <pc:sldMk cId="3605721382" sldId="268"/>
            <ac:spMk id="30" creationId="{1157780F-C758-8332-82E0-B2C9E5C1E459}"/>
          </ac:spMkLst>
        </pc:spChg>
        <pc:spChg chg="add del mod">
          <ac:chgData name="Carmen Yau" userId="a9f31c8c-dd37-4b24-97fc-473b8bebe4e4" providerId="ADAL" clId="{F002965A-5D31-4762-91B0-701DA27D8193}" dt="2024-03-11T18:28:40.137" v="3625" actId="478"/>
          <ac:spMkLst>
            <pc:docMk/>
            <pc:sldMk cId="3605721382" sldId="268"/>
            <ac:spMk id="33" creationId="{88BB9117-A1AA-0937-CB2B-2872F7A90B1E}"/>
          </ac:spMkLst>
        </pc:spChg>
        <pc:graphicFrameChg chg="add del mod modGraphic">
          <ac:chgData name="Carmen Yau" userId="a9f31c8c-dd37-4b24-97fc-473b8bebe4e4" providerId="ADAL" clId="{F002965A-5D31-4762-91B0-701DA27D8193}" dt="2024-03-11T16:57:30.097" v="3050" actId="478"/>
          <ac:graphicFrameMkLst>
            <pc:docMk/>
            <pc:sldMk cId="3605721382" sldId="268"/>
            <ac:graphicFrameMk id="9" creationId="{381CAD5C-E696-D5B7-E757-69D6134205C4}"/>
          </ac:graphicFrameMkLst>
        </pc:graphicFrameChg>
        <pc:graphicFrameChg chg="add mod modGraphic">
          <ac:chgData name="Carmen Yau" userId="a9f31c8c-dd37-4b24-97fc-473b8bebe4e4" providerId="ADAL" clId="{F002965A-5D31-4762-91B0-701DA27D8193}" dt="2024-03-11T18:14:44.591" v="3479" actId="1076"/>
          <ac:graphicFrameMkLst>
            <pc:docMk/>
            <pc:sldMk cId="3605721382" sldId="268"/>
            <ac:graphicFrameMk id="14" creationId="{CF19A309-600B-3D0A-AC3B-59F902BE75D0}"/>
          </ac:graphicFrameMkLst>
        </pc:graphicFrameChg>
        <pc:graphicFrameChg chg="add del mod modGraphic">
          <ac:chgData name="Carmen Yau" userId="a9f31c8c-dd37-4b24-97fc-473b8bebe4e4" providerId="ADAL" clId="{F002965A-5D31-4762-91B0-701DA27D8193}" dt="2024-03-11T18:29:13.459" v="3629" actId="478"/>
          <ac:graphicFrameMkLst>
            <pc:docMk/>
            <pc:sldMk cId="3605721382" sldId="268"/>
            <ac:graphicFrameMk id="31" creationId="{407FE03F-C2FD-A446-D78F-B978770C0886}"/>
          </ac:graphicFrameMkLst>
        </pc:graphicFrameChg>
        <pc:picChg chg="add del mod">
          <ac:chgData name="Carmen Yau" userId="a9f31c8c-dd37-4b24-97fc-473b8bebe4e4" providerId="ADAL" clId="{F002965A-5D31-4762-91B0-701DA27D8193}" dt="2024-03-12T09:07:24.819" v="3776" actId="478"/>
          <ac:picMkLst>
            <pc:docMk/>
            <pc:sldMk cId="3605721382" sldId="268"/>
            <ac:picMk id="3" creationId="{08586082-EEF5-9DDC-4B45-2408C3D01DA0}"/>
          </ac:picMkLst>
        </pc:picChg>
        <pc:picChg chg="add del mod">
          <ac:chgData name="Carmen Yau" userId="a9f31c8c-dd37-4b24-97fc-473b8bebe4e4" providerId="ADAL" clId="{F002965A-5D31-4762-91B0-701DA27D8193}" dt="2024-03-11T16:50:54.987" v="2945" actId="478"/>
          <ac:picMkLst>
            <pc:docMk/>
            <pc:sldMk cId="3605721382" sldId="268"/>
            <ac:picMk id="4" creationId="{064658D2-BE9B-8630-C310-0C2401060986}"/>
          </ac:picMkLst>
        </pc:picChg>
        <pc:picChg chg="add mod modCrop">
          <ac:chgData name="Carmen Yau" userId="a9f31c8c-dd37-4b24-97fc-473b8bebe4e4" providerId="ADAL" clId="{F002965A-5D31-4762-91B0-701DA27D8193}" dt="2024-03-12T09:09:49.977" v="3794" actId="1076"/>
          <ac:picMkLst>
            <pc:docMk/>
            <pc:sldMk cId="3605721382" sldId="268"/>
            <ac:picMk id="4" creationId="{D36EA1E4-B704-7061-AB05-430454687F3E}"/>
          </ac:picMkLst>
        </pc:picChg>
        <pc:picChg chg="add mod modCrop">
          <ac:chgData name="Carmen Yau" userId="a9f31c8c-dd37-4b24-97fc-473b8bebe4e4" providerId="ADAL" clId="{F002965A-5D31-4762-91B0-701DA27D8193}" dt="2024-03-12T09:09:55.665" v="3797" actId="1076"/>
          <ac:picMkLst>
            <pc:docMk/>
            <pc:sldMk cId="3605721382" sldId="268"/>
            <ac:picMk id="5" creationId="{639930B6-250A-4798-ABF5-F7FCABF76947}"/>
          </ac:picMkLst>
        </pc:picChg>
        <pc:picChg chg="add del mod">
          <ac:chgData name="Carmen Yau" userId="a9f31c8c-dd37-4b24-97fc-473b8bebe4e4" providerId="ADAL" clId="{F002965A-5D31-4762-91B0-701DA27D8193}" dt="2024-03-11T18:03:29.358" v="3356" actId="21"/>
          <ac:picMkLst>
            <pc:docMk/>
            <pc:sldMk cId="3605721382" sldId="268"/>
            <ac:picMk id="27" creationId="{C954CC69-8E41-F992-78AB-49662CC7BF99}"/>
          </ac:picMkLst>
        </pc:picChg>
        <pc:picChg chg="add del mod">
          <ac:chgData name="Carmen Yau" userId="a9f31c8c-dd37-4b24-97fc-473b8bebe4e4" providerId="ADAL" clId="{F002965A-5D31-4762-91B0-701DA27D8193}" dt="2024-03-11T18:13:08.196" v="3469" actId="478"/>
          <ac:picMkLst>
            <pc:docMk/>
            <pc:sldMk cId="3605721382" sldId="268"/>
            <ac:picMk id="28" creationId="{4B6042BA-A79B-DA9B-1918-84A1635AE5CE}"/>
          </ac:picMkLst>
        </pc:picChg>
        <pc:picChg chg="add mod">
          <ac:chgData name="Carmen Yau" userId="a9f31c8c-dd37-4b24-97fc-473b8bebe4e4" providerId="ADAL" clId="{F002965A-5D31-4762-91B0-701DA27D8193}" dt="2024-03-12T09:09:59.809" v="3798" actId="1076"/>
          <ac:picMkLst>
            <pc:docMk/>
            <pc:sldMk cId="3605721382" sldId="268"/>
            <ac:picMk id="34" creationId="{5853FF10-A9CF-D79F-C4C9-15673EC4FFE2}"/>
          </ac:picMkLst>
        </pc:picChg>
        <pc:picChg chg="add mod">
          <ac:chgData name="Carmen Yau" userId="a9f31c8c-dd37-4b24-97fc-473b8bebe4e4" providerId="ADAL" clId="{F002965A-5D31-4762-91B0-701DA27D8193}" dt="2024-03-12T09:09:41.926" v="3791" actId="1076"/>
          <ac:picMkLst>
            <pc:docMk/>
            <pc:sldMk cId="3605721382" sldId="268"/>
            <ac:picMk id="2050" creationId="{39D633F2-A61E-97CA-CB35-52670AF7CC35}"/>
          </ac:picMkLst>
        </pc:picChg>
        <pc:picChg chg="add mod">
          <ac:chgData name="Carmen Yau" userId="a9f31c8c-dd37-4b24-97fc-473b8bebe4e4" providerId="ADAL" clId="{F002965A-5D31-4762-91B0-701DA27D8193}" dt="2024-03-12T09:09:27.726" v="3786" actId="1076"/>
          <ac:picMkLst>
            <pc:docMk/>
            <pc:sldMk cId="3605721382" sldId="268"/>
            <ac:picMk id="2052" creationId="{7C397C2E-50B0-9425-89F5-E2F22F538C74}"/>
          </ac:picMkLst>
        </pc:picChg>
      </pc:sldChg>
      <pc:sldChg chg="addSp delSp modSp new mod ord">
        <pc:chgData name="Carmen Yau" userId="a9f31c8c-dd37-4b24-97fc-473b8bebe4e4" providerId="ADAL" clId="{F002965A-5D31-4762-91B0-701DA27D8193}" dt="2024-03-12T10:54:50.907" v="5019" actId="21"/>
        <pc:sldMkLst>
          <pc:docMk/>
          <pc:sldMk cId="3303077775" sldId="269"/>
        </pc:sldMkLst>
        <pc:spChg chg="mod">
          <ac:chgData name="Carmen Yau" userId="a9f31c8c-dd37-4b24-97fc-473b8bebe4e4" providerId="ADAL" clId="{F002965A-5D31-4762-91B0-701DA27D8193}" dt="2024-03-11T18:31:43.356" v="3701" actId="1076"/>
          <ac:spMkLst>
            <pc:docMk/>
            <pc:sldMk cId="3303077775" sldId="269"/>
            <ac:spMk id="2" creationId="{61119431-3E6B-9850-9CA5-F8BF11FAA36F}"/>
          </ac:spMkLst>
        </pc:spChg>
        <pc:spChg chg="del mod">
          <ac:chgData name="Carmen Yau" userId="a9f31c8c-dd37-4b24-97fc-473b8bebe4e4" providerId="ADAL" clId="{F002965A-5D31-4762-91B0-701DA27D8193}" dt="2024-03-11T18:27:42.184" v="3617" actId="478"/>
          <ac:spMkLst>
            <pc:docMk/>
            <pc:sldMk cId="3303077775" sldId="269"/>
            <ac:spMk id="3" creationId="{103416EC-F1EC-CF92-EC4C-822A870E0BCF}"/>
          </ac:spMkLst>
        </pc:spChg>
        <pc:spChg chg="add mod">
          <ac:chgData name="Carmen Yau" userId="a9f31c8c-dd37-4b24-97fc-473b8bebe4e4" providerId="ADAL" clId="{F002965A-5D31-4762-91B0-701DA27D8193}" dt="2024-03-11T18:31:00.685" v="3692" actId="1076"/>
          <ac:spMkLst>
            <pc:docMk/>
            <pc:sldMk cId="3303077775" sldId="269"/>
            <ac:spMk id="7" creationId="{786E189E-975A-CF4B-CE87-6EF187151267}"/>
          </ac:spMkLst>
        </pc:spChg>
        <pc:spChg chg="add mod">
          <ac:chgData name="Carmen Yau" userId="a9f31c8c-dd37-4b24-97fc-473b8bebe4e4" providerId="ADAL" clId="{F002965A-5D31-4762-91B0-701DA27D8193}" dt="2024-03-11T18:30:19.318" v="3682" actId="1076"/>
          <ac:spMkLst>
            <pc:docMk/>
            <pc:sldMk cId="3303077775" sldId="269"/>
            <ac:spMk id="9" creationId="{D874E9B8-B9EC-716C-334E-D88EC3AAAC72}"/>
          </ac:spMkLst>
        </pc:spChg>
        <pc:spChg chg="add mod">
          <ac:chgData name="Carmen Yau" userId="a9f31c8c-dd37-4b24-97fc-473b8bebe4e4" providerId="ADAL" clId="{F002965A-5D31-4762-91B0-701DA27D8193}" dt="2024-03-11T18:30:51.454" v="3690" actId="1076"/>
          <ac:spMkLst>
            <pc:docMk/>
            <pc:sldMk cId="3303077775" sldId="269"/>
            <ac:spMk id="11" creationId="{F5AEEB4E-4FDF-B5D4-9B17-42A005976713}"/>
          </ac:spMkLst>
        </pc:spChg>
        <pc:spChg chg="add mod">
          <ac:chgData name="Carmen Yau" userId="a9f31c8c-dd37-4b24-97fc-473b8bebe4e4" providerId="ADAL" clId="{F002965A-5D31-4762-91B0-701DA27D8193}" dt="2024-03-11T18:31:35.213" v="3700" actId="14100"/>
          <ac:spMkLst>
            <pc:docMk/>
            <pc:sldMk cId="3303077775" sldId="269"/>
            <ac:spMk id="13" creationId="{F4292496-D6F2-540F-C1AF-5EE5CDCB157F}"/>
          </ac:spMkLst>
        </pc:spChg>
        <pc:spChg chg="add mod">
          <ac:chgData name="Carmen Yau" userId="a9f31c8c-dd37-4b24-97fc-473b8bebe4e4" providerId="ADAL" clId="{F002965A-5D31-4762-91B0-701DA27D8193}" dt="2024-03-11T18:31:27.042" v="3698" actId="14100"/>
          <ac:spMkLst>
            <pc:docMk/>
            <pc:sldMk cId="3303077775" sldId="269"/>
            <ac:spMk id="15" creationId="{BA7F591F-17D2-E900-5BDE-2FB49A2181BF}"/>
          </ac:spMkLst>
        </pc:spChg>
        <pc:spChg chg="add mod">
          <ac:chgData name="Carmen Yau" userId="a9f31c8c-dd37-4b24-97fc-473b8bebe4e4" providerId="ADAL" clId="{F002965A-5D31-4762-91B0-701DA27D8193}" dt="2024-03-11T18:31:30.851" v="3699" actId="14100"/>
          <ac:spMkLst>
            <pc:docMk/>
            <pc:sldMk cId="3303077775" sldId="269"/>
            <ac:spMk id="17" creationId="{72F011C4-2449-EC2B-233E-3B6D9F4BF033}"/>
          </ac:spMkLst>
        </pc:spChg>
        <pc:graphicFrameChg chg="add mod modGraphic">
          <ac:chgData name="Carmen Yau" userId="a9f31c8c-dd37-4b24-97fc-473b8bebe4e4" providerId="ADAL" clId="{F002965A-5D31-4762-91B0-701DA27D8193}" dt="2024-03-11T18:27:31.912" v="3615" actId="1076"/>
          <ac:graphicFrameMkLst>
            <pc:docMk/>
            <pc:sldMk cId="3303077775" sldId="269"/>
            <ac:graphicFrameMk id="4" creationId="{9F004BCE-363D-3478-F05F-EA887391CC1E}"/>
          </ac:graphicFrameMkLst>
        </pc:graphicFrameChg>
        <pc:graphicFrameChg chg="add mod">
          <ac:chgData name="Carmen Yau" userId="a9f31c8c-dd37-4b24-97fc-473b8bebe4e4" providerId="ADAL" clId="{F002965A-5D31-4762-91B0-701DA27D8193}" dt="2024-03-11T18:28:59.193" v="3626" actId="1076"/>
          <ac:graphicFrameMkLst>
            <pc:docMk/>
            <pc:sldMk cId="3303077775" sldId="269"/>
            <ac:graphicFrameMk id="5" creationId="{6297DAEB-F2F3-DC4F-1114-1E4DECB5BAF8}"/>
          </ac:graphicFrameMkLst>
        </pc:graphicFrameChg>
        <pc:picChg chg="add del mod">
          <ac:chgData name="Carmen Yau" userId="a9f31c8c-dd37-4b24-97fc-473b8bebe4e4" providerId="ADAL" clId="{F002965A-5D31-4762-91B0-701DA27D8193}" dt="2024-03-12T10:54:50.907" v="5019" actId="21"/>
          <ac:picMkLst>
            <pc:docMk/>
            <pc:sldMk cId="3303077775" sldId="269"/>
            <ac:picMk id="3" creationId="{FD4F661B-CDDA-D211-A59F-72D5D4E7216E}"/>
          </ac:picMkLst>
        </pc:picChg>
      </pc:sldChg>
      <pc:sldChg chg="delSp modSp add del mod">
        <pc:chgData name="Carmen Yau" userId="a9f31c8c-dd37-4b24-97fc-473b8bebe4e4" providerId="ADAL" clId="{F002965A-5D31-4762-91B0-701DA27D8193}" dt="2024-03-12T10:19:54.572" v="4656" actId="47"/>
        <pc:sldMkLst>
          <pc:docMk/>
          <pc:sldMk cId="811890021" sldId="270"/>
        </pc:sldMkLst>
        <pc:graphicFrameChg chg="del mod">
          <ac:chgData name="Carmen Yau" userId="a9f31c8c-dd37-4b24-97fc-473b8bebe4e4" providerId="ADAL" clId="{F002965A-5D31-4762-91B0-701DA27D8193}" dt="2024-03-12T10:19:09.825" v="4650" actId="21"/>
          <ac:graphicFrameMkLst>
            <pc:docMk/>
            <pc:sldMk cId="811890021" sldId="270"/>
            <ac:graphicFrameMk id="14" creationId="{CF19A309-600B-3D0A-AC3B-59F902BE75D0}"/>
          </ac:graphicFrameMkLst>
        </pc:graphicFrameChg>
      </pc:sldChg>
      <pc:sldChg chg="addSp delSp modSp new mod">
        <pc:chgData name="Carmen Yau" userId="a9f31c8c-dd37-4b24-97fc-473b8bebe4e4" providerId="ADAL" clId="{F002965A-5D31-4762-91B0-701DA27D8193}" dt="2024-03-12T10:07:24.266" v="4314" actId="1076"/>
        <pc:sldMkLst>
          <pc:docMk/>
          <pc:sldMk cId="250375679" sldId="271"/>
        </pc:sldMkLst>
        <pc:spChg chg="mod">
          <ac:chgData name="Carmen Yau" userId="a9f31c8c-dd37-4b24-97fc-473b8bebe4e4" providerId="ADAL" clId="{F002965A-5D31-4762-91B0-701DA27D8193}" dt="2024-03-12T10:07:24.266" v="4314" actId="1076"/>
          <ac:spMkLst>
            <pc:docMk/>
            <pc:sldMk cId="250375679" sldId="271"/>
            <ac:spMk id="2" creationId="{C85493EB-0BBC-E833-F604-5DF533AC58D6}"/>
          </ac:spMkLst>
        </pc:spChg>
        <pc:spChg chg="mod">
          <ac:chgData name="Carmen Yau" userId="a9f31c8c-dd37-4b24-97fc-473b8bebe4e4" providerId="ADAL" clId="{F002965A-5D31-4762-91B0-701DA27D8193}" dt="2024-03-12T10:00:11.425" v="4269" actId="122"/>
          <ac:spMkLst>
            <pc:docMk/>
            <pc:sldMk cId="250375679" sldId="271"/>
            <ac:spMk id="3" creationId="{4E6D629A-1357-4016-36FC-4A4C604343F8}"/>
          </ac:spMkLst>
        </pc:spChg>
        <pc:spChg chg="add mod">
          <ac:chgData name="Carmen Yau" userId="a9f31c8c-dd37-4b24-97fc-473b8bebe4e4" providerId="ADAL" clId="{F002965A-5D31-4762-91B0-701DA27D8193}" dt="2024-03-12T09:58:37.812" v="4231" actId="1076"/>
          <ac:spMkLst>
            <pc:docMk/>
            <pc:sldMk cId="250375679" sldId="271"/>
            <ac:spMk id="12" creationId="{13E11A1F-BF74-8C20-B9A5-25000C9CEB62}"/>
          </ac:spMkLst>
        </pc:spChg>
        <pc:spChg chg="add mod">
          <ac:chgData name="Carmen Yau" userId="a9f31c8c-dd37-4b24-97fc-473b8bebe4e4" providerId="ADAL" clId="{F002965A-5D31-4762-91B0-701DA27D8193}" dt="2024-03-12T09:58:34.221" v="4230" actId="1076"/>
          <ac:spMkLst>
            <pc:docMk/>
            <pc:sldMk cId="250375679" sldId="271"/>
            <ac:spMk id="13" creationId="{756E9EB8-BEC9-8697-F338-986B5BEA1C5D}"/>
          </ac:spMkLst>
        </pc:spChg>
        <pc:spChg chg="add mod">
          <ac:chgData name="Carmen Yau" userId="a9f31c8c-dd37-4b24-97fc-473b8bebe4e4" providerId="ADAL" clId="{F002965A-5D31-4762-91B0-701DA27D8193}" dt="2024-03-12T10:00:04.167" v="4268" actId="122"/>
          <ac:spMkLst>
            <pc:docMk/>
            <pc:sldMk cId="250375679" sldId="271"/>
            <ac:spMk id="19" creationId="{0AFC6E97-9E45-2C3C-DA6A-131237F6A9F0}"/>
          </ac:spMkLst>
        </pc:spChg>
        <pc:spChg chg="add mod">
          <ac:chgData name="Carmen Yau" userId="a9f31c8c-dd37-4b24-97fc-473b8bebe4e4" providerId="ADAL" clId="{F002965A-5D31-4762-91B0-701DA27D8193}" dt="2024-03-12T10:01:03.811" v="4287" actId="14100"/>
          <ac:spMkLst>
            <pc:docMk/>
            <pc:sldMk cId="250375679" sldId="271"/>
            <ac:spMk id="20" creationId="{5977D55C-EB22-FA48-9AB7-B8D012626197}"/>
          </ac:spMkLst>
        </pc:spChg>
        <pc:picChg chg="add del">
          <ac:chgData name="Carmen Yau" userId="a9f31c8c-dd37-4b24-97fc-473b8bebe4e4" providerId="ADAL" clId="{F002965A-5D31-4762-91B0-701DA27D8193}" dt="2024-03-12T09:22:07.961" v="3874" actId="478"/>
          <ac:picMkLst>
            <pc:docMk/>
            <pc:sldMk cId="250375679" sldId="271"/>
            <ac:picMk id="4" creationId="{CD847BF7-2AA9-66B0-6A82-6679B4B2A8F5}"/>
          </ac:picMkLst>
        </pc:picChg>
        <pc:picChg chg="add del mod">
          <ac:chgData name="Carmen Yau" userId="a9f31c8c-dd37-4b24-97fc-473b8bebe4e4" providerId="ADAL" clId="{F002965A-5D31-4762-91B0-701DA27D8193}" dt="2024-03-12T09:19:49.017" v="3838" actId="21"/>
          <ac:picMkLst>
            <pc:docMk/>
            <pc:sldMk cId="250375679" sldId="271"/>
            <ac:picMk id="5" creationId="{1294C0F0-9DD0-F392-49EE-E7FD73773A7D}"/>
          </ac:picMkLst>
        </pc:picChg>
        <pc:picChg chg="add mod">
          <ac:chgData name="Carmen Yau" userId="a9f31c8c-dd37-4b24-97fc-473b8bebe4e4" providerId="ADAL" clId="{F002965A-5D31-4762-91B0-701DA27D8193}" dt="2024-03-12T09:59:34.086" v="4247" actId="1076"/>
          <ac:picMkLst>
            <pc:docMk/>
            <pc:sldMk cId="250375679" sldId="271"/>
            <ac:picMk id="6" creationId="{5B77DE55-E868-4406-C4F2-50845124B360}"/>
          </ac:picMkLst>
        </pc:picChg>
        <pc:picChg chg="add mod">
          <ac:chgData name="Carmen Yau" userId="a9f31c8c-dd37-4b24-97fc-473b8bebe4e4" providerId="ADAL" clId="{F002965A-5D31-4762-91B0-701DA27D8193}" dt="2024-03-12T09:58:28.275" v="4228" actId="1076"/>
          <ac:picMkLst>
            <pc:docMk/>
            <pc:sldMk cId="250375679" sldId="271"/>
            <ac:picMk id="8" creationId="{42B94151-0C7A-2AA7-8BDE-13E523B9DEE9}"/>
          </ac:picMkLst>
        </pc:picChg>
        <pc:picChg chg="add del mod">
          <ac:chgData name="Carmen Yau" userId="a9f31c8c-dd37-4b24-97fc-473b8bebe4e4" providerId="ADAL" clId="{F002965A-5D31-4762-91B0-701DA27D8193}" dt="2024-03-12T09:48:04.038" v="3927" actId="478"/>
          <ac:picMkLst>
            <pc:docMk/>
            <pc:sldMk cId="250375679" sldId="271"/>
            <ac:picMk id="9" creationId="{76CCC30F-3455-E905-2D51-16A361CF8FBE}"/>
          </ac:picMkLst>
        </pc:picChg>
        <pc:picChg chg="add mod">
          <ac:chgData name="Carmen Yau" userId="a9f31c8c-dd37-4b24-97fc-473b8bebe4e4" providerId="ADAL" clId="{F002965A-5D31-4762-91B0-701DA27D8193}" dt="2024-03-12T10:00:33.363" v="4274" actId="1076"/>
          <ac:picMkLst>
            <pc:docMk/>
            <pc:sldMk cId="250375679" sldId="271"/>
            <ac:picMk id="11" creationId="{E4EF2ACA-C66B-8F5C-4685-8F187A5D8FEB}"/>
          </ac:picMkLst>
        </pc:picChg>
        <pc:picChg chg="add del mod">
          <ac:chgData name="Carmen Yau" userId="a9f31c8c-dd37-4b24-97fc-473b8bebe4e4" providerId="ADAL" clId="{F002965A-5D31-4762-91B0-701DA27D8193}" dt="2024-03-12T09:55:06.550" v="4176" actId="478"/>
          <ac:picMkLst>
            <pc:docMk/>
            <pc:sldMk cId="250375679" sldId="271"/>
            <ac:picMk id="14" creationId="{78A8D6A4-F657-A917-7A32-7E592282DDD4}"/>
          </ac:picMkLst>
        </pc:picChg>
        <pc:picChg chg="add del mod">
          <ac:chgData name="Carmen Yau" userId="a9f31c8c-dd37-4b24-97fc-473b8bebe4e4" providerId="ADAL" clId="{F002965A-5D31-4762-91B0-701DA27D8193}" dt="2024-03-12T09:56:23.434" v="4189" actId="478"/>
          <ac:picMkLst>
            <pc:docMk/>
            <pc:sldMk cId="250375679" sldId="271"/>
            <ac:picMk id="15" creationId="{47D486EF-89BF-FC11-8A05-04E51D1DDF04}"/>
          </ac:picMkLst>
        </pc:picChg>
        <pc:picChg chg="add del mod">
          <ac:chgData name="Carmen Yau" userId="a9f31c8c-dd37-4b24-97fc-473b8bebe4e4" providerId="ADAL" clId="{F002965A-5D31-4762-91B0-701DA27D8193}" dt="2024-03-12T09:59:00.913" v="4237" actId="478"/>
          <ac:picMkLst>
            <pc:docMk/>
            <pc:sldMk cId="250375679" sldId="271"/>
            <ac:picMk id="16" creationId="{300DCED7-697E-C1A7-39F1-7FFC03701CBB}"/>
          </ac:picMkLst>
        </pc:picChg>
        <pc:picChg chg="add del mod">
          <ac:chgData name="Carmen Yau" userId="a9f31c8c-dd37-4b24-97fc-473b8bebe4e4" providerId="ADAL" clId="{F002965A-5D31-4762-91B0-701DA27D8193}" dt="2024-03-12T09:48:53.467" v="3940" actId="21"/>
          <ac:picMkLst>
            <pc:docMk/>
            <pc:sldMk cId="250375679" sldId="271"/>
            <ac:picMk id="17" creationId="{E436218C-250F-6C4D-FAF2-21E5F6D5CEBC}"/>
          </ac:picMkLst>
        </pc:picChg>
        <pc:picChg chg="add mod">
          <ac:chgData name="Carmen Yau" userId="a9f31c8c-dd37-4b24-97fc-473b8bebe4e4" providerId="ADAL" clId="{F002965A-5D31-4762-91B0-701DA27D8193}" dt="2024-03-12T09:59:30.830" v="4246" actId="1076"/>
          <ac:picMkLst>
            <pc:docMk/>
            <pc:sldMk cId="250375679" sldId="271"/>
            <ac:picMk id="18" creationId="{E436218C-250F-6C4D-FAF2-21E5F6D5CEBC}"/>
          </ac:picMkLst>
        </pc:picChg>
        <pc:picChg chg="add mod">
          <ac:chgData name="Carmen Yau" userId="a9f31c8c-dd37-4b24-97fc-473b8bebe4e4" providerId="ADAL" clId="{F002965A-5D31-4762-91B0-701DA27D8193}" dt="2024-03-12T10:07:10.695" v="4313" actId="1076"/>
          <ac:picMkLst>
            <pc:docMk/>
            <pc:sldMk cId="250375679" sldId="271"/>
            <ac:picMk id="21" creationId="{31DA84ED-F1E9-4AC6-007C-A0BA8EF12BF9}"/>
          </ac:picMkLst>
        </pc:picChg>
      </pc:sldChg>
      <pc:sldChg chg="addSp delSp modSp new mod">
        <pc:chgData name="Carmen Yau" userId="a9f31c8c-dd37-4b24-97fc-473b8bebe4e4" providerId="ADAL" clId="{F002965A-5D31-4762-91B0-701DA27D8193}" dt="2024-03-12T10:18:21.734" v="4648" actId="1076"/>
        <pc:sldMkLst>
          <pc:docMk/>
          <pc:sldMk cId="2421206450" sldId="272"/>
        </pc:sldMkLst>
        <pc:spChg chg="mod">
          <ac:chgData name="Carmen Yau" userId="a9f31c8c-dd37-4b24-97fc-473b8bebe4e4" providerId="ADAL" clId="{F002965A-5D31-4762-91B0-701DA27D8193}" dt="2024-03-11T17:10:42.756" v="3192" actId="20577"/>
          <ac:spMkLst>
            <pc:docMk/>
            <pc:sldMk cId="2421206450" sldId="272"/>
            <ac:spMk id="2" creationId="{77B990C1-8F95-775B-7F58-6EAA1FF64876}"/>
          </ac:spMkLst>
        </pc:spChg>
        <pc:spChg chg="del mod">
          <ac:chgData name="Carmen Yau" userId="a9f31c8c-dd37-4b24-97fc-473b8bebe4e4" providerId="ADAL" clId="{F002965A-5D31-4762-91B0-701DA27D8193}" dt="2024-03-12T10:16:11.153" v="4533" actId="478"/>
          <ac:spMkLst>
            <pc:docMk/>
            <pc:sldMk cId="2421206450" sldId="272"/>
            <ac:spMk id="3" creationId="{EEF967D6-C96E-EB88-208D-0BE986C8AF30}"/>
          </ac:spMkLst>
        </pc:spChg>
        <pc:spChg chg="add del">
          <ac:chgData name="Carmen Yau" userId="a9f31c8c-dd37-4b24-97fc-473b8bebe4e4" providerId="ADAL" clId="{F002965A-5D31-4762-91B0-701DA27D8193}" dt="2024-03-12T09:31:24.978" v="3897" actId="22"/>
          <ac:spMkLst>
            <pc:docMk/>
            <pc:sldMk cId="2421206450" sldId="272"/>
            <ac:spMk id="13" creationId="{64F7B797-EBF4-3916-1F66-5A06090ED7AF}"/>
          </ac:spMkLst>
        </pc:spChg>
        <pc:spChg chg="add mod">
          <ac:chgData name="Carmen Yau" userId="a9f31c8c-dd37-4b24-97fc-473b8bebe4e4" providerId="ADAL" clId="{F002965A-5D31-4762-91B0-701DA27D8193}" dt="2024-03-12T10:17:27.936" v="4588" actId="20577"/>
          <ac:spMkLst>
            <pc:docMk/>
            <pc:sldMk cId="2421206450" sldId="272"/>
            <ac:spMk id="23" creationId="{74983E29-A1F5-8597-350A-D3049964DA4A}"/>
          </ac:spMkLst>
        </pc:spChg>
        <pc:spChg chg="add mod">
          <ac:chgData name="Carmen Yau" userId="a9f31c8c-dd37-4b24-97fc-473b8bebe4e4" providerId="ADAL" clId="{F002965A-5D31-4762-91B0-701DA27D8193}" dt="2024-03-12T10:18:13.526" v="4646" actId="20577"/>
          <ac:spMkLst>
            <pc:docMk/>
            <pc:sldMk cId="2421206450" sldId="272"/>
            <ac:spMk id="24" creationId="{19B75972-7F04-0860-5F51-46C485128FEB}"/>
          </ac:spMkLst>
        </pc:spChg>
        <pc:spChg chg="add mod">
          <ac:chgData name="Carmen Yau" userId="a9f31c8c-dd37-4b24-97fc-473b8bebe4e4" providerId="ADAL" clId="{F002965A-5D31-4762-91B0-701DA27D8193}" dt="2024-03-12T10:17:56.855" v="4623" actId="20577"/>
          <ac:spMkLst>
            <pc:docMk/>
            <pc:sldMk cId="2421206450" sldId="272"/>
            <ac:spMk id="25" creationId="{7CB72C35-82CD-DB96-BD2B-5A673716A6E5}"/>
          </ac:spMkLst>
        </pc:spChg>
        <pc:picChg chg="add del mod">
          <ac:chgData name="Carmen Yau" userId="a9f31c8c-dd37-4b24-97fc-473b8bebe4e4" providerId="ADAL" clId="{F002965A-5D31-4762-91B0-701DA27D8193}" dt="2024-03-12T10:06:55.206" v="4310" actId="478"/>
          <ac:picMkLst>
            <pc:docMk/>
            <pc:sldMk cId="2421206450" sldId="272"/>
            <ac:picMk id="4" creationId="{4B59D700-39CE-CD60-3D83-DDCB64BC231D}"/>
          </ac:picMkLst>
        </pc:picChg>
        <pc:picChg chg="add mod">
          <ac:chgData name="Carmen Yau" userId="a9f31c8c-dd37-4b24-97fc-473b8bebe4e4" providerId="ADAL" clId="{F002965A-5D31-4762-91B0-701DA27D8193}" dt="2024-03-12T10:09:28.950" v="4352" actId="1076"/>
          <ac:picMkLst>
            <pc:docMk/>
            <pc:sldMk cId="2421206450" sldId="272"/>
            <ac:picMk id="6" creationId="{13019E34-D87A-CCCC-DC51-845164E4EBAA}"/>
          </ac:picMkLst>
        </pc:picChg>
        <pc:picChg chg="add mod modCrop">
          <ac:chgData name="Carmen Yau" userId="a9f31c8c-dd37-4b24-97fc-473b8bebe4e4" providerId="ADAL" clId="{F002965A-5D31-4762-91B0-701DA27D8193}" dt="2024-03-12T10:09:23.523" v="4350" actId="1076"/>
          <ac:picMkLst>
            <pc:docMk/>
            <pc:sldMk cId="2421206450" sldId="272"/>
            <ac:picMk id="8" creationId="{82D6EB6E-85C1-8B39-B06A-402035DC2C40}"/>
          </ac:picMkLst>
        </pc:picChg>
        <pc:picChg chg="add mod">
          <ac:chgData name="Carmen Yau" userId="a9f31c8c-dd37-4b24-97fc-473b8bebe4e4" providerId="ADAL" clId="{F002965A-5D31-4762-91B0-701DA27D8193}" dt="2024-03-12T10:09:19.517" v="4348" actId="1076"/>
          <ac:picMkLst>
            <pc:docMk/>
            <pc:sldMk cId="2421206450" sldId="272"/>
            <ac:picMk id="9" creationId="{89CEBD5D-C6AD-4909-68E8-9892A8184CDA}"/>
          </ac:picMkLst>
        </pc:picChg>
        <pc:picChg chg="add del mod">
          <ac:chgData name="Carmen Yau" userId="a9f31c8c-dd37-4b24-97fc-473b8bebe4e4" providerId="ADAL" clId="{F002965A-5D31-4762-91B0-701DA27D8193}" dt="2024-03-12T09:30:25.907" v="3893" actId="21"/>
          <ac:picMkLst>
            <pc:docMk/>
            <pc:sldMk cId="2421206450" sldId="272"/>
            <ac:picMk id="10" creationId="{A53B155D-F0ED-8185-7AE6-9B33A3A384CC}"/>
          </ac:picMkLst>
        </pc:picChg>
        <pc:picChg chg="add del mod">
          <ac:chgData name="Carmen Yau" userId="a9f31c8c-dd37-4b24-97fc-473b8bebe4e4" providerId="ADAL" clId="{F002965A-5D31-4762-91B0-701DA27D8193}" dt="2024-03-12T10:07:00.097" v="4311" actId="21"/>
          <ac:picMkLst>
            <pc:docMk/>
            <pc:sldMk cId="2421206450" sldId="272"/>
            <ac:picMk id="11" creationId="{31DA84ED-F1E9-4AC6-007C-A0BA8EF12BF9}"/>
          </ac:picMkLst>
        </pc:picChg>
        <pc:picChg chg="add del mod">
          <ac:chgData name="Carmen Yau" userId="a9f31c8c-dd37-4b24-97fc-473b8bebe4e4" providerId="ADAL" clId="{F002965A-5D31-4762-91B0-701DA27D8193}" dt="2024-03-12T09:54:11.061" v="4160" actId="21"/>
          <ac:picMkLst>
            <pc:docMk/>
            <pc:sldMk cId="2421206450" sldId="272"/>
            <ac:picMk id="14" creationId="{90917FA3-D4FC-F7CE-35DC-279CE85EDEEE}"/>
          </ac:picMkLst>
        </pc:picChg>
        <pc:picChg chg="add del mod">
          <ac:chgData name="Carmen Yau" userId="a9f31c8c-dd37-4b24-97fc-473b8bebe4e4" providerId="ADAL" clId="{F002965A-5D31-4762-91B0-701DA27D8193}" dt="2024-03-12T10:04:38.204" v="4298" actId="21"/>
          <ac:picMkLst>
            <pc:docMk/>
            <pc:sldMk cId="2421206450" sldId="272"/>
            <ac:picMk id="15" creationId="{E684F2E7-5B61-C581-1A60-450D1F7A6EBD}"/>
          </ac:picMkLst>
        </pc:picChg>
        <pc:picChg chg="add del">
          <ac:chgData name="Carmen Yau" userId="a9f31c8c-dd37-4b24-97fc-473b8bebe4e4" providerId="ADAL" clId="{F002965A-5D31-4762-91B0-701DA27D8193}" dt="2024-03-12T09:33:46.511" v="3906" actId="21"/>
          <ac:picMkLst>
            <pc:docMk/>
            <pc:sldMk cId="2421206450" sldId="272"/>
            <ac:picMk id="17" creationId="{E436218C-250F-6C4D-FAF2-21E5F6D5CEBC}"/>
          </ac:picMkLst>
        </pc:picChg>
        <pc:picChg chg="add mod">
          <ac:chgData name="Carmen Yau" userId="a9f31c8c-dd37-4b24-97fc-473b8bebe4e4" providerId="ADAL" clId="{F002965A-5D31-4762-91B0-701DA27D8193}" dt="2024-03-12T10:18:21.734" v="4648" actId="1076"/>
          <ac:picMkLst>
            <pc:docMk/>
            <pc:sldMk cId="2421206450" sldId="272"/>
            <ac:picMk id="18" creationId="{020947EA-08B7-AFF0-FDEE-BA25DEFA16B4}"/>
          </ac:picMkLst>
        </pc:picChg>
        <pc:picChg chg="add del mod">
          <ac:chgData name="Carmen Yau" userId="a9f31c8c-dd37-4b24-97fc-473b8bebe4e4" providerId="ADAL" clId="{F002965A-5D31-4762-91B0-701DA27D8193}" dt="2024-03-12T09:53:31.689" v="4145" actId="21"/>
          <ac:picMkLst>
            <pc:docMk/>
            <pc:sldMk cId="2421206450" sldId="272"/>
            <ac:picMk id="20" creationId="{7F9ABB4C-B4A5-3991-2D4C-8CF461CFC65C}"/>
          </ac:picMkLst>
        </pc:picChg>
        <pc:picChg chg="add mod">
          <ac:chgData name="Carmen Yau" userId="a9f31c8c-dd37-4b24-97fc-473b8bebe4e4" providerId="ADAL" clId="{F002965A-5D31-4762-91B0-701DA27D8193}" dt="2024-03-12T10:09:07.548" v="4344" actId="1076"/>
          <ac:picMkLst>
            <pc:docMk/>
            <pc:sldMk cId="2421206450" sldId="272"/>
            <ac:picMk id="22" creationId="{64C7CB81-6230-49CD-E253-F326DB4A0B15}"/>
          </ac:picMkLst>
        </pc:picChg>
      </pc:sldChg>
      <pc:sldChg chg="addSp delSp modSp new mod">
        <pc:chgData name="Carmen Yau" userId="a9f31c8c-dd37-4b24-97fc-473b8bebe4e4" providerId="ADAL" clId="{F002965A-5D31-4762-91B0-701DA27D8193}" dt="2024-03-12T10:21:52.528" v="4685" actId="1076"/>
        <pc:sldMkLst>
          <pc:docMk/>
          <pc:sldMk cId="3198504631" sldId="273"/>
        </pc:sldMkLst>
        <pc:spChg chg="mod">
          <ac:chgData name="Carmen Yau" userId="a9f31c8c-dd37-4b24-97fc-473b8bebe4e4" providerId="ADAL" clId="{F002965A-5D31-4762-91B0-701DA27D8193}" dt="2024-03-11T17:52:45.558" v="3222" actId="20577"/>
          <ac:spMkLst>
            <pc:docMk/>
            <pc:sldMk cId="3198504631" sldId="273"/>
            <ac:spMk id="2" creationId="{9FD07A7C-8F64-2CB1-F37E-AA3A180B0E30}"/>
          </ac:spMkLst>
        </pc:spChg>
        <pc:spChg chg="mod">
          <ac:chgData name="Carmen Yau" userId="a9f31c8c-dd37-4b24-97fc-473b8bebe4e4" providerId="ADAL" clId="{F002965A-5D31-4762-91B0-701DA27D8193}" dt="2024-03-12T10:13:49.165" v="4436" actId="1076"/>
          <ac:spMkLst>
            <pc:docMk/>
            <pc:sldMk cId="3198504631" sldId="273"/>
            <ac:spMk id="3" creationId="{B166ACDC-AF26-5022-2110-F45296CDEF3F}"/>
          </ac:spMkLst>
        </pc:spChg>
        <pc:spChg chg="add mod">
          <ac:chgData name="Carmen Yau" userId="a9f31c8c-dd37-4b24-97fc-473b8bebe4e4" providerId="ADAL" clId="{F002965A-5D31-4762-91B0-701DA27D8193}" dt="2024-03-12T10:15:50.124" v="4529" actId="1076"/>
          <ac:spMkLst>
            <pc:docMk/>
            <pc:sldMk cId="3198504631" sldId="273"/>
            <ac:spMk id="12" creationId="{AD41F4A6-AB8F-E47C-C7F5-9AA02A775A5C}"/>
          </ac:spMkLst>
        </pc:spChg>
        <pc:spChg chg="add mod">
          <ac:chgData name="Carmen Yau" userId="a9f31c8c-dd37-4b24-97fc-473b8bebe4e4" providerId="ADAL" clId="{F002965A-5D31-4762-91B0-701DA27D8193}" dt="2024-03-12T10:15:44.610" v="4528" actId="1076"/>
          <ac:spMkLst>
            <pc:docMk/>
            <pc:sldMk cId="3198504631" sldId="273"/>
            <ac:spMk id="13" creationId="{9505F60C-36F8-AAB1-9E31-10926870A1CA}"/>
          </ac:spMkLst>
        </pc:spChg>
        <pc:spChg chg="add mod">
          <ac:chgData name="Carmen Yau" userId="a9f31c8c-dd37-4b24-97fc-473b8bebe4e4" providerId="ADAL" clId="{F002965A-5D31-4762-91B0-701DA27D8193}" dt="2024-03-12T10:20:50.139" v="4674" actId="13822"/>
          <ac:spMkLst>
            <pc:docMk/>
            <pc:sldMk cId="3198504631" sldId="273"/>
            <ac:spMk id="14" creationId="{72024FB5-7BE9-55F5-0611-1387591BA14C}"/>
          </ac:spMkLst>
        </pc:spChg>
        <pc:spChg chg="add mod">
          <ac:chgData name="Carmen Yau" userId="a9f31c8c-dd37-4b24-97fc-473b8bebe4e4" providerId="ADAL" clId="{F002965A-5D31-4762-91B0-701DA27D8193}" dt="2024-03-12T10:21:08.496" v="4678" actId="14100"/>
          <ac:spMkLst>
            <pc:docMk/>
            <pc:sldMk cId="3198504631" sldId="273"/>
            <ac:spMk id="16" creationId="{310F840F-4002-DCF5-2EA3-8B83C945C8E4}"/>
          </ac:spMkLst>
        </pc:spChg>
        <pc:spChg chg="add mod">
          <ac:chgData name="Carmen Yau" userId="a9f31c8c-dd37-4b24-97fc-473b8bebe4e4" providerId="ADAL" clId="{F002965A-5D31-4762-91B0-701DA27D8193}" dt="2024-03-12T10:21:19.665" v="4681" actId="14100"/>
          <ac:spMkLst>
            <pc:docMk/>
            <pc:sldMk cId="3198504631" sldId="273"/>
            <ac:spMk id="18" creationId="{B826DB4B-6FC1-4FC8-23EB-DFA55A6BD809}"/>
          </ac:spMkLst>
        </pc:spChg>
        <pc:picChg chg="add del mod">
          <ac:chgData name="Carmen Yau" userId="a9f31c8c-dd37-4b24-97fc-473b8bebe4e4" providerId="ADAL" clId="{F002965A-5D31-4762-91B0-701DA27D8193}" dt="2024-03-12T09:55:57.578" v="4186" actId="21"/>
          <ac:picMkLst>
            <pc:docMk/>
            <pc:sldMk cId="3198504631" sldId="273"/>
            <ac:picMk id="5" creationId="{47D486EF-89BF-FC11-8A05-04E51D1DDF04}"/>
          </ac:picMkLst>
        </pc:picChg>
        <pc:picChg chg="add del mod">
          <ac:chgData name="Carmen Yau" userId="a9f31c8c-dd37-4b24-97fc-473b8bebe4e4" providerId="ADAL" clId="{F002965A-5D31-4762-91B0-701DA27D8193}" dt="2024-03-12T09:17:17.230" v="3818" actId="21"/>
          <ac:picMkLst>
            <pc:docMk/>
            <pc:sldMk cId="3198504631" sldId="273"/>
            <ac:picMk id="6" creationId="{352E836D-DF12-8EA1-EC7E-EE2EDC548C00}"/>
          </ac:picMkLst>
        </pc:picChg>
        <pc:picChg chg="add del mod">
          <ac:chgData name="Carmen Yau" userId="a9f31c8c-dd37-4b24-97fc-473b8bebe4e4" providerId="ADAL" clId="{F002965A-5D31-4762-91B0-701DA27D8193}" dt="2024-03-12T09:54:43.390" v="4170" actId="21"/>
          <ac:picMkLst>
            <pc:docMk/>
            <pc:sldMk cId="3198504631" sldId="273"/>
            <ac:picMk id="7" creationId="{78A8D6A4-F657-A917-7A32-7E592282DDD4}"/>
          </ac:picMkLst>
        </pc:picChg>
        <pc:picChg chg="add del mod ord">
          <ac:chgData name="Carmen Yau" userId="a9f31c8c-dd37-4b24-97fc-473b8bebe4e4" providerId="ADAL" clId="{F002965A-5D31-4762-91B0-701DA27D8193}" dt="2024-03-12T10:12:42.838" v="4413" actId="478"/>
          <ac:picMkLst>
            <pc:docMk/>
            <pc:sldMk cId="3198504631" sldId="273"/>
            <ac:picMk id="8" creationId="{20B360AB-68D7-D4A3-90D4-995F990E9928}"/>
          </ac:picMkLst>
        </pc:picChg>
        <pc:picChg chg="add del mod">
          <ac:chgData name="Carmen Yau" userId="a9f31c8c-dd37-4b24-97fc-473b8bebe4e4" providerId="ADAL" clId="{F002965A-5D31-4762-91B0-701DA27D8193}" dt="2024-03-12T10:04:17.295" v="4295" actId="478"/>
          <ac:picMkLst>
            <pc:docMk/>
            <pc:sldMk cId="3198504631" sldId="273"/>
            <ac:picMk id="9" creationId="{3726A6B2-003D-BA2F-A16B-539D3C01251C}"/>
          </ac:picMkLst>
        </pc:picChg>
        <pc:picChg chg="add mod ord">
          <ac:chgData name="Carmen Yau" userId="a9f31c8c-dd37-4b24-97fc-473b8bebe4e4" providerId="ADAL" clId="{F002965A-5D31-4762-91B0-701DA27D8193}" dt="2024-03-12T10:15:56.261" v="4530" actId="1076"/>
          <ac:picMkLst>
            <pc:docMk/>
            <pc:sldMk cId="3198504631" sldId="273"/>
            <ac:picMk id="11" creationId="{B555D23C-DD63-3AE5-E4B8-BD73C5611BE7}"/>
          </ac:picMkLst>
        </pc:picChg>
        <pc:picChg chg="add del mod">
          <ac:chgData name="Carmen Yau" userId="a9f31c8c-dd37-4b24-97fc-473b8bebe4e4" providerId="ADAL" clId="{F002965A-5D31-4762-91B0-701DA27D8193}" dt="2024-03-12T10:11:41.398" v="4380" actId="21"/>
          <ac:picMkLst>
            <pc:docMk/>
            <pc:sldMk cId="3198504631" sldId="273"/>
            <ac:picMk id="15" creationId="{E684F2E7-5B61-C581-1A60-450D1F7A6EBD}"/>
          </ac:picMkLst>
        </pc:picChg>
        <pc:picChg chg="add del mod">
          <ac:chgData name="Carmen Yau" userId="a9f31c8c-dd37-4b24-97fc-473b8bebe4e4" providerId="ADAL" clId="{F002965A-5D31-4762-91B0-701DA27D8193}" dt="2024-03-12T09:59:06.566" v="4238" actId="21"/>
          <ac:picMkLst>
            <pc:docMk/>
            <pc:sldMk cId="3198504631" sldId="273"/>
            <ac:picMk id="17" creationId="{E436218C-250F-6C4D-FAF2-21E5F6D5CEBC}"/>
          </ac:picMkLst>
        </pc:picChg>
        <pc:picChg chg="add mod">
          <ac:chgData name="Carmen Yau" userId="a9f31c8c-dd37-4b24-97fc-473b8bebe4e4" providerId="ADAL" clId="{F002965A-5D31-4762-91B0-701DA27D8193}" dt="2024-03-12T10:21:52.528" v="4685" actId="1076"/>
          <ac:picMkLst>
            <pc:docMk/>
            <pc:sldMk cId="3198504631" sldId="273"/>
            <ac:picMk id="19" creationId="{785969D7-D1A7-55FD-915E-511A6B094C71}"/>
          </ac:picMkLst>
        </pc:picChg>
        <pc:picChg chg="add del mod">
          <ac:chgData name="Carmen Yau" userId="a9f31c8c-dd37-4b24-97fc-473b8bebe4e4" providerId="ADAL" clId="{F002965A-5D31-4762-91B0-701DA27D8193}" dt="2024-03-12T10:21:41.773" v="4683" actId="478"/>
          <ac:picMkLst>
            <pc:docMk/>
            <pc:sldMk cId="3198504631" sldId="273"/>
            <ac:picMk id="20" creationId="{7F9ABB4C-B4A5-3991-2D4C-8CF461CFC65C}"/>
          </ac:picMkLst>
        </pc:picChg>
        <pc:picChg chg="add mod">
          <ac:chgData name="Carmen Yau" userId="a9f31c8c-dd37-4b24-97fc-473b8bebe4e4" providerId="ADAL" clId="{F002965A-5D31-4762-91B0-701DA27D8193}" dt="2024-03-12T10:15:50.124" v="4529" actId="1076"/>
          <ac:picMkLst>
            <pc:docMk/>
            <pc:sldMk cId="3198504631" sldId="273"/>
            <ac:picMk id="1026" creationId="{E09ED575-E845-9B53-5E67-4A0CE89A1545}"/>
          </ac:picMkLst>
        </pc:picChg>
        <pc:picChg chg="add mod">
          <ac:chgData name="Carmen Yau" userId="a9f31c8c-dd37-4b24-97fc-473b8bebe4e4" providerId="ADAL" clId="{F002965A-5D31-4762-91B0-701DA27D8193}" dt="2024-03-12T10:15:59.155" v="4531" actId="1076"/>
          <ac:picMkLst>
            <pc:docMk/>
            <pc:sldMk cId="3198504631" sldId="273"/>
            <ac:picMk id="1028" creationId="{706B2261-E384-10BE-7EE6-D018E195DE28}"/>
          </ac:picMkLst>
        </pc:picChg>
      </pc:sldChg>
      <pc:sldChg chg="addSp delSp modSp new del mod">
        <pc:chgData name="Carmen Yau" userId="a9f31c8c-dd37-4b24-97fc-473b8bebe4e4" providerId="ADAL" clId="{F002965A-5D31-4762-91B0-701DA27D8193}" dt="2024-03-11T18:13:14.827" v="3471" actId="47"/>
        <pc:sldMkLst>
          <pc:docMk/>
          <pc:sldMk cId="3279815518" sldId="274"/>
        </pc:sldMkLst>
        <pc:spChg chg="del">
          <ac:chgData name="Carmen Yau" userId="a9f31c8c-dd37-4b24-97fc-473b8bebe4e4" providerId="ADAL" clId="{F002965A-5D31-4762-91B0-701DA27D8193}" dt="2024-03-11T18:02:54.821" v="3350" actId="478"/>
          <ac:spMkLst>
            <pc:docMk/>
            <pc:sldMk cId="3279815518" sldId="274"/>
            <ac:spMk id="2" creationId="{85F3E321-C187-3E64-9854-0AACCEBD9030}"/>
          </ac:spMkLst>
        </pc:spChg>
        <pc:spChg chg="del">
          <ac:chgData name="Carmen Yau" userId="a9f31c8c-dd37-4b24-97fc-473b8bebe4e4" providerId="ADAL" clId="{F002965A-5D31-4762-91B0-701DA27D8193}" dt="2024-03-11T18:02:51.665" v="3349" actId="478"/>
          <ac:spMkLst>
            <pc:docMk/>
            <pc:sldMk cId="3279815518" sldId="274"/>
            <ac:spMk id="3" creationId="{F890D515-8A27-6E8B-A58F-667917245DE5}"/>
          </ac:spMkLst>
        </pc:spChg>
        <pc:spChg chg="add del mod">
          <ac:chgData name="Carmen Yau" userId="a9f31c8c-dd37-4b24-97fc-473b8bebe4e4" providerId="ADAL" clId="{F002965A-5D31-4762-91B0-701DA27D8193}" dt="2024-03-11T18:05:22.641" v="3368" actId="21"/>
          <ac:spMkLst>
            <pc:docMk/>
            <pc:sldMk cId="3279815518" sldId="274"/>
            <ac:spMk id="5" creationId="{85BD0729-9804-0BAC-6104-47144B86165D}"/>
          </ac:spMkLst>
        </pc:spChg>
        <pc:spChg chg="add del mod">
          <ac:chgData name="Carmen Yau" userId="a9f31c8c-dd37-4b24-97fc-473b8bebe4e4" providerId="ADAL" clId="{F002965A-5D31-4762-91B0-701DA27D8193}" dt="2024-03-11T18:05:22.641" v="3368" actId="21"/>
          <ac:spMkLst>
            <pc:docMk/>
            <pc:sldMk cId="3279815518" sldId="274"/>
            <ac:spMk id="30" creationId="{1157780F-C758-8332-82E0-B2C9E5C1E459}"/>
          </ac:spMkLst>
        </pc:spChg>
        <pc:picChg chg="add del mod">
          <ac:chgData name="Carmen Yau" userId="a9f31c8c-dd37-4b24-97fc-473b8bebe4e4" providerId="ADAL" clId="{F002965A-5D31-4762-91B0-701DA27D8193}" dt="2024-03-11T18:13:01.065" v="3468" actId="478"/>
          <ac:picMkLst>
            <pc:docMk/>
            <pc:sldMk cId="3279815518" sldId="274"/>
            <ac:picMk id="27" creationId="{C954CC69-8E41-F992-78AB-49662CC7BF99}"/>
          </ac:picMkLst>
        </pc:picChg>
      </pc:sldChg>
      <pc:sldChg chg="addSp delSp modSp new mod ord">
        <pc:chgData name="Carmen Yau" userId="a9f31c8c-dd37-4b24-97fc-473b8bebe4e4" providerId="ADAL" clId="{F002965A-5D31-4762-91B0-701DA27D8193}" dt="2024-03-12T10:56:32.526" v="5046" actId="1076"/>
        <pc:sldMkLst>
          <pc:docMk/>
          <pc:sldMk cId="2950442312" sldId="275"/>
        </pc:sldMkLst>
        <pc:spChg chg="mod ord">
          <ac:chgData name="Carmen Yau" userId="a9f31c8c-dd37-4b24-97fc-473b8bebe4e4" providerId="ADAL" clId="{F002965A-5D31-4762-91B0-701DA27D8193}" dt="2024-03-12T10:55:59.080" v="5036" actId="166"/>
          <ac:spMkLst>
            <pc:docMk/>
            <pc:sldMk cId="2950442312" sldId="275"/>
            <ac:spMk id="2" creationId="{EE0083E4-EC5D-FC05-27B3-A792797B6401}"/>
          </ac:spMkLst>
        </pc:spChg>
        <pc:spChg chg="del">
          <ac:chgData name="Carmen Yau" userId="a9f31c8c-dd37-4b24-97fc-473b8bebe4e4" providerId="ADAL" clId="{F002965A-5D31-4762-91B0-701DA27D8193}" dt="2024-03-11T18:05:28.175" v="3370" actId="478"/>
          <ac:spMkLst>
            <pc:docMk/>
            <pc:sldMk cId="2950442312" sldId="275"/>
            <ac:spMk id="3" creationId="{2A088A97-3E25-EBBC-61B1-A5782CA911E0}"/>
          </ac:spMkLst>
        </pc:spChg>
        <pc:spChg chg="add mod">
          <ac:chgData name="Carmen Yau" userId="a9f31c8c-dd37-4b24-97fc-473b8bebe4e4" providerId="ADAL" clId="{F002965A-5D31-4762-91B0-701DA27D8193}" dt="2024-03-12T10:55:12.037" v="5023" actId="1076"/>
          <ac:spMkLst>
            <pc:docMk/>
            <pc:sldMk cId="2950442312" sldId="275"/>
            <ac:spMk id="5" creationId="{85BD0729-9804-0BAC-6104-47144B86165D}"/>
          </ac:spMkLst>
        </pc:spChg>
        <pc:spChg chg="add mod">
          <ac:chgData name="Carmen Yau" userId="a9f31c8c-dd37-4b24-97fc-473b8bebe4e4" providerId="ADAL" clId="{F002965A-5D31-4762-91B0-701DA27D8193}" dt="2024-03-12T10:56:09.407" v="5039" actId="6549"/>
          <ac:spMkLst>
            <pc:docMk/>
            <pc:sldMk cId="2950442312" sldId="275"/>
            <ac:spMk id="6" creationId="{C41BB5BC-E8F5-5163-CEB9-C7D4259CD9F2}"/>
          </ac:spMkLst>
        </pc:spChg>
        <pc:spChg chg="add mod">
          <ac:chgData name="Carmen Yau" userId="a9f31c8c-dd37-4b24-97fc-473b8bebe4e4" providerId="ADAL" clId="{F002965A-5D31-4762-91B0-701DA27D8193}" dt="2024-03-12T10:56:15.717" v="5040" actId="1076"/>
          <ac:spMkLst>
            <pc:docMk/>
            <pc:sldMk cId="2950442312" sldId="275"/>
            <ac:spMk id="8" creationId="{03302A96-9B24-9266-5AF7-8DF2694D55E9}"/>
          </ac:spMkLst>
        </pc:spChg>
        <pc:spChg chg="add mod">
          <ac:chgData name="Carmen Yau" userId="a9f31c8c-dd37-4b24-97fc-473b8bebe4e4" providerId="ADAL" clId="{F002965A-5D31-4762-91B0-701DA27D8193}" dt="2024-03-12T10:56:18.275" v="5041" actId="1076"/>
          <ac:spMkLst>
            <pc:docMk/>
            <pc:sldMk cId="2950442312" sldId="275"/>
            <ac:spMk id="10" creationId="{A967454C-AB21-2A08-B23F-8717B08C7140}"/>
          </ac:spMkLst>
        </pc:spChg>
        <pc:spChg chg="add mod ord">
          <ac:chgData name="Carmen Yau" userId="a9f31c8c-dd37-4b24-97fc-473b8bebe4e4" providerId="ADAL" clId="{F002965A-5D31-4762-91B0-701DA27D8193}" dt="2024-03-12T10:56:24.476" v="5043" actId="14100"/>
          <ac:spMkLst>
            <pc:docMk/>
            <pc:sldMk cId="2950442312" sldId="275"/>
            <ac:spMk id="11" creationId="{ABFF28B8-861A-1A86-5515-BD2B1665959B}"/>
          </ac:spMkLst>
        </pc:spChg>
        <pc:spChg chg="add mod">
          <ac:chgData name="Carmen Yau" userId="a9f31c8c-dd37-4b24-97fc-473b8bebe4e4" providerId="ADAL" clId="{F002965A-5D31-4762-91B0-701DA27D8193}" dt="2024-03-12T10:55:02.493" v="5021" actId="14100"/>
          <ac:spMkLst>
            <pc:docMk/>
            <pc:sldMk cId="2950442312" sldId="275"/>
            <ac:spMk id="30" creationId="{1157780F-C758-8332-82E0-B2C9E5C1E459}"/>
          </ac:spMkLst>
        </pc:spChg>
        <pc:grpChg chg="add mod">
          <ac:chgData name="Carmen Yau" userId="a9f31c8c-dd37-4b24-97fc-473b8bebe4e4" providerId="ADAL" clId="{F002965A-5D31-4762-91B0-701DA27D8193}" dt="2024-03-12T10:56:28.821" v="5044" actId="1076"/>
          <ac:grpSpMkLst>
            <pc:docMk/>
            <pc:sldMk cId="2950442312" sldId="275"/>
            <ac:grpSpMk id="12" creationId="{6442E799-9A49-EEE6-8607-6182A31E1081}"/>
          </ac:grpSpMkLst>
        </pc:grpChg>
        <pc:picChg chg="add mod">
          <ac:chgData name="Carmen Yau" userId="a9f31c8c-dd37-4b24-97fc-473b8bebe4e4" providerId="ADAL" clId="{F002965A-5D31-4762-91B0-701DA27D8193}" dt="2024-03-12T10:56:32.526" v="5046" actId="1076"/>
          <ac:picMkLst>
            <pc:docMk/>
            <pc:sldMk cId="2950442312" sldId="275"/>
            <ac:picMk id="3" creationId="{FD4F661B-CDDA-D211-A59F-72D5D4E7216E}"/>
          </ac:picMkLst>
        </pc:picChg>
      </pc:sldChg>
      <pc:sldChg chg="delSp add del mod">
        <pc:chgData name="Carmen Yau" userId="a9f31c8c-dd37-4b24-97fc-473b8bebe4e4" providerId="ADAL" clId="{F002965A-5D31-4762-91B0-701DA27D8193}" dt="2024-03-12T09:10:06.760" v="3799" actId="47"/>
        <pc:sldMkLst>
          <pc:docMk/>
          <pc:sldMk cId="2208573075" sldId="276"/>
        </pc:sldMkLst>
        <pc:graphicFrameChg chg="del">
          <ac:chgData name="Carmen Yau" userId="a9f31c8c-dd37-4b24-97fc-473b8bebe4e4" providerId="ADAL" clId="{F002965A-5D31-4762-91B0-701DA27D8193}" dt="2024-03-12T09:04:39.648" v="3754" actId="478"/>
          <ac:graphicFrameMkLst>
            <pc:docMk/>
            <pc:sldMk cId="2208573075" sldId="276"/>
            <ac:graphicFrameMk id="31" creationId="{407FE03F-C2FD-A446-D78F-B978770C0886}"/>
          </ac:graphicFrameMkLst>
        </pc:graphicFrameChg>
      </pc:sldChg>
      <pc:sldChg chg="new del">
        <pc:chgData name="Carmen Yau" userId="a9f31c8c-dd37-4b24-97fc-473b8bebe4e4" providerId="ADAL" clId="{F002965A-5D31-4762-91B0-701DA27D8193}" dt="2024-03-12T09:22:03.561" v="3873" actId="47"/>
        <pc:sldMkLst>
          <pc:docMk/>
          <pc:sldMk cId="3053019560" sldId="276"/>
        </pc:sldMkLst>
      </pc:sldChg>
      <pc:sldChg chg="addSp delSp modSp new mod setBg">
        <pc:chgData name="Carmen Yau" userId="a9f31c8c-dd37-4b24-97fc-473b8bebe4e4" providerId="ADAL" clId="{F002965A-5D31-4762-91B0-701DA27D8193}" dt="2024-03-12T11:23:49.718" v="5219" actId="1076"/>
        <pc:sldMkLst>
          <pc:docMk/>
          <pc:sldMk cId="4181989571" sldId="277"/>
        </pc:sldMkLst>
        <pc:spChg chg="add del mod">
          <ac:chgData name="Carmen Yau" userId="a9f31c8c-dd37-4b24-97fc-473b8bebe4e4" providerId="ADAL" clId="{F002965A-5D31-4762-91B0-701DA27D8193}" dt="2024-03-12T10:00:26.298" v="4272" actId="21"/>
          <ac:spMkLst>
            <pc:docMk/>
            <pc:sldMk cId="4181989571" sldId="277"/>
            <ac:spMk id="3" creationId="{5977D55C-EB22-FA48-9AB7-B8D012626197}"/>
          </ac:spMkLst>
        </pc:spChg>
        <pc:spChg chg="add mod ord">
          <ac:chgData name="Carmen Yau" userId="a9f31c8c-dd37-4b24-97fc-473b8bebe4e4" providerId="ADAL" clId="{F002965A-5D31-4762-91B0-701DA27D8193}" dt="2024-03-12T10:29:19.105" v="4782" actId="167"/>
          <ac:spMkLst>
            <pc:docMk/>
            <pc:sldMk cId="4181989571" sldId="277"/>
            <ac:spMk id="6" creationId="{5523A68A-9658-F1D6-CD47-644180753890}"/>
          </ac:spMkLst>
        </pc:spChg>
        <pc:spChg chg="add">
          <ac:chgData name="Carmen Yau" userId="a9f31c8c-dd37-4b24-97fc-473b8bebe4e4" providerId="ADAL" clId="{F002965A-5D31-4762-91B0-701DA27D8193}" dt="2024-03-12T09:20:00.619" v="3841" actId="26606"/>
          <ac:spMkLst>
            <pc:docMk/>
            <pc:sldMk cId="4181989571" sldId="277"/>
            <ac:spMk id="12" creationId="{511C99DC-C3C5-4EBE-91DD-345109C3D6E0}"/>
          </ac:spMkLst>
        </pc:spChg>
        <pc:graphicFrameChg chg="add mod">
          <ac:chgData name="Carmen Yau" userId="a9f31c8c-dd37-4b24-97fc-473b8bebe4e4" providerId="ADAL" clId="{F002965A-5D31-4762-91B0-701DA27D8193}" dt="2024-03-12T11:18:19.089" v="5190" actId="1076"/>
          <ac:graphicFrameMkLst>
            <pc:docMk/>
            <pc:sldMk cId="4181989571" sldId="277"/>
            <ac:graphicFrameMk id="4" creationId="{CF19A309-600B-3D0A-AC3B-59F902BE75D0}"/>
          </ac:graphicFrameMkLst>
        </pc:graphicFrameChg>
        <pc:picChg chg="add mod">
          <ac:chgData name="Carmen Yau" userId="a9f31c8c-dd37-4b24-97fc-473b8bebe4e4" providerId="ADAL" clId="{F002965A-5D31-4762-91B0-701DA27D8193}" dt="2024-03-12T11:17:39.310" v="5178" actId="1076"/>
          <ac:picMkLst>
            <pc:docMk/>
            <pc:sldMk cId="4181989571" sldId="277"/>
            <ac:picMk id="5" creationId="{1294C0F0-9DD0-F392-49EE-E7FD73773A7D}"/>
          </ac:picMkLst>
        </pc:picChg>
        <pc:picChg chg="add mod">
          <ac:chgData name="Carmen Yau" userId="a9f31c8c-dd37-4b24-97fc-473b8bebe4e4" providerId="ADAL" clId="{F002965A-5D31-4762-91B0-701DA27D8193}" dt="2024-03-12T11:19:34.967" v="5204" actId="1076"/>
          <ac:picMkLst>
            <pc:docMk/>
            <pc:sldMk cId="4181989571" sldId="277"/>
            <ac:picMk id="8" creationId="{00ABBDA8-0BB2-7096-E02F-2BAFA8658F29}"/>
          </ac:picMkLst>
        </pc:picChg>
        <pc:picChg chg="add mod modCrop">
          <ac:chgData name="Carmen Yau" userId="a9f31c8c-dd37-4b24-97fc-473b8bebe4e4" providerId="ADAL" clId="{F002965A-5D31-4762-91B0-701DA27D8193}" dt="2024-03-12T11:17:36.782" v="5177" actId="1076"/>
          <ac:picMkLst>
            <pc:docMk/>
            <pc:sldMk cId="4181989571" sldId="277"/>
            <ac:picMk id="9" creationId="{66EE8833-B36F-9CDC-3749-0489BDAF6068}"/>
          </ac:picMkLst>
        </pc:picChg>
        <pc:picChg chg="add del mod">
          <ac:chgData name="Carmen Yau" userId="a9f31c8c-dd37-4b24-97fc-473b8bebe4e4" providerId="ADAL" clId="{F002965A-5D31-4762-91B0-701DA27D8193}" dt="2024-03-12T11:14:59.168" v="5143" actId="478"/>
          <ac:picMkLst>
            <pc:docMk/>
            <pc:sldMk cId="4181989571" sldId="277"/>
            <ac:picMk id="11" creationId="{8C2EC0F8-2BFD-DE0C-3B9F-E7C066A64562}"/>
          </ac:picMkLst>
        </pc:picChg>
        <pc:picChg chg="add mod">
          <ac:chgData name="Carmen Yau" userId="a9f31c8c-dd37-4b24-97fc-473b8bebe4e4" providerId="ADAL" clId="{F002965A-5D31-4762-91B0-701DA27D8193}" dt="2024-03-12T11:17:32.677" v="5175" actId="1076"/>
          <ac:picMkLst>
            <pc:docMk/>
            <pc:sldMk cId="4181989571" sldId="277"/>
            <ac:picMk id="13" creationId="{B25F5C5C-072D-DBB1-73E7-A1482C753A17}"/>
          </ac:picMkLst>
        </pc:picChg>
        <pc:picChg chg="add mod">
          <ac:chgData name="Carmen Yau" userId="a9f31c8c-dd37-4b24-97fc-473b8bebe4e4" providerId="ADAL" clId="{F002965A-5D31-4762-91B0-701DA27D8193}" dt="2024-03-12T11:18:28.256" v="5194" actId="1076"/>
          <ac:picMkLst>
            <pc:docMk/>
            <pc:sldMk cId="4181989571" sldId="277"/>
            <ac:picMk id="15" creationId="{267D20C8-877F-3B84-5562-9D7970A0DBE6}"/>
          </ac:picMkLst>
        </pc:picChg>
        <pc:picChg chg="add mod">
          <ac:chgData name="Carmen Yau" userId="a9f31c8c-dd37-4b24-97fc-473b8bebe4e4" providerId="ADAL" clId="{F002965A-5D31-4762-91B0-701DA27D8193}" dt="2024-03-12T11:18:21.644" v="5191" actId="1076"/>
          <ac:picMkLst>
            <pc:docMk/>
            <pc:sldMk cId="4181989571" sldId="277"/>
            <ac:picMk id="16" creationId="{B81F2074-50B0-1E49-9D08-46B310A61491}"/>
          </ac:picMkLst>
        </pc:picChg>
        <pc:picChg chg="add mod">
          <ac:chgData name="Carmen Yau" userId="a9f31c8c-dd37-4b24-97fc-473b8bebe4e4" providerId="ADAL" clId="{F002965A-5D31-4762-91B0-701DA27D8193}" dt="2024-03-12T11:19:36.439" v="5205" actId="1076"/>
          <ac:picMkLst>
            <pc:docMk/>
            <pc:sldMk cId="4181989571" sldId="277"/>
            <ac:picMk id="17" creationId="{0B41EAFD-5CE9-F516-8B89-D7CAE07A2FE4}"/>
          </ac:picMkLst>
        </pc:picChg>
        <pc:picChg chg="add mod modCrop">
          <ac:chgData name="Carmen Yau" userId="a9f31c8c-dd37-4b24-97fc-473b8bebe4e4" providerId="ADAL" clId="{F002965A-5D31-4762-91B0-701DA27D8193}" dt="2024-03-12T11:23:48.573" v="5218" actId="1076"/>
          <ac:picMkLst>
            <pc:docMk/>
            <pc:sldMk cId="4181989571" sldId="277"/>
            <ac:picMk id="18" creationId="{02F722A1-44B7-0355-678E-8855D85E294F}"/>
          </ac:picMkLst>
        </pc:picChg>
        <pc:picChg chg="add mod">
          <ac:chgData name="Carmen Yau" userId="a9f31c8c-dd37-4b24-97fc-473b8bebe4e4" providerId="ADAL" clId="{F002965A-5D31-4762-91B0-701DA27D8193}" dt="2024-03-12T11:18:29.624" v="5195" actId="1076"/>
          <ac:picMkLst>
            <pc:docMk/>
            <pc:sldMk cId="4181989571" sldId="277"/>
            <ac:picMk id="19" creationId="{3B10C8A2-466F-D4F9-1151-1058114203A0}"/>
          </ac:picMkLst>
        </pc:picChg>
        <pc:picChg chg="add mod">
          <ac:chgData name="Carmen Yau" userId="a9f31c8c-dd37-4b24-97fc-473b8bebe4e4" providerId="ADAL" clId="{F002965A-5D31-4762-91B0-701DA27D8193}" dt="2024-03-12T11:19:38.905" v="5206" actId="1076"/>
          <ac:picMkLst>
            <pc:docMk/>
            <pc:sldMk cId="4181989571" sldId="277"/>
            <ac:picMk id="20" creationId="{F0264368-084A-8D47-AD61-2950C6C384F5}"/>
          </ac:picMkLst>
        </pc:picChg>
        <pc:picChg chg="add mod">
          <ac:chgData name="Carmen Yau" userId="a9f31c8c-dd37-4b24-97fc-473b8bebe4e4" providerId="ADAL" clId="{F002965A-5D31-4762-91B0-701DA27D8193}" dt="2024-03-12T11:19:56.337" v="5209" actId="1076"/>
          <ac:picMkLst>
            <pc:docMk/>
            <pc:sldMk cId="4181989571" sldId="277"/>
            <ac:picMk id="21" creationId="{8A3F6240-ABA4-2008-544C-A2494C871FF0}"/>
          </ac:picMkLst>
        </pc:picChg>
        <pc:picChg chg="add mod modCrop">
          <ac:chgData name="Carmen Yau" userId="a9f31c8c-dd37-4b24-97fc-473b8bebe4e4" providerId="ADAL" clId="{F002965A-5D31-4762-91B0-701DA27D8193}" dt="2024-03-12T11:23:49.718" v="5219" actId="1076"/>
          <ac:picMkLst>
            <pc:docMk/>
            <pc:sldMk cId="4181989571" sldId="277"/>
            <ac:picMk id="22" creationId="{D0DD4511-616C-5B99-5040-CCEAE746AA17}"/>
          </ac:picMkLst>
        </pc:picChg>
        <pc:picChg chg="add mod">
          <ac:chgData name="Carmen Yau" userId="a9f31c8c-dd37-4b24-97fc-473b8bebe4e4" providerId="ADAL" clId="{F002965A-5D31-4762-91B0-701DA27D8193}" dt="2024-03-12T10:29:21.326" v="4785" actId="14100"/>
          <ac:picMkLst>
            <pc:docMk/>
            <pc:sldMk cId="4181989571" sldId="277"/>
            <ac:picMk id="2050" creationId="{CA33418A-CB36-9AD8-76B1-57FDE5847F1D}"/>
          </ac:picMkLst>
        </pc:picChg>
        <pc:cxnChg chg="add">
          <ac:chgData name="Carmen Yau" userId="a9f31c8c-dd37-4b24-97fc-473b8bebe4e4" providerId="ADAL" clId="{F002965A-5D31-4762-91B0-701DA27D8193}" dt="2024-03-12T09:20:00.619" v="3841" actId="26606"/>
          <ac:cxnSpMkLst>
            <pc:docMk/>
            <pc:sldMk cId="4181989571" sldId="277"/>
            <ac:cxnSpMk id="10" creationId="{D8689CE0-64D2-447C-9C1F-872D111D8AC3}"/>
          </ac:cxnSpMkLst>
        </pc:cxnChg>
        <pc:cxnChg chg="add">
          <ac:chgData name="Carmen Yau" userId="a9f31c8c-dd37-4b24-97fc-473b8bebe4e4" providerId="ADAL" clId="{F002965A-5D31-4762-91B0-701DA27D8193}" dt="2024-03-12T09:20:00.619" v="3841" actId="26606"/>
          <ac:cxnSpMkLst>
            <pc:docMk/>
            <pc:sldMk cId="4181989571" sldId="277"/>
            <ac:cxnSpMk id="14" creationId="{B0AA360F-DECB-4836-8FB6-22C4BC3FB02D}"/>
          </ac:cxnSpMkLst>
        </pc:cxnChg>
      </pc:sldChg>
      <pc:sldChg chg="addSp modSp new mod">
        <pc:chgData name="Carmen Yau" userId="a9f31c8c-dd37-4b24-97fc-473b8bebe4e4" providerId="ADAL" clId="{F002965A-5D31-4762-91B0-701DA27D8193}" dt="2024-03-12T11:08:06.809" v="5074" actId="2711"/>
        <pc:sldMkLst>
          <pc:docMk/>
          <pc:sldMk cId="3195925492" sldId="278"/>
        </pc:sldMkLst>
        <pc:spChg chg="mod">
          <ac:chgData name="Carmen Yau" userId="a9f31c8c-dd37-4b24-97fc-473b8bebe4e4" providerId="ADAL" clId="{F002965A-5D31-4762-91B0-701DA27D8193}" dt="2024-03-12T10:20:25.982" v="4672" actId="20577"/>
          <ac:spMkLst>
            <pc:docMk/>
            <pc:sldMk cId="3195925492" sldId="278"/>
            <ac:spMk id="2" creationId="{D665A81F-3B88-B40B-908A-E4B1E89A1897}"/>
          </ac:spMkLst>
        </pc:spChg>
        <pc:spChg chg="mod">
          <ac:chgData name="Carmen Yau" userId="a9f31c8c-dd37-4b24-97fc-473b8bebe4e4" providerId="ADAL" clId="{F002965A-5D31-4762-91B0-701DA27D8193}" dt="2024-03-12T11:08:06.809" v="5074" actId="2711"/>
          <ac:spMkLst>
            <pc:docMk/>
            <pc:sldMk cId="3195925492" sldId="278"/>
            <ac:spMk id="3" creationId="{9C174130-7D51-C125-0D87-87E17DF85D45}"/>
          </ac:spMkLst>
        </pc:spChg>
        <pc:spChg chg="add">
          <ac:chgData name="Carmen Yau" userId="a9f31c8c-dd37-4b24-97fc-473b8bebe4e4" providerId="ADAL" clId="{F002965A-5D31-4762-91B0-701DA27D8193}" dt="2024-03-12T11:06:14.994" v="5049"/>
          <ac:spMkLst>
            <pc:docMk/>
            <pc:sldMk cId="3195925492" sldId="278"/>
            <ac:spMk id="4" creationId="{EF6CE315-68EF-D19B-B2A5-5971DEDC2A5C}"/>
          </ac:spMkLst>
        </pc:spChg>
        <pc:spChg chg="add mod">
          <ac:chgData name="Carmen Yau" userId="a9f31c8c-dd37-4b24-97fc-473b8bebe4e4" providerId="ADAL" clId="{F002965A-5D31-4762-91B0-701DA27D8193}" dt="2024-03-12T11:06:25.714" v="5051" actId="21"/>
          <ac:spMkLst>
            <pc:docMk/>
            <pc:sldMk cId="3195925492" sldId="278"/>
            <ac:spMk id="5" creationId="{D937EB3B-58DD-8D2E-1281-E8524DD77080}"/>
          </ac:spMkLst>
        </pc:spChg>
      </pc:sldChg>
      <pc:sldChg chg="new del">
        <pc:chgData name="Carmen Yau" userId="a9f31c8c-dd37-4b24-97fc-473b8bebe4e4" providerId="ADAL" clId="{F002965A-5D31-4762-91B0-701DA27D8193}" dt="2024-03-12T10:49:41.476" v="4952" actId="2696"/>
        <pc:sldMkLst>
          <pc:docMk/>
          <pc:sldMk cId="2387138455" sldId="279"/>
        </pc:sldMkLst>
      </pc:sldChg>
      <pc:sldChg chg="addSp modSp new del mod">
        <pc:chgData name="Carmen Yau" userId="a9f31c8c-dd37-4b24-97fc-473b8bebe4e4" providerId="ADAL" clId="{F002965A-5D31-4762-91B0-701DA27D8193}" dt="2024-03-12T11:29:53.478" v="5289" actId="47"/>
        <pc:sldMkLst>
          <pc:docMk/>
          <pc:sldMk cId="2819556180" sldId="279"/>
        </pc:sldMkLst>
        <pc:picChg chg="add mod">
          <ac:chgData name="Carmen Yau" userId="a9f31c8c-dd37-4b24-97fc-473b8bebe4e4" providerId="ADAL" clId="{F002965A-5D31-4762-91B0-701DA27D8193}" dt="2024-03-12T11:26:13.091" v="5232" actId="1076"/>
          <ac:picMkLst>
            <pc:docMk/>
            <pc:sldMk cId="2819556180" sldId="279"/>
            <ac:picMk id="4" creationId="{FE7194B1-F016-D884-2944-E32573348BA6}"/>
          </ac:picMkLst>
        </pc:picChg>
        <pc:picChg chg="add mod modCrop">
          <ac:chgData name="Carmen Yau" userId="a9f31c8c-dd37-4b24-97fc-473b8bebe4e4" providerId="ADAL" clId="{F002965A-5D31-4762-91B0-701DA27D8193}" dt="2024-03-12T11:26:39.695" v="5237" actId="14100"/>
          <ac:picMkLst>
            <pc:docMk/>
            <pc:sldMk cId="2819556180" sldId="279"/>
            <ac:picMk id="5" creationId="{D6FDC6CF-DE35-04EC-5D9B-DE2A3A448FBF}"/>
          </ac:picMkLst>
        </pc:picChg>
        <pc:picChg chg="add mod">
          <ac:chgData name="Carmen Yau" userId="a9f31c8c-dd37-4b24-97fc-473b8bebe4e4" providerId="ADAL" clId="{F002965A-5D31-4762-91B0-701DA27D8193}" dt="2024-03-12T11:27:50.582" v="5255" actId="1076"/>
          <ac:picMkLst>
            <pc:docMk/>
            <pc:sldMk cId="2819556180" sldId="279"/>
            <ac:picMk id="6" creationId="{9A6FC651-D52E-08B4-1BF9-9E7E2F715CC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3117EA-AA44-4B50-94BF-74D9065FE0C8}"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GB"/>
        </a:p>
      </dgm:t>
    </dgm:pt>
    <dgm:pt modelId="{45EC0317-99E4-4757-85B7-AEFBDEF238A0}">
      <dgm:prSet phldrT="[Text]" custT="1"/>
      <dgm:spPr/>
      <dgm:t>
        <a:bodyPr/>
        <a:lstStyle/>
        <a:p>
          <a:r>
            <a:rPr lang="en-GB" sz="2000" dirty="0"/>
            <a:t>Wellbeing of </a:t>
          </a:r>
          <a:br>
            <a:rPr lang="en-GB" sz="2000" dirty="0"/>
          </a:br>
          <a:r>
            <a:rPr lang="en-GB" sz="2000" dirty="0"/>
            <a:t>HK Migrants</a:t>
          </a:r>
        </a:p>
      </dgm:t>
    </dgm:pt>
    <dgm:pt modelId="{30ED7F5A-FD3D-4450-B594-E4A68F9CB60D}" type="parTrans" cxnId="{13003140-5ED8-49C2-B03B-8C13E8FEAC5C}">
      <dgm:prSet/>
      <dgm:spPr/>
      <dgm:t>
        <a:bodyPr/>
        <a:lstStyle/>
        <a:p>
          <a:endParaRPr lang="en-GB"/>
        </a:p>
      </dgm:t>
    </dgm:pt>
    <dgm:pt modelId="{AAD2DC2C-E4F5-4701-8E75-63F2AE8C20FB}" type="sibTrans" cxnId="{13003140-5ED8-49C2-B03B-8C13E8FEAC5C}">
      <dgm:prSet/>
      <dgm:spPr/>
      <dgm:t>
        <a:bodyPr/>
        <a:lstStyle/>
        <a:p>
          <a:endParaRPr lang="en-GB"/>
        </a:p>
      </dgm:t>
    </dgm:pt>
    <dgm:pt modelId="{94E90E85-8DB8-4B77-A1E8-DE51B1CADE68}">
      <dgm:prSet phldrT="[Text]"/>
      <dgm:spPr/>
      <dgm:t>
        <a:bodyPr/>
        <a:lstStyle/>
        <a:p>
          <a:r>
            <a:rPr lang="en-GB" dirty="0"/>
            <a:t>Physical &amp; Psychological Wellbeing</a:t>
          </a:r>
        </a:p>
      </dgm:t>
    </dgm:pt>
    <dgm:pt modelId="{9978DA28-D4D3-48D7-AF25-B1DC07787E3F}" type="parTrans" cxnId="{59209CC3-AEFE-4784-921F-E46EA9E2E8EB}">
      <dgm:prSet/>
      <dgm:spPr/>
      <dgm:t>
        <a:bodyPr/>
        <a:lstStyle/>
        <a:p>
          <a:endParaRPr lang="en-GB"/>
        </a:p>
      </dgm:t>
    </dgm:pt>
    <dgm:pt modelId="{CA952B38-1DF7-4808-B8D2-A4FAB791C3A2}" type="sibTrans" cxnId="{59209CC3-AEFE-4784-921F-E46EA9E2E8EB}">
      <dgm:prSet/>
      <dgm:spPr/>
      <dgm:t>
        <a:bodyPr/>
        <a:lstStyle/>
        <a:p>
          <a:endParaRPr lang="en-GB"/>
        </a:p>
      </dgm:t>
    </dgm:pt>
    <dgm:pt modelId="{897F5F2E-C23E-4113-8595-39E28615DDE6}">
      <dgm:prSet phldrT="[Text]"/>
      <dgm:spPr/>
      <dgm:t>
        <a:bodyPr/>
        <a:lstStyle/>
        <a:p>
          <a:r>
            <a:rPr lang="en-GB" dirty="0"/>
            <a:t>Social relationships</a:t>
          </a:r>
        </a:p>
      </dgm:t>
    </dgm:pt>
    <dgm:pt modelId="{C13B9C56-22FE-4FB5-8BD4-FFEE7D9A3232}" type="parTrans" cxnId="{7946F442-FDD9-456A-8B6C-A7A635AC5601}">
      <dgm:prSet/>
      <dgm:spPr/>
      <dgm:t>
        <a:bodyPr/>
        <a:lstStyle/>
        <a:p>
          <a:endParaRPr lang="en-GB"/>
        </a:p>
      </dgm:t>
    </dgm:pt>
    <dgm:pt modelId="{33757B42-2EA4-41BE-A075-DFF664CE98AF}" type="sibTrans" cxnId="{7946F442-FDD9-456A-8B6C-A7A635AC5601}">
      <dgm:prSet/>
      <dgm:spPr/>
      <dgm:t>
        <a:bodyPr/>
        <a:lstStyle/>
        <a:p>
          <a:endParaRPr lang="en-GB"/>
        </a:p>
      </dgm:t>
    </dgm:pt>
    <dgm:pt modelId="{0AA807B1-D401-4A6A-B1CF-18A3226E2F4B}">
      <dgm:prSet phldrT="[Text]"/>
      <dgm:spPr/>
      <dgm:t>
        <a:bodyPr/>
        <a:lstStyle/>
        <a:p>
          <a:r>
            <a:rPr lang="en-GB" dirty="0"/>
            <a:t>Self and social Identity </a:t>
          </a:r>
        </a:p>
      </dgm:t>
    </dgm:pt>
    <dgm:pt modelId="{79C290B2-C533-4293-B493-6D4AF0D879A9}" type="parTrans" cxnId="{1E1D5419-0130-4CD7-8E64-4BED75889410}">
      <dgm:prSet/>
      <dgm:spPr/>
      <dgm:t>
        <a:bodyPr/>
        <a:lstStyle/>
        <a:p>
          <a:endParaRPr lang="en-GB"/>
        </a:p>
      </dgm:t>
    </dgm:pt>
    <dgm:pt modelId="{83C422E3-E82F-450D-AE68-EFAFBADA1E63}" type="sibTrans" cxnId="{1E1D5419-0130-4CD7-8E64-4BED75889410}">
      <dgm:prSet/>
      <dgm:spPr/>
      <dgm:t>
        <a:bodyPr/>
        <a:lstStyle/>
        <a:p>
          <a:endParaRPr lang="en-GB"/>
        </a:p>
      </dgm:t>
    </dgm:pt>
    <dgm:pt modelId="{968AED23-3866-42C0-A4A5-AECF52869D8D}">
      <dgm:prSet phldrT="[Text]"/>
      <dgm:spPr/>
      <dgm:t>
        <a:bodyPr/>
        <a:lstStyle/>
        <a:p>
          <a:r>
            <a:rPr lang="en-GB" dirty="0"/>
            <a:t>Social citizenship</a:t>
          </a:r>
        </a:p>
      </dgm:t>
    </dgm:pt>
    <dgm:pt modelId="{51C73C74-7832-485D-9CDA-FF96B033C56A}" type="parTrans" cxnId="{FADC0EBB-EF4F-47BD-B0D2-A88F552F4FAD}">
      <dgm:prSet/>
      <dgm:spPr/>
      <dgm:t>
        <a:bodyPr/>
        <a:lstStyle/>
        <a:p>
          <a:endParaRPr lang="en-GB"/>
        </a:p>
      </dgm:t>
    </dgm:pt>
    <dgm:pt modelId="{CCCE7E47-66A1-426F-B106-7714E87A2C6C}" type="sibTrans" cxnId="{FADC0EBB-EF4F-47BD-B0D2-A88F552F4FAD}">
      <dgm:prSet/>
      <dgm:spPr/>
      <dgm:t>
        <a:bodyPr/>
        <a:lstStyle/>
        <a:p>
          <a:endParaRPr lang="en-GB"/>
        </a:p>
      </dgm:t>
    </dgm:pt>
    <dgm:pt modelId="{380CE044-8285-4B69-811A-BE897B626345}">
      <dgm:prSet phldrT="[Text]"/>
      <dgm:spPr/>
      <dgm:t>
        <a:bodyPr/>
        <a:lstStyle/>
        <a:p>
          <a:r>
            <a:rPr lang="en-GB"/>
            <a:t>Finance &amp; Employment</a:t>
          </a:r>
          <a:endParaRPr lang="en-GB" dirty="0"/>
        </a:p>
      </dgm:t>
    </dgm:pt>
    <dgm:pt modelId="{660A30FC-3A5D-4E65-91B8-B1691478FA33}" type="parTrans" cxnId="{FBFB5632-CADA-49F4-8748-3912CB845427}">
      <dgm:prSet/>
      <dgm:spPr/>
      <dgm:t>
        <a:bodyPr/>
        <a:lstStyle/>
        <a:p>
          <a:endParaRPr lang="en-GB"/>
        </a:p>
      </dgm:t>
    </dgm:pt>
    <dgm:pt modelId="{5466BFC2-EA9B-4BFC-9A92-113B820C1985}" type="sibTrans" cxnId="{FBFB5632-CADA-49F4-8748-3912CB845427}">
      <dgm:prSet/>
      <dgm:spPr/>
      <dgm:t>
        <a:bodyPr/>
        <a:lstStyle/>
        <a:p>
          <a:endParaRPr lang="en-GB"/>
        </a:p>
      </dgm:t>
    </dgm:pt>
    <dgm:pt modelId="{D1D77242-3AF8-4C6E-A469-7104F98879BC}">
      <dgm:prSet phldrT="[Text]"/>
      <dgm:spPr/>
      <dgm:t>
        <a:bodyPr/>
        <a:lstStyle/>
        <a:p>
          <a:r>
            <a:rPr lang="en-GB" dirty="0"/>
            <a:t>Housing &amp; Accommodation</a:t>
          </a:r>
        </a:p>
      </dgm:t>
    </dgm:pt>
    <dgm:pt modelId="{F7D1BB83-719C-467E-9A57-A9D294AB5DA4}" type="parTrans" cxnId="{58C5984D-48A7-4292-821C-246E18248E33}">
      <dgm:prSet/>
      <dgm:spPr/>
      <dgm:t>
        <a:bodyPr/>
        <a:lstStyle/>
        <a:p>
          <a:endParaRPr lang="en-GB"/>
        </a:p>
      </dgm:t>
    </dgm:pt>
    <dgm:pt modelId="{32118474-CD1F-4FCB-8FE8-C818983736AC}" type="sibTrans" cxnId="{58C5984D-48A7-4292-821C-246E18248E33}">
      <dgm:prSet/>
      <dgm:spPr/>
      <dgm:t>
        <a:bodyPr/>
        <a:lstStyle/>
        <a:p>
          <a:endParaRPr lang="en-GB"/>
        </a:p>
      </dgm:t>
    </dgm:pt>
    <dgm:pt modelId="{AB86B27A-DAA1-4DEA-A04B-82B6A786EA67}" type="pres">
      <dgm:prSet presAssocID="{113117EA-AA44-4B50-94BF-74D9065FE0C8}" presName="Name0" presStyleCnt="0">
        <dgm:presLayoutVars>
          <dgm:chMax val="1"/>
          <dgm:chPref val="1"/>
          <dgm:dir/>
          <dgm:animOne val="branch"/>
          <dgm:animLvl val="lvl"/>
        </dgm:presLayoutVars>
      </dgm:prSet>
      <dgm:spPr/>
    </dgm:pt>
    <dgm:pt modelId="{A75A44EF-C5D7-40DE-A840-7E6F6BE5E322}" type="pres">
      <dgm:prSet presAssocID="{45EC0317-99E4-4757-85B7-AEFBDEF238A0}" presName="Parent" presStyleLbl="node0" presStyleIdx="0" presStyleCnt="1">
        <dgm:presLayoutVars>
          <dgm:chMax val="6"/>
          <dgm:chPref val="6"/>
        </dgm:presLayoutVars>
      </dgm:prSet>
      <dgm:spPr/>
    </dgm:pt>
    <dgm:pt modelId="{A3BB2923-F8F4-431C-9AFB-3E9E57156BB9}" type="pres">
      <dgm:prSet presAssocID="{968AED23-3866-42C0-A4A5-AECF52869D8D}" presName="Accent1" presStyleCnt="0"/>
      <dgm:spPr/>
    </dgm:pt>
    <dgm:pt modelId="{FB654D74-17EC-4412-BCD6-91BB91B229E6}" type="pres">
      <dgm:prSet presAssocID="{968AED23-3866-42C0-A4A5-AECF52869D8D}" presName="Accent" presStyleLbl="bgShp" presStyleIdx="0" presStyleCnt="6"/>
      <dgm:spPr/>
    </dgm:pt>
    <dgm:pt modelId="{77B43C12-FACC-4DCC-8051-5CC0ED883185}" type="pres">
      <dgm:prSet presAssocID="{968AED23-3866-42C0-A4A5-AECF52869D8D}" presName="Child1" presStyleLbl="node1" presStyleIdx="0" presStyleCnt="6">
        <dgm:presLayoutVars>
          <dgm:chMax val="0"/>
          <dgm:chPref val="0"/>
          <dgm:bulletEnabled val="1"/>
        </dgm:presLayoutVars>
      </dgm:prSet>
      <dgm:spPr/>
    </dgm:pt>
    <dgm:pt modelId="{8A994990-F7F7-4B83-BE7B-C382DD345569}" type="pres">
      <dgm:prSet presAssocID="{94E90E85-8DB8-4B77-A1E8-DE51B1CADE68}" presName="Accent2" presStyleCnt="0"/>
      <dgm:spPr/>
    </dgm:pt>
    <dgm:pt modelId="{5AC6BFEF-8F12-439D-A523-DFAC1D2BA51E}" type="pres">
      <dgm:prSet presAssocID="{94E90E85-8DB8-4B77-A1E8-DE51B1CADE68}" presName="Accent" presStyleLbl="bgShp" presStyleIdx="1" presStyleCnt="6"/>
      <dgm:spPr/>
    </dgm:pt>
    <dgm:pt modelId="{3728C399-BC55-4050-9B2A-838B2CF5ABC4}" type="pres">
      <dgm:prSet presAssocID="{94E90E85-8DB8-4B77-A1E8-DE51B1CADE68}" presName="Child2" presStyleLbl="node1" presStyleIdx="1" presStyleCnt="6">
        <dgm:presLayoutVars>
          <dgm:chMax val="0"/>
          <dgm:chPref val="0"/>
          <dgm:bulletEnabled val="1"/>
        </dgm:presLayoutVars>
      </dgm:prSet>
      <dgm:spPr/>
    </dgm:pt>
    <dgm:pt modelId="{E8959EC5-5E0A-472D-9D3E-254A0C1DF8D9}" type="pres">
      <dgm:prSet presAssocID="{0AA807B1-D401-4A6A-B1CF-18A3226E2F4B}" presName="Accent3" presStyleCnt="0"/>
      <dgm:spPr/>
    </dgm:pt>
    <dgm:pt modelId="{833CCD9B-0AFE-4526-BCF5-2119487DB575}" type="pres">
      <dgm:prSet presAssocID="{0AA807B1-D401-4A6A-B1CF-18A3226E2F4B}" presName="Accent" presStyleLbl="bgShp" presStyleIdx="2" presStyleCnt="6" custLinFactNeighborX="3169" custLinFactNeighborY="5999"/>
      <dgm:spPr/>
    </dgm:pt>
    <dgm:pt modelId="{01DEB064-8AD5-4315-BC74-4C8977046C56}" type="pres">
      <dgm:prSet presAssocID="{0AA807B1-D401-4A6A-B1CF-18A3226E2F4B}" presName="Child3" presStyleLbl="node1" presStyleIdx="2" presStyleCnt="6">
        <dgm:presLayoutVars>
          <dgm:chMax val="0"/>
          <dgm:chPref val="0"/>
          <dgm:bulletEnabled val="1"/>
        </dgm:presLayoutVars>
      </dgm:prSet>
      <dgm:spPr/>
    </dgm:pt>
    <dgm:pt modelId="{EEF2C8B3-11B7-438C-8061-DF20467EFA61}" type="pres">
      <dgm:prSet presAssocID="{897F5F2E-C23E-4113-8595-39E28615DDE6}" presName="Accent4" presStyleCnt="0"/>
      <dgm:spPr/>
    </dgm:pt>
    <dgm:pt modelId="{09B60C17-D02C-426A-A99F-2E1B4D3C4590}" type="pres">
      <dgm:prSet presAssocID="{897F5F2E-C23E-4113-8595-39E28615DDE6}" presName="Accent" presStyleLbl="bgShp" presStyleIdx="3" presStyleCnt="6"/>
      <dgm:spPr/>
    </dgm:pt>
    <dgm:pt modelId="{01AE6757-007D-4E5F-8BE0-1A983996BAC3}" type="pres">
      <dgm:prSet presAssocID="{897F5F2E-C23E-4113-8595-39E28615DDE6}" presName="Child4" presStyleLbl="node1" presStyleIdx="3" presStyleCnt="6">
        <dgm:presLayoutVars>
          <dgm:chMax val="0"/>
          <dgm:chPref val="0"/>
          <dgm:bulletEnabled val="1"/>
        </dgm:presLayoutVars>
      </dgm:prSet>
      <dgm:spPr/>
    </dgm:pt>
    <dgm:pt modelId="{FE8C1179-EBC0-438C-A380-0230070DEFE6}" type="pres">
      <dgm:prSet presAssocID="{380CE044-8285-4B69-811A-BE897B626345}" presName="Accent5" presStyleCnt="0"/>
      <dgm:spPr/>
    </dgm:pt>
    <dgm:pt modelId="{78955C5F-C298-426D-9B31-5F08E7CE9C54}" type="pres">
      <dgm:prSet presAssocID="{380CE044-8285-4B69-811A-BE897B626345}" presName="Accent" presStyleLbl="bgShp" presStyleIdx="4" presStyleCnt="6"/>
      <dgm:spPr/>
    </dgm:pt>
    <dgm:pt modelId="{2633287D-72B1-479E-BF02-7B70AD30A3C2}" type="pres">
      <dgm:prSet presAssocID="{380CE044-8285-4B69-811A-BE897B626345}" presName="Child5" presStyleLbl="node1" presStyleIdx="4" presStyleCnt="6">
        <dgm:presLayoutVars>
          <dgm:chMax val="0"/>
          <dgm:chPref val="0"/>
          <dgm:bulletEnabled val="1"/>
        </dgm:presLayoutVars>
      </dgm:prSet>
      <dgm:spPr/>
    </dgm:pt>
    <dgm:pt modelId="{24C0912A-0261-47EB-9262-A0E8AE65B80F}" type="pres">
      <dgm:prSet presAssocID="{D1D77242-3AF8-4C6E-A469-7104F98879BC}" presName="Accent6" presStyleCnt="0"/>
      <dgm:spPr/>
    </dgm:pt>
    <dgm:pt modelId="{E80D8494-9999-44BF-A41E-37FE94365BDB}" type="pres">
      <dgm:prSet presAssocID="{D1D77242-3AF8-4C6E-A469-7104F98879BC}" presName="Accent" presStyleLbl="bgShp" presStyleIdx="5" presStyleCnt="6"/>
      <dgm:spPr/>
    </dgm:pt>
    <dgm:pt modelId="{91CB023F-F33D-42D8-83C3-D203F7D994FB}" type="pres">
      <dgm:prSet presAssocID="{D1D77242-3AF8-4C6E-A469-7104F98879BC}" presName="Child6" presStyleLbl="node1" presStyleIdx="5" presStyleCnt="6">
        <dgm:presLayoutVars>
          <dgm:chMax val="0"/>
          <dgm:chPref val="0"/>
          <dgm:bulletEnabled val="1"/>
        </dgm:presLayoutVars>
      </dgm:prSet>
      <dgm:spPr/>
    </dgm:pt>
  </dgm:ptLst>
  <dgm:cxnLst>
    <dgm:cxn modelId="{1E1D5419-0130-4CD7-8E64-4BED75889410}" srcId="{45EC0317-99E4-4757-85B7-AEFBDEF238A0}" destId="{0AA807B1-D401-4A6A-B1CF-18A3226E2F4B}" srcOrd="2" destOrd="0" parTransId="{79C290B2-C533-4293-B493-6D4AF0D879A9}" sibTransId="{83C422E3-E82F-450D-AE68-EFAFBADA1E63}"/>
    <dgm:cxn modelId="{14706F32-A2A5-4F37-B5FD-84BD252A5300}" type="presOf" srcId="{D1D77242-3AF8-4C6E-A469-7104F98879BC}" destId="{91CB023F-F33D-42D8-83C3-D203F7D994FB}" srcOrd="0" destOrd="0" presId="urn:microsoft.com/office/officeart/2011/layout/HexagonRadial"/>
    <dgm:cxn modelId="{FBFB5632-CADA-49F4-8748-3912CB845427}" srcId="{45EC0317-99E4-4757-85B7-AEFBDEF238A0}" destId="{380CE044-8285-4B69-811A-BE897B626345}" srcOrd="4" destOrd="0" parTransId="{660A30FC-3A5D-4E65-91B8-B1691478FA33}" sibTransId="{5466BFC2-EA9B-4BFC-9A92-113B820C1985}"/>
    <dgm:cxn modelId="{2E8BD633-3D7D-4578-BC99-A9FA875227C9}" type="presOf" srcId="{380CE044-8285-4B69-811A-BE897B626345}" destId="{2633287D-72B1-479E-BF02-7B70AD30A3C2}" srcOrd="0" destOrd="0" presId="urn:microsoft.com/office/officeart/2011/layout/HexagonRadial"/>
    <dgm:cxn modelId="{13003140-5ED8-49C2-B03B-8C13E8FEAC5C}" srcId="{113117EA-AA44-4B50-94BF-74D9065FE0C8}" destId="{45EC0317-99E4-4757-85B7-AEFBDEF238A0}" srcOrd="0" destOrd="0" parTransId="{30ED7F5A-FD3D-4450-B594-E4A68F9CB60D}" sibTransId="{AAD2DC2C-E4F5-4701-8E75-63F2AE8C20FB}"/>
    <dgm:cxn modelId="{7946F442-FDD9-456A-8B6C-A7A635AC5601}" srcId="{45EC0317-99E4-4757-85B7-AEFBDEF238A0}" destId="{897F5F2E-C23E-4113-8595-39E28615DDE6}" srcOrd="3" destOrd="0" parTransId="{C13B9C56-22FE-4FB5-8BD4-FFEE7D9A3232}" sibTransId="{33757B42-2EA4-41BE-A075-DFF664CE98AF}"/>
    <dgm:cxn modelId="{9E99E568-5A36-4821-8E52-D2AB64940255}" type="presOf" srcId="{968AED23-3866-42C0-A4A5-AECF52869D8D}" destId="{77B43C12-FACC-4DCC-8051-5CC0ED883185}" srcOrd="0" destOrd="0" presId="urn:microsoft.com/office/officeart/2011/layout/HexagonRadial"/>
    <dgm:cxn modelId="{58C5984D-48A7-4292-821C-246E18248E33}" srcId="{45EC0317-99E4-4757-85B7-AEFBDEF238A0}" destId="{D1D77242-3AF8-4C6E-A469-7104F98879BC}" srcOrd="5" destOrd="0" parTransId="{F7D1BB83-719C-467E-9A57-A9D294AB5DA4}" sibTransId="{32118474-CD1F-4FCB-8FE8-C818983736AC}"/>
    <dgm:cxn modelId="{6F9D7472-AC7F-4824-B592-52E0196F6BA6}" type="presOf" srcId="{897F5F2E-C23E-4113-8595-39E28615DDE6}" destId="{01AE6757-007D-4E5F-8BE0-1A983996BAC3}" srcOrd="0" destOrd="0" presId="urn:microsoft.com/office/officeart/2011/layout/HexagonRadial"/>
    <dgm:cxn modelId="{0B77E482-BB5B-494A-9B9E-AF0724AD791E}" type="presOf" srcId="{0AA807B1-D401-4A6A-B1CF-18A3226E2F4B}" destId="{01DEB064-8AD5-4315-BC74-4C8977046C56}" srcOrd="0" destOrd="0" presId="urn:microsoft.com/office/officeart/2011/layout/HexagonRadial"/>
    <dgm:cxn modelId="{CA329D99-DBA2-45A6-B311-50443940011C}" type="presOf" srcId="{45EC0317-99E4-4757-85B7-AEFBDEF238A0}" destId="{A75A44EF-C5D7-40DE-A840-7E6F6BE5E322}" srcOrd="0" destOrd="0" presId="urn:microsoft.com/office/officeart/2011/layout/HexagonRadial"/>
    <dgm:cxn modelId="{AF413AB6-E22D-4523-9084-B9043B65BD68}" type="presOf" srcId="{113117EA-AA44-4B50-94BF-74D9065FE0C8}" destId="{AB86B27A-DAA1-4DEA-A04B-82B6A786EA67}" srcOrd="0" destOrd="0" presId="urn:microsoft.com/office/officeart/2011/layout/HexagonRadial"/>
    <dgm:cxn modelId="{FADC0EBB-EF4F-47BD-B0D2-A88F552F4FAD}" srcId="{45EC0317-99E4-4757-85B7-AEFBDEF238A0}" destId="{968AED23-3866-42C0-A4A5-AECF52869D8D}" srcOrd="0" destOrd="0" parTransId="{51C73C74-7832-485D-9CDA-FF96B033C56A}" sibTransId="{CCCE7E47-66A1-426F-B106-7714E87A2C6C}"/>
    <dgm:cxn modelId="{59209CC3-AEFE-4784-921F-E46EA9E2E8EB}" srcId="{45EC0317-99E4-4757-85B7-AEFBDEF238A0}" destId="{94E90E85-8DB8-4B77-A1E8-DE51B1CADE68}" srcOrd="1" destOrd="0" parTransId="{9978DA28-D4D3-48D7-AF25-B1DC07787E3F}" sibTransId="{CA952B38-1DF7-4808-B8D2-A4FAB791C3A2}"/>
    <dgm:cxn modelId="{EB8EA1E9-2DD4-44AB-B551-CC8D8A30DD0D}" type="presOf" srcId="{94E90E85-8DB8-4B77-A1E8-DE51B1CADE68}" destId="{3728C399-BC55-4050-9B2A-838B2CF5ABC4}" srcOrd="0" destOrd="0" presId="urn:microsoft.com/office/officeart/2011/layout/HexagonRadial"/>
    <dgm:cxn modelId="{8EA826C1-73C1-4C99-ADB9-87448928F92C}" type="presParOf" srcId="{AB86B27A-DAA1-4DEA-A04B-82B6A786EA67}" destId="{A75A44EF-C5D7-40DE-A840-7E6F6BE5E322}" srcOrd="0" destOrd="0" presId="urn:microsoft.com/office/officeart/2011/layout/HexagonRadial"/>
    <dgm:cxn modelId="{22850FD0-6C1A-4EFD-A2C6-951812F2088C}" type="presParOf" srcId="{AB86B27A-DAA1-4DEA-A04B-82B6A786EA67}" destId="{A3BB2923-F8F4-431C-9AFB-3E9E57156BB9}" srcOrd="1" destOrd="0" presId="urn:microsoft.com/office/officeart/2011/layout/HexagonRadial"/>
    <dgm:cxn modelId="{D67F3F2A-E1CB-44EC-802C-FFD4A8A987B9}" type="presParOf" srcId="{A3BB2923-F8F4-431C-9AFB-3E9E57156BB9}" destId="{FB654D74-17EC-4412-BCD6-91BB91B229E6}" srcOrd="0" destOrd="0" presId="urn:microsoft.com/office/officeart/2011/layout/HexagonRadial"/>
    <dgm:cxn modelId="{B2EABFA4-9CCE-4F66-A945-29DEF1A6FBDA}" type="presParOf" srcId="{AB86B27A-DAA1-4DEA-A04B-82B6A786EA67}" destId="{77B43C12-FACC-4DCC-8051-5CC0ED883185}" srcOrd="2" destOrd="0" presId="urn:microsoft.com/office/officeart/2011/layout/HexagonRadial"/>
    <dgm:cxn modelId="{5ACA74D6-7C24-4429-A6FB-A2E04F72D55B}" type="presParOf" srcId="{AB86B27A-DAA1-4DEA-A04B-82B6A786EA67}" destId="{8A994990-F7F7-4B83-BE7B-C382DD345569}" srcOrd="3" destOrd="0" presId="urn:microsoft.com/office/officeart/2011/layout/HexagonRadial"/>
    <dgm:cxn modelId="{13C20C37-B572-483F-9940-BDC57E89A971}" type="presParOf" srcId="{8A994990-F7F7-4B83-BE7B-C382DD345569}" destId="{5AC6BFEF-8F12-439D-A523-DFAC1D2BA51E}" srcOrd="0" destOrd="0" presId="urn:microsoft.com/office/officeart/2011/layout/HexagonRadial"/>
    <dgm:cxn modelId="{86A33BE7-4D2C-441E-9BB6-D05C2294BDE9}" type="presParOf" srcId="{AB86B27A-DAA1-4DEA-A04B-82B6A786EA67}" destId="{3728C399-BC55-4050-9B2A-838B2CF5ABC4}" srcOrd="4" destOrd="0" presId="urn:microsoft.com/office/officeart/2011/layout/HexagonRadial"/>
    <dgm:cxn modelId="{F4D4868D-9F4F-4AC0-8AA8-97E2ABD83FF6}" type="presParOf" srcId="{AB86B27A-DAA1-4DEA-A04B-82B6A786EA67}" destId="{E8959EC5-5E0A-472D-9D3E-254A0C1DF8D9}" srcOrd="5" destOrd="0" presId="urn:microsoft.com/office/officeart/2011/layout/HexagonRadial"/>
    <dgm:cxn modelId="{27E752BA-E630-4DB4-A6D7-88BCDD178EB9}" type="presParOf" srcId="{E8959EC5-5E0A-472D-9D3E-254A0C1DF8D9}" destId="{833CCD9B-0AFE-4526-BCF5-2119487DB575}" srcOrd="0" destOrd="0" presId="urn:microsoft.com/office/officeart/2011/layout/HexagonRadial"/>
    <dgm:cxn modelId="{780FB2C7-6C47-4C59-B38C-B44164765937}" type="presParOf" srcId="{AB86B27A-DAA1-4DEA-A04B-82B6A786EA67}" destId="{01DEB064-8AD5-4315-BC74-4C8977046C56}" srcOrd="6" destOrd="0" presId="urn:microsoft.com/office/officeart/2011/layout/HexagonRadial"/>
    <dgm:cxn modelId="{E95417E9-E9A4-4E6C-870F-159CC1BF31A7}" type="presParOf" srcId="{AB86B27A-DAA1-4DEA-A04B-82B6A786EA67}" destId="{EEF2C8B3-11B7-438C-8061-DF20467EFA61}" srcOrd="7" destOrd="0" presId="urn:microsoft.com/office/officeart/2011/layout/HexagonRadial"/>
    <dgm:cxn modelId="{33A963CC-45B3-4B09-80ED-ED764C0AADB9}" type="presParOf" srcId="{EEF2C8B3-11B7-438C-8061-DF20467EFA61}" destId="{09B60C17-D02C-426A-A99F-2E1B4D3C4590}" srcOrd="0" destOrd="0" presId="urn:microsoft.com/office/officeart/2011/layout/HexagonRadial"/>
    <dgm:cxn modelId="{397DBDE4-3BB2-4E60-8176-42C65C72C6E0}" type="presParOf" srcId="{AB86B27A-DAA1-4DEA-A04B-82B6A786EA67}" destId="{01AE6757-007D-4E5F-8BE0-1A983996BAC3}" srcOrd="8" destOrd="0" presId="urn:microsoft.com/office/officeart/2011/layout/HexagonRadial"/>
    <dgm:cxn modelId="{E08E9C57-0EA6-4BE0-B675-C1928A2B2F22}" type="presParOf" srcId="{AB86B27A-DAA1-4DEA-A04B-82B6A786EA67}" destId="{FE8C1179-EBC0-438C-A380-0230070DEFE6}" srcOrd="9" destOrd="0" presId="urn:microsoft.com/office/officeart/2011/layout/HexagonRadial"/>
    <dgm:cxn modelId="{D195A613-29E2-466A-85FB-2E7FF5C91152}" type="presParOf" srcId="{FE8C1179-EBC0-438C-A380-0230070DEFE6}" destId="{78955C5F-C298-426D-9B31-5F08E7CE9C54}" srcOrd="0" destOrd="0" presId="urn:microsoft.com/office/officeart/2011/layout/HexagonRadial"/>
    <dgm:cxn modelId="{471F3C07-ABB7-4B32-9BC0-AA62DE96AEC4}" type="presParOf" srcId="{AB86B27A-DAA1-4DEA-A04B-82B6A786EA67}" destId="{2633287D-72B1-479E-BF02-7B70AD30A3C2}" srcOrd="10" destOrd="0" presId="urn:microsoft.com/office/officeart/2011/layout/HexagonRadial"/>
    <dgm:cxn modelId="{F044A5B1-1ACE-4CF6-8098-42388D8E40DB}" type="presParOf" srcId="{AB86B27A-DAA1-4DEA-A04B-82B6A786EA67}" destId="{24C0912A-0261-47EB-9262-A0E8AE65B80F}" srcOrd="11" destOrd="0" presId="urn:microsoft.com/office/officeart/2011/layout/HexagonRadial"/>
    <dgm:cxn modelId="{0D128D43-A519-4955-AD54-88544546A56C}" type="presParOf" srcId="{24C0912A-0261-47EB-9262-A0E8AE65B80F}" destId="{E80D8494-9999-44BF-A41E-37FE94365BDB}" srcOrd="0" destOrd="0" presId="urn:microsoft.com/office/officeart/2011/layout/HexagonRadial"/>
    <dgm:cxn modelId="{230B844B-C682-4370-9AE4-CCDC3C4BE36A}" type="presParOf" srcId="{AB86B27A-DAA1-4DEA-A04B-82B6A786EA67}" destId="{91CB023F-F33D-42D8-83C3-D203F7D994FB}"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3C5FC-874A-47FD-B1F9-B32C703CDEE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2DE05157-0B2C-42FA-AB08-5754E1722BC6}">
      <dgm:prSet phldrT="[Text]" custT="1"/>
      <dgm:spPr>
        <a:solidFill>
          <a:srgbClr val="51768B"/>
        </a:solidFill>
      </dgm:spPr>
      <dgm:t>
        <a:bodyPr/>
        <a:lstStyle/>
        <a:p>
          <a:pPr>
            <a:buFont typeface="Arial" panose="020B0604020202020204" pitchFamily="34" charset="0"/>
            <a:buChar char="•"/>
          </a:pPr>
          <a:r>
            <a:rPr lang="en-GB" sz="2000" b="0" i="0" dirty="0"/>
            <a:t>Homesickness Symptoms</a:t>
          </a:r>
          <a:endParaRPr lang="en-GB" sz="2000" dirty="0"/>
        </a:p>
      </dgm:t>
    </dgm:pt>
    <dgm:pt modelId="{FFA56EA4-65B3-408E-BF3B-F97BFB16B0A9}" type="parTrans" cxnId="{B90BBF1C-87D2-448C-9DE2-31D047DC0DBB}">
      <dgm:prSet/>
      <dgm:spPr/>
      <dgm:t>
        <a:bodyPr/>
        <a:lstStyle/>
        <a:p>
          <a:endParaRPr lang="en-GB" sz="1400"/>
        </a:p>
      </dgm:t>
    </dgm:pt>
    <dgm:pt modelId="{E53F81BB-91F8-4401-8A8D-3E9462713E07}" type="sibTrans" cxnId="{B90BBF1C-87D2-448C-9DE2-31D047DC0DBB}">
      <dgm:prSet/>
      <dgm:spPr/>
      <dgm:t>
        <a:bodyPr/>
        <a:lstStyle/>
        <a:p>
          <a:endParaRPr lang="en-GB" sz="1400"/>
        </a:p>
      </dgm:t>
    </dgm:pt>
    <dgm:pt modelId="{2FD824B6-8B07-477A-9BB3-D3FD0185B37B}">
      <dgm:prSe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Feelings of grief, depression and anxiety</a:t>
          </a:r>
        </a:p>
      </dgm:t>
    </dgm:pt>
    <dgm:pt modelId="{5D55E256-8FEC-4A10-B0F1-36E6DB27DB38}" type="parTrans" cxnId="{4F8E2500-671F-452A-BE48-B120E976944E}">
      <dgm:prSet/>
      <dgm:spPr/>
      <dgm:t>
        <a:bodyPr/>
        <a:lstStyle/>
        <a:p>
          <a:endParaRPr lang="en-GB" sz="1400"/>
        </a:p>
      </dgm:t>
    </dgm:pt>
    <dgm:pt modelId="{FDA87703-DDC0-4D36-904A-4020E67C3707}" type="sibTrans" cxnId="{4F8E2500-671F-452A-BE48-B120E976944E}">
      <dgm:prSet/>
      <dgm:spPr/>
      <dgm:t>
        <a:bodyPr/>
        <a:lstStyle/>
        <a:p>
          <a:endParaRPr lang="en-GB" sz="1400"/>
        </a:p>
      </dgm:t>
    </dgm:pt>
    <dgm:pt modelId="{6D338E4D-416C-41A6-8091-E604A69F8056}">
      <dgm:prSe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Feeling isolated, lonely or withdrawn</a:t>
          </a:r>
        </a:p>
      </dgm:t>
    </dgm:pt>
    <dgm:pt modelId="{5E6A4316-2288-48BA-B556-5649D19DC58E}" type="parTrans" cxnId="{5099831D-D78F-455F-8C7A-234018B625F7}">
      <dgm:prSet/>
      <dgm:spPr/>
      <dgm:t>
        <a:bodyPr/>
        <a:lstStyle/>
        <a:p>
          <a:endParaRPr lang="en-GB" sz="1400"/>
        </a:p>
      </dgm:t>
    </dgm:pt>
    <dgm:pt modelId="{9A317F18-BD81-4A51-91C9-2041A44D9F30}" type="sibTrans" cxnId="{5099831D-D78F-455F-8C7A-234018B625F7}">
      <dgm:prSet/>
      <dgm:spPr/>
      <dgm:t>
        <a:bodyPr/>
        <a:lstStyle/>
        <a:p>
          <a:endParaRPr lang="en-GB" sz="1400"/>
        </a:p>
      </dgm:t>
    </dgm:pt>
    <dgm:pt modelId="{F47CB041-D0C1-4655-B32A-053CE1073954}">
      <dgm:prSe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Loss of confidence</a:t>
          </a:r>
        </a:p>
      </dgm:t>
    </dgm:pt>
    <dgm:pt modelId="{52E559AC-A6C0-419B-8A4C-11D3BE835124}" type="parTrans" cxnId="{0D355476-E6FB-455F-86EA-A991701A40A2}">
      <dgm:prSet/>
      <dgm:spPr/>
      <dgm:t>
        <a:bodyPr/>
        <a:lstStyle/>
        <a:p>
          <a:endParaRPr lang="en-GB" sz="1400"/>
        </a:p>
      </dgm:t>
    </dgm:pt>
    <dgm:pt modelId="{52AD11B5-C7B5-4535-B220-389F0AE94E62}" type="sibTrans" cxnId="{0D355476-E6FB-455F-86EA-A991701A40A2}">
      <dgm:prSet/>
      <dgm:spPr/>
      <dgm:t>
        <a:bodyPr/>
        <a:lstStyle/>
        <a:p>
          <a:endParaRPr lang="en-GB" sz="1400"/>
        </a:p>
      </dgm:t>
    </dgm:pt>
    <dgm:pt modelId="{0BD1A6CC-7190-4B6F-8AA8-26647B968C0D}">
      <dgm:prSe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Lack of concentration</a:t>
          </a:r>
        </a:p>
      </dgm:t>
    </dgm:pt>
    <dgm:pt modelId="{D7DAC88B-59D6-4AB2-8419-759F8BF78B4D}" type="parTrans" cxnId="{C8A0F209-FAA8-4F9A-BDED-296590F4335E}">
      <dgm:prSet/>
      <dgm:spPr/>
      <dgm:t>
        <a:bodyPr/>
        <a:lstStyle/>
        <a:p>
          <a:endParaRPr lang="en-GB" sz="1400"/>
        </a:p>
      </dgm:t>
    </dgm:pt>
    <dgm:pt modelId="{0C44ECE0-9839-4212-9AAE-48C1A3755534}" type="sibTrans" cxnId="{C8A0F209-FAA8-4F9A-BDED-296590F4335E}">
      <dgm:prSet/>
      <dgm:spPr/>
      <dgm:t>
        <a:bodyPr/>
        <a:lstStyle/>
        <a:p>
          <a:endParaRPr lang="en-GB" sz="1400"/>
        </a:p>
      </dgm:t>
    </dgm:pt>
    <dgm:pt modelId="{9D67C0A0-6BD3-46AD-A1BF-8FD153B934F6}">
      <dgm:prSe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Disturbed sleep</a:t>
          </a:r>
        </a:p>
      </dgm:t>
    </dgm:pt>
    <dgm:pt modelId="{7950BAF4-6BD9-4BD6-BAC5-D1CD56BD4999}" type="parTrans" cxnId="{2B8DB5C5-4E43-4CBC-A937-BF719C805FE6}">
      <dgm:prSet/>
      <dgm:spPr/>
      <dgm:t>
        <a:bodyPr/>
        <a:lstStyle/>
        <a:p>
          <a:endParaRPr lang="en-GB" sz="1400"/>
        </a:p>
      </dgm:t>
    </dgm:pt>
    <dgm:pt modelId="{0A727B28-A514-4FD5-9BFF-8202CEA95ED2}" type="sibTrans" cxnId="{2B8DB5C5-4E43-4CBC-A937-BF719C805FE6}">
      <dgm:prSet/>
      <dgm:spPr/>
      <dgm:t>
        <a:bodyPr/>
        <a:lstStyle/>
        <a:p>
          <a:endParaRPr lang="en-GB" sz="1400"/>
        </a:p>
      </dgm:t>
    </dgm:pt>
    <dgm:pt modelId="{32B6FD97-CE35-40D8-AA7C-2E31C2EEED28}">
      <dgm:prSet phldrT="[Text]" custT="1"/>
      <dgm:spPr>
        <a:solidFill>
          <a:schemeClr val="tx2">
            <a:lumMod val="10000"/>
            <a:lumOff val="90000"/>
            <a:alpha val="90000"/>
          </a:schemeClr>
        </a:solidFill>
      </dgm:spPr>
      <dgm:t>
        <a:bodyPr/>
        <a:lstStyle/>
        <a:p>
          <a:pPr>
            <a:buFont typeface="Arial" panose="020B0604020202020204" pitchFamily="34" charset="0"/>
            <a:buChar char="•"/>
          </a:pPr>
          <a:r>
            <a:rPr lang="en-GB" sz="2000" b="0" i="0" dirty="0"/>
            <a:t>Preoccupied thoughts of home</a:t>
          </a:r>
          <a:endParaRPr lang="en-GB" sz="2000" dirty="0"/>
        </a:p>
      </dgm:t>
    </dgm:pt>
    <dgm:pt modelId="{E7BE1A3C-6BF2-4621-B66A-D620C1BADB65}" type="parTrans" cxnId="{D56694E6-FCFD-42B0-9D0C-99172B11766D}">
      <dgm:prSet/>
      <dgm:spPr/>
      <dgm:t>
        <a:bodyPr/>
        <a:lstStyle/>
        <a:p>
          <a:endParaRPr lang="en-GB" sz="1400"/>
        </a:p>
      </dgm:t>
    </dgm:pt>
    <dgm:pt modelId="{36CF46C4-1EA6-447D-B550-12F4EB5DFF5F}" type="sibTrans" cxnId="{D56694E6-FCFD-42B0-9D0C-99172B11766D}">
      <dgm:prSet/>
      <dgm:spPr/>
      <dgm:t>
        <a:bodyPr/>
        <a:lstStyle/>
        <a:p>
          <a:endParaRPr lang="en-GB" sz="1400"/>
        </a:p>
      </dgm:t>
    </dgm:pt>
    <dgm:pt modelId="{0F473987-30D5-4A2F-8098-55ECACC7A109}" type="pres">
      <dgm:prSet presAssocID="{AD33C5FC-874A-47FD-B1F9-B32C703CDEE6}" presName="Name0" presStyleCnt="0">
        <dgm:presLayoutVars>
          <dgm:dir/>
          <dgm:animLvl val="lvl"/>
          <dgm:resizeHandles val="exact"/>
        </dgm:presLayoutVars>
      </dgm:prSet>
      <dgm:spPr/>
    </dgm:pt>
    <dgm:pt modelId="{8879748C-F50D-49E8-9304-1A0F220866E2}" type="pres">
      <dgm:prSet presAssocID="{2DE05157-0B2C-42FA-AB08-5754E1722BC6}" presName="composite" presStyleCnt="0"/>
      <dgm:spPr/>
    </dgm:pt>
    <dgm:pt modelId="{7B864203-0715-4F02-8ED0-C6A613EFA9CD}" type="pres">
      <dgm:prSet presAssocID="{2DE05157-0B2C-42FA-AB08-5754E1722BC6}" presName="parTx" presStyleLbl="alignNode1" presStyleIdx="0" presStyleCnt="1" custScaleY="83030">
        <dgm:presLayoutVars>
          <dgm:chMax val="0"/>
          <dgm:chPref val="0"/>
          <dgm:bulletEnabled val="1"/>
        </dgm:presLayoutVars>
      </dgm:prSet>
      <dgm:spPr/>
    </dgm:pt>
    <dgm:pt modelId="{08F842FF-7BAE-4E1A-9570-1437C31A6EA3}" type="pres">
      <dgm:prSet presAssocID="{2DE05157-0B2C-42FA-AB08-5754E1722BC6}" presName="desTx" presStyleLbl="alignAccFollowNode1" presStyleIdx="0" presStyleCnt="1" custLinFactNeighborY="37488">
        <dgm:presLayoutVars>
          <dgm:bulletEnabled val="1"/>
        </dgm:presLayoutVars>
      </dgm:prSet>
      <dgm:spPr/>
    </dgm:pt>
  </dgm:ptLst>
  <dgm:cxnLst>
    <dgm:cxn modelId="{4F8E2500-671F-452A-BE48-B120E976944E}" srcId="{2DE05157-0B2C-42FA-AB08-5754E1722BC6}" destId="{2FD824B6-8B07-477A-9BB3-D3FD0185B37B}" srcOrd="1" destOrd="0" parTransId="{5D55E256-8FEC-4A10-B0F1-36E6DB27DB38}" sibTransId="{FDA87703-DDC0-4D36-904A-4020E67C3707}"/>
    <dgm:cxn modelId="{C8A0F209-FAA8-4F9A-BDED-296590F4335E}" srcId="{2DE05157-0B2C-42FA-AB08-5754E1722BC6}" destId="{0BD1A6CC-7190-4B6F-8AA8-26647B968C0D}" srcOrd="4" destOrd="0" parTransId="{D7DAC88B-59D6-4AB2-8419-759F8BF78B4D}" sibTransId="{0C44ECE0-9839-4212-9AAE-48C1A3755534}"/>
    <dgm:cxn modelId="{B90BBF1C-87D2-448C-9DE2-31D047DC0DBB}" srcId="{AD33C5FC-874A-47FD-B1F9-B32C703CDEE6}" destId="{2DE05157-0B2C-42FA-AB08-5754E1722BC6}" srcOrd="0" destOrd="0" parTransId="{FFA56EA4-65B3-408E-BF3B-F97BFB16B0A9}" sibTransId="{E53F81BB-91F8-4401-8A8D-3E9462713E07}"/>
    <dgm:cxn modelId="{5099831D-D78F-455F-8C7A-234018B625F7}" srcId="{2DE05157-0B2C-42FA-AB08-5754E1722BC6}" destId="{6D338E4D-416C-41A6-8091-E604A69F8056}" srcOrd="2" destOrd="0" parTransId="{5E6A4316-2288-48BA-B556-5649D19DC58E}" sibTransId="{9A317F18-BD81-4A51-91C9-2041A44D9F30}"/>
    <dgm:cxn modelId="{4857AC43-7FB6-4458-8F33-33BCBDADF29A}" type="presOf" srcId="{6D338E4D-416C-41A6-8091-E604A69F8056}" destId="{08F842FF-7BAE-4E1A-9570-1437C31A6EA3}" srcOrd="0" destOrd="2" presId="urn:microsoft.com/office/officeart/2005/8/layout/hList1"/>
    <dgm:cxn modelId="{5640EF52-BD07-48A9-BB00-97100BB6699D}" type="presOf" srcId="{2FD824B6-8B07-477A-9BB3-D3FD0185B37B}" destId="{08F842FF-7BAE-4E1A-9570-1437C31A6EA3}" srcOrd="0" destOrd="1" presId="urn:microsoft.com/office/officeart/2005/8/layout/hList1"/>
    <dgm:cxn modelId="{50817774-C57C-4D51-AF40-1FFB8E9A7110}" type="presOf" srcId="{2DE05157-0B2C-42FA-AB08-5754E1722BC6}" destId="{7B864203-0715-4F02-8ED0-C6A613EFA9CD}" srcOrd="0" destOrd="0" presId="urn:microsoft.com/office/officeart/2005/8/layout/hList1"/>
    <dgm:cxn modelId="{0D355476-E6FB-455F-86EA-A991701A40A2}" srcId="{2DE05157-0B2C-42FA-AB08-5754E1722BC6}" destId="{F47CB041-D0C1-4655-B32A-053CE1073954}" srcOrd="3" destOrd="0" parTransId="{52E559AC-A6C0-419B-8A4C-11D3BE835124}" sibTransId="{52AD11B5-C7B5-4535-B220-389F0AE94E62}"/>
    <dgm:cxn modelId="{73218956-AFD1-43C5-B096-FD1FE3DD6334}" type="presOf" srcId="{AD33C5FC-874A-47FD-B1F9-B32C703CDEE6}" destId="{0F473987-30D5-4A2F-8098-55ECACC7A109}" srcOrd="0" destOrd="0" presId="urn:microsoft.com/office/officeart/2005/8/layout/hList1"/>
    <dgm:cxn modelId="{6F8D4192-0964-4380-89BF-3A4D4F578DAE}" type="presOf" srcId="{F47CB041-D0C1-4655-B32A-053CE1073954}" destId="{08F842FF-7BAE-4E1A-9570-1437C31A6EA3}" srcOrd="0" destOrd="3" presId="urn:microsoft.com/office/officeart/2005/8/layout/hList1"/>
    <dgm:cxn modelId="{2B8DB5C5-4E43-4CBC-A937-BF719C805FE6}" srcId="{2DE05157-0B2C-42FA-AB08-5754E1722BC6}" destId="{9D67C0A0-6BD3-46AD-A1BF-8FD153B934F6}" srcOrd="5" destOrd="0" parTransId="{7950BAF4-6BD9-4BD6-BAC5-D1CD56BD4999}" sibTransId="{0A727B28-A514-4FD5-9BFF-8202CEA95ED2}"/>
    <dgm:cxn modelId="{C76B1FC6-149E-43CF-9083-07C2D074119C}" type="presOf" srcId="{32B6FD97-CE35-40D8-AA7C-2E31C2EEED28}" destId="{08F842FF-7BAE-4E1A-9570-1437C31A6EA3}" srcOrd="0" destOrd="0" presId="urn:microsoft.com/office/officeart/2005/8/layout/hList1"/>
    <dgm:cxn modelId="{609F27D7-B4E4-4AA6-9E18-7954BD42E754}" type="presOf" srcId="{9D67C0A0-6BD3-46AD-A1BF-8FD153B934F6}" destId="{08F842FF-7BAE-4E1A-9570-1437C31A6EA3}" srcOrd="0" destOrd="5" presId="urn:microsoft.com/office/officeart/2005/8/layout/hList1"/>
    <dgm:cxn modelId="{D56694E6-FCFD-42B0-9D0C-99172B11766D}" srcId="{2DE05157-0B2C-42FA-AB08-5754E1722BC6}" destId="{32B6FD97-CE35-40D8-AA7C-2E31C2EEED28}" srcOrd="0" destOrd="0" parTransId="{E7BE1A3C-6BF2-4621-B66A-D620C1BADB65}" sibTransId="{36CF46C4-1EA6-447D-B550-12F4EB5DFF5F}"/>
    <dgm:cxn modelId="{A07BEEFE-E05B-4290-81C0-9DC501F7BBAB}" type="presOf" srcId="{0BD1A6CC-7190-4B6F-8AA8-26647B968C0D}" destId="{08F842FF-7BAE-4E1A-9570-1437C31A6EA3}" srcOrd="0" destOrd="4" presId="urn:microsoft.com/office/officeart/2005/8/layout/hList1"/>
    <dgm:cxn modelId="{F0CC47DB-2992-457A-AD1E-CC6C3E1D39F2}" type="presParOf" srcId="{0F473987-30D5-4A2F-8098-55ECACC7A109}" destId="{8879748C-F50D-49E8-9304-1A0F220866E2}" srcOrd="0" destOrd="0" presId="urn:microsoft.com/office/officeart/2005/8/layout/hList1"/>
    <dgm:cxn modelId="{CD503FE8-0248-4786-A1FE-7CEAFADA859C}" type="presParOf" srcId="{8879748C-F50D-49E8-9304-1A0F220866E2}" destId="{7B864203-0715-4F02-8ED0-C6A613EFA9CD}" srcOrd="0" destOrd="0" presId="urn:microsoft.com/office/officeart/2005/8/layout/hList1"/>
    <dgm:cxn modelId="{6C0136B1-CDFD-4B6A-93CC-012EAEDA92F9}" type="presParOf" srcId="{8879748C-F50D-49E8-9304-1A0F220866E2}" destId="{08F842FF-7BAE-4E1A-9570-1437C31A6EA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C2BAC6-ADAB-48E4-B903-A45C01009086}" type="doc">
      <dgm:prSet loTypeId="urn:microsoft.com/office/officeart/2005/8/layout/gear1" loCatId="cycle" qsTypeId="urn:microsoft.com/office/officeart/2005/8/quickstyle/simple1" qsCatId="simple" csTypeId="urn:microsoft.com/office/officeart/2005/8/colors/colorful4" csCatId="colorful" phldr="1"/>
      <dgm:spPr/>
    </dgm:pt>
    <dgm:pt modelId="{B88F18CA-5284-476E-B0C2-2FE88432C059}">
      <dgm:prSet phldrT="[Text]"/>
      <dgm:spPr/>
      <dgm:t>
        <a:bodyPr/>
        <a:lstStyle/>
        <a:p>
          <a:r>
            <a:rPr lang="en-GB" dirty="0"/>
            <a:t>Build Solidarity </a:t>
          </a:r>
        </a:p>
      </dgm:t>
    </dgm:pt>
    <dgm:pt modelId="{E023A05D-70FD-4426-A32E-F6E616C95147}" type="parTrans" cxnId="{99301BEC-91EB-4FBC-9859-E5062AA984BD}">
      <dgm:prSet/>
      <dgm:spPr/>
      <dgm:t>
        <a:bodyPr/>
        <a:lstStyle/>
        <a:p>
          <a:endParaRPr lang="en-GB"/>
        </a:p>
      </dgm:t>
    </dgm:pt>
    <dgm:pt modelId="{0A4D3588-883A-40B1-A10B-923E2E59C5BC}" type="sibTrans" cxnId="{99301BEC-91EB-4FBC-9859-E5062AA984BD}">
      <dgm:prSet/>
      <dgm:spPr/>
      <dgm:t>
        <a:bodyPr/>
        <a:lstStyle/>
        <a:p>
          <a:endParaRPr lang="en-GB"/>
        </a:p>
      </dgm:t>
    </dgm:pt>
    <dgm:pt modelId="{A2461472-9132-47F2-9EAB-130930982FD2}">
      <dgm:prSet phldrT="[Text]"/>
      <dgm:spPr/>
      <dgm:t>
        <a:bodyPr/>
        <a:lstStyle/>
        <a:p>
          <a:r>
            <a:rPr lang="en-GB" dirty="0"/>
            <a:t>Radical Welcoming</a:t>
          </a:r>
        </a:p>
      </dgm:t>
    </dgm:pt>
    <dgm:pt modelId="{0C6E0232-A46D-45A8-AC16-3CCCDDC5EE50}" type="parTrans" cxnId="{37CE218A-592E-4056-9B90-66C15785C197}">
      <dgm:prSet/>
      <dgm:spPr/>
      <dgm:t>
        <a:bodyPr/>
        <a:lstStyle/>
        <a:p>
          <a:endParaRPr lang="en-GB"/>
        </a:p>
      </dgm:t>
    </dgm:pt>
    <dgm:pt modelId="{1E584182-C0E3-4688-8A65-E9F85F816B58}" type="sibTrans" cxnId="{37CE218A-592E-4056-9B90-66C15785C197}">
      <dgm:prSet/>
      <dgm:spPr/>
      <dgm:t>
        <a:bodyPr/>
        <a:lstStyle/>
        <a:p>
          <a:endParaRPr lang="en-GB"/>
        </a:p>
      </dgm:t>
    </dgm:pt>
    <dgm:pt modelId="{B1420D06-152D-4C48-B091-DCC02D3DC283}">
      <dgm:prSet phldrT="[Text]"/>
      <dgm:spPr/>
      <dgm:t>
        <a:bodyPr/>
        <a:lstStyle/>
        <a:p>
          <a:r>
            <a:rPr lang="en-GB" dirty="0"/>
            <a:t>Manifestations Of Sanctuary</a:t>
          </a:r>
        </a:p>
      </dgm:t>
    </dgm:pt>
    <dgm:pt modelId="{FA78B880-A9A2-4034-858D-7ED6D1109E90}" type="parTrans" cxnId="{F87E0F39-3087-48CA-B764-2BC7464194C4}">
      <dgm:prSet/>
      <dgm:spPr/>
      <dgm:t>
        <a:bodyPr/>
        <a:lstStyle/>
        <a:p>
          <a:endParaRPr lang="en-GB"/>
        </a:p>
      </dgm:t>
    </dgm:pt>
    <dgm:pt modelId="{A2639799-08B3-4CF7-B2F2-947F3530B68F}" type="sibTrans" cxnId="{F87E0F39-3087-48CA-B764-2BC7464194C4}">
      <dgm:prSet/>
      <dgm:spPr/>
      <dgm:t>
        <a:bodyPr/>
        <a:lstStyle/>
        <a:p>
          <a:endParaRPr lang="en-GB"/>
        </a:p>
      </dgm:t>
    </dgm:pt>
    <dgm:pt modelId="{8A6C4E60-C599-4F67-9CB1-87EB60BABFB0}" type="pres">
      <dgm:prSet presAssocID="{1CC2BAC6-ADAB-48E4-B903-A45C01009086}" presName="composite" presStyleCnt="0">
        <dgm:presLayoutVars>
          <dgm:chMax val="3"/>
          <dgm:animLvl val="lvl"/>
          <dgm:resizeHandles val="exact"/>
        </dgm:presLayoutVars>
      </dgm:prSet>
      <dgm:spPr/>
    </dgm:pt>
    <dgm:pt modelId="{68FE87E8-2E50-45B1-851E-8819B68BCFFE}" type="pres">
      <dgm:prSet presAssocID="{B88F18CA-5284-476E-B0C2-2FE88432C059}" presName="gear1" presStyleLbl="node1" presStyleIdx="0" presStyleCnt="3">
        <dgm:presLayoutVars>
          <dgm:chMax val="1"/>
          <dgm:bulletEnabled val="1"/>
        </dgm:presLayoutVars>
      </dgm:prSet>
      <dgm:spPr/>
    </dgm:pt>
    <dgm:pt modelId="{BDA7BB8B-6A39-4965-8EB5-296A6A75459C}" type="pres">
      <dgm:prSet presAssocID="{B88F18CA-5284-476E-B0C2-2FE88432C059}" presName="gear1srcNode" presStyleLbl="node1" presStyleIdx="0" presStyleCnt="3"/>
      <dgm:spPr/>
    </dgm:pt>
    <dgm:pt modelId="{67F6946A-24B4-4486-9205-5AFFC9BDD8A4}" type="pres">
      <dgm:prSet presAssocID="{B88F18CA-5284-476E-B0C2-2FE88432C059}" presName="gear1dstNode" presStyleLbl="node1" presStyleIdx="0" presStyleCnt="3"/>
      <dgm:spPr/>
    </dgm:pt>
    <dgm:pt modelId="{44B848F8-D3E9-40DD-B3E8-63FE9838BBA9}" type="pres">
      <dgm:prSet presAssocID="{A2461472-9132-47F2-9EAB-130930982FD2}" presName="gear2" presStyleLbl="node1" presStyleIdx="1" presStyleCnt="3">
        <dgm:presLayoutVars>
          <dgm:chMax val="1"/>
          <dgm:bulletEnabled val="1"/>
        </dgm:presLayoutVars>
      </dgm:prSet>
      <dgm:spPr/>
    </dgm:pt>
    <dgm:pt modelId="{A0F8B348-247C-47D4-AD28-C52645E123CC}" type="pres">
      <dgm:prSet presAssocID="{A2461472-9132-47F2-9EAB-130930982FD2}" presName="gear2srcNode" presStyleLbl="node1" presStyleIdx="1" presStyleCnt="3"/>
      <dgm:spPr/>
    </dgm:pt>
    <dgm:pt modelId="{EB3114B5-3A7B-4DE0-AB5E-68F815A5BF85}" type="pres">
      <dgm:prSet presAssocID="{A2461472-9132-47F2-9EAB-130930982FD2}" presName="gear2dstNode" presStyleLbl="node1" presStyleIdx="1" presStyleCnt="3"/>
      <dgm:spPr/>
    </dgm:pt>
    <dgm:pt modelId="{DAF036A4-6EE2-4566-A4A5-C03E487C70AF}" type="pres">
      <dgm:prSet presAssocID="{B1420D06-152D-4C48-B091-DCC02D3DC283}" presName="gear3" presStyleLbl="node1" presStyleIdx="2" presStyleCnt="3"/>
      <dgm:spPr/>
    </dgm:pt>
    <dgm:pt modelId="{906575A1-C557-4415-A7EB-4BC04446C530}" type="pres">
      <dgm:prSet presAssocID="{B1420D06-152D-4C48-B091-DCC02D3DC283}" presName="gear3tx" presStyleLbl="node1" presStyleIdx="2" presStyleCnt="3">
        <dgm:presLayoutVars>
          <dgm:chMax val="1"/>
          <dgm:bulletEnabled val="1"/>
        </dgm:presLayoutVars>
      </dgm:prSet>
      <dgm:spPr/>
    </dgm:pt>
    <dgm:pt modelId="{FE9D3E41-B8E2-453A-BE94-A9D9A8404598}" type="pres">
      <dgm:prSet presAssocID="{B1420D06-152D-4C48-B091-DCC02D3DC283}" presName="gear3srcNode" presStyleLbl="node1" presStyleIdx="2" presStyleCnt="3"/>
      <dgm:spPr/>
    </dgm:pt>
    <dgm:pt modelId="{EB158BF4-E768-4D8F-8BF5-2E6798A3CE56}" type="pres">
      <dgm:prSet presAssocID="{B1420D06-152D-4C48-B091-DCC02D3DC283}" presName="gear3dstNode" presStyleLbl="node1" presStyleIdx="2" presStyleCnt="3"/>
      <dgm:spPr/>
    </dgm:pt>
    <dgm:pt modelId="{D9150EF2-4AA6-414C-A7A3-5B81C8592F09}" type="pres">
      <dgm:prSet presAssocID="{0A4D3588-883A-40B1-A10B-923E2E59C5BC}" presName="connector1" presStyleLbl="sibTrans2D1" presStyleIdx="0" presStyleCnt="3"/>
      <dgm:spPr/>
    </dgm:pt>
    <dgm:pt modelId="{25FE14A2-FFCA-4F54-99B1-0D81C4944C07}" type="pres">
      <dgm:prSet presAssocID="{1E584182-C0E3-4688-8A65-E9F85F816B58}" presName="connector2" presStyleLbl="sibTrans2D1" presStyleIdx="1" presStyleCnt="3"/>
      <dgm:spPr/>
    </dgm:pt>
    <dgm:pt modelId="{371CBD22-31CA-4872-BA9C-831651807E96}" type="pres">
      <dgm:prSet presAssocID="{A2639799-08B3-4CF7-B2F2-947F3530B68F}" presName="connector3" presStyleLbl="sibTrans2D1" presStyleIdx="2" presStyleCnt="3"/>
      <dgm:spPr/>
    </dgm:pt>
  </dgm:ptLst>
  <dgm:cxnLst>
    <dgm:cxn modelId="{C422B31F-2592-45B3-AC6E-9AF11E7903E3}" type="presOf" srcId="{A2639799-08B3-4CF7-B2F2-947F3530B68F}" destId="{371CBD22-31CA-4872-BA9C-831651807E96}" srcOrd="0" destOrd="0" presId="urn:microsoft.com/office/officeart/2005/8/layout/gear1"/>
    <dgm:cxn modelId="{F87E0F39-3087-48CA-B764-2BC7464194C4}" srcId="{1CC2BAC6-ADAB-48E4-B903-A45C01009086}" destId="{B1420D06-152D-4C48-B091-DCC02D3DC283}" srcOrd="2" destOrd="0" parTransId="{FA78B880-A9A2-4034-858D-7ED6D1109E90}" sibTransId="{A2639799-08B3-4CF7-B2F2-947F3530B68F}"/>
    <dgm:cxn modelId="{B1C99764-D151-4D7C-9D0F-BB6759D86F87}" type="presOf" srcId="{B1420D06-152D-4C48-B091-DCC02D3DC283}" destId="{906575A1-C557-4415-A7EB-4BC04446C530}" srcOrd="1" destOrd="0" presId="urn:microsoft.com/office/officeart/2005/8/layout/gear1"/>
    <dgm:cxn modelId="{2E70AE49-8295-4977-8A2E-33C363623CCC}" type="presOf" srcId="{1CC2BAC6-ADAB-48E4-B903-A45C01009086}" destId="{8A6C4E60-C599-4F67-9CB1-87EB60BABFB0}" srcOrd="0" destOrd="0" presId="urn:microsoft.com/office/officeart/2005/8/layout/gear1"/>
    <dgm:cxn modelId="{3FB3F66C-A389-48A9-AE3F-A20F0EBCE7B7}" type="presOf" srcId="{B88F18CA-5284-476E-B0C2-2FE88432C059}" destId="{68FE87E8-2E50-45B1-851E-8819B68BCFFE}" srcOrd="0" destOrd="0" presId="urn:microsoft.com/office/officeart/2005/8/layout/gear1"/>
    <dgm:cxn modelId="{FDEFB56F-C45D-49BE-A86F-92B955EA7BA7}" type="presOf" srcId="{A2461472-9132-47F2-9EAB-130930982FD2}" destId="{EB3114B5-3A7B-4DE0-AB5E-68F815A5BF85}" srcOrd="2" destOrd="0" presId="urn:microsoft.com/office/officeart/2005/8/layout/gear1"/>
    <dgm:cxn modelId="{0538F455-5C76-4420-8309-A40FF0382EFC}" type="presOf" srcId="{0A4D3588-883A-40B1-A10B-923E2E59C5BC}" destId="{D9150EF2-4AA6-414C-A7A3-5B81C8592F09}" srcOrd="0" destOrd="0" presId="urn:microsoft.com/office/officeart/2005/8/layout/gear1"/>
    <dgm:cxn modelId="{7EC45C81-3162-4AE5-A4A4-ACFF04D3D335}" type="presOf" srcId="{B1420D06-152D-4C48-B091-DCC02D3DC283}" destId="{EB158BF4-E768-4D8F-8BF5-2E6798A3CE56}" srcOrd="3" destOrd="0" presId="urn:microsoft.com/office/officeart/2005/8/layout/gear1"/>
    <dgm:cxn modelId="{37CE218A-592E-4056-9B90-66C15785C197}" srcId="{1CC2BAC6-ADAB-48E4-B903-A45C01009086}" destId="{A2461472-9132-47F2-9EAB-130930982FD2}" srcOrd="1" destOrd="0" parTransId="{0C6E0232-A46D-45A8-AC16-3CCCDDC5EE50}" sibTransId="{1E584182-C0E3-4688-8A65-E9F85F816B58}"/>
    <dgm:cxn modelId="{ADC3C8A9-3EBD-437D-86C1-AD718B3EFF18}" type="presOf" srcId="{B88F18CA-5284-476E-B0C2-2FE88432C059}" destId="{BDA7BB8B-6A39-4965-8EB5-296A6A75459C}" srcOrd="1" destOrd="0" presId="urn:microsoft.com/office/officeart/2005/8/layout/gear1"/>
    <dgm:cxn modelId="{C5AF65B0-06A1-4862-B9DC-AAAE027F3947}" type="presOf" srcId="{A2461472-9132-47F2-9EAB-130930982FD2}" destId="{44B848F8-D3E9-40DD-B3E8-63FE9838BBA9}" srcOrd="0" destOrd="0" presId="urn:microsoft.com/office/officeart/2005/8/layout/gear1"/>
    <dgm:cxn modelId="{4704E3B6-AF18-4CF7-9D85-993798F5A7C0}" type="presOf" srcId="{B1420D06-152D-4C48-B091-DCC02D3DC283}" destId="{DAF036A4-6EE2-4566-A4A5-C03E487C70AF}" srcOrd="0" destOrd="0" presId="urn:microsoft.com/office/officeart/2005/8/layout/gear1"/>
    <dgm:cxn modelId="{0232DEDD-4E0F-4C87-BDDC-BB7C107FD3C6}" type="presOf" srcId="{B1420D06-152D-4C48-B091-DCC02D3DC283}" destId="{FE9D3E41-B8E2-453A-BE94-A9D9A8404598}" srcOrd="2" destOrd="0" presId="urn:microsoft.com/office/officeart/2005/8/layout/gear1"/>
    <dgm:cxn modelId="{99301BEC-91EB-4FBC-9859-E5062AA984BD}" srcId="{1CC2BAC6-ADAB-48E4-B903-A45C01009086}" destId="{B88F18CA-5284-476E-B0C2-2FE88432C059}" srcOrd="0" destOrd="0" parTransId="{E023A05D-70FD-4426-A32E-F6E616C95147}" sibTransId="{0A4D3588-883A-40B1-A10B-923E2E59C5BC}"/>
    <dgm:cxn modelId="{819EB2EC-5AB5-473C-A94A-50641CC4119E}" type="presOf" srcId="{1E584182-C0E3-4688-8A65-E9F85F816B58}" destId="{25FE14A2-FFCA-4F54-99B1-0D81C4944C07}" srcOrd="0" destOrd="0" presId="urn:microsoft.com/office/officeart/2005/8/layout/gear1"/>
    <dgm:cxn modelId="{07E853F8-7279-431A-8259-BC85A0ECCE9E}" type="presOf" srcId="{A2461472-9132-47F2-9EAB-130930982FD2}" destId="{A0F8B348-247C-47D4-AD28-C52645E123CC}" srcOrd="1" destOrd="0" presId="urn:microsoft.com/office/officeart/2005/8/layout/gear1"/>
    <dgm:cxn modelId="{C9D3C3FE-A6BB-4620-9C05-5A5DCF63F15C}" type="presOf" srcId="{B88F18CA-5284-476E-B0C2-2FE88432C059}" destId="{67F6946A-24B4-4486-9205-5AFFC9BDD8A4}" srcOrd="2" destOrd="0" presId="urn:microsoft.com/office/officeart/2005/8/layout/gear1"/>
    <dgm:cxn modelId="{C9A0EBCD-BDF2-4451-A197-DBD1AEA748B9}" type="presParOf" srcId="{8A6C4E60-C599-4F67-9CB1-87EB60BABFB0}" destId="{68FE87E8-2E50-45B1-851E-8819B68BCFFE}" srcOrd="0" destOrd="0" presId="urn:microsoft.com/office/officeart/2005/8/layout/gear1"/>
    <dgm:cxn modelId="{9E034D96-6525-48F5-9D3F-D80D50081CDD}" type="presParOf" srcId="{8A6C4E60-C599-4F67-9CB1-87EB60BABFB0}" destId="{BDA7BB8B-6A39-4965-8EB5-296A6A75459C}" srcOrd="1" destOrd="0" presId="urn:microsoft.com/office/officeart/2005/8/layout/gear1"/>
    <dgm:cxn modelId="{79CDF51B-4606-449F-91BC-EBE6F2BF5F1A}" type="presParOf" srcId="{8A6C4E60-C599-4F67-9CB1-87EB60BABFB0}" destId="{67F6946A-24B4-4486-9205-5AFFC9BDD8A4}" srcOrd="2" destOrd="0" presId="urn:microsoft.com/office/officeart/2005/8/layout/gear1"/>
    <dgm:cxn modelId="{CD9B0EBF-A150-476C-953B-291C2093FBE3}" type="presParOf" srcId="{8A6C4E60-C599-4F67-9CB1-87EB60BABFB0}" destId="{44B848F8-D3E9-40DD-B3E8-63FE9838BBA9}" srcOrd="3" destOrd="0" presId="urn:microsoft.com/office/officeart/2005/8/layout/gear1"/>
    <dgm:cxn modelId="{EDB53806-17DD-4CE8-AA49-09BA8FB2D63B}" type="presParOf" srcId="{8A6C4E60-C599-4F67-9CB1-87EB60BABFB0}" destId="{A0F8B348-247C-47D4-AD28-C52645E123CC}" srcOrd="4" destOrd="0" presId="urn:microsoft.com/office/officeart/2005/8/layout/gear1"/>
    <dgm:cxn modelId="{AB97687D-799C-4D9A-8DB4-CA2C6D8AD6C8}" type="presParOf" srcId="{8A6C4E60-C599-4F67-9CB1-87EB60BABFB0}" destId="{EB3114B5-3A7B-4DE0-AB5E-68F815A5BF85}" srcOrd="5" destOrd="0" presId="urn:microsoft.com/office/officeart/2005/8/layout/gear1"/>
    <dgm:cxn modelId="{ECFF928C-9C8B-4CC1-9FD0-D046CAE658EC}" type="presParOf" srcId="{8A6C4E60-C599-4F67-9CB1-87EB60BABFB0}" destId="{DAF036A4-6EE2-4566-A4A5-C03E487C70AF}" srcOrd="6" destOrd="0" presId="urn:microsoft.com/office/officeart/2005/8/layout/gear1"/>
    <dgm:cxn modelId="{7ABF0FE4-0DE3-4BEA-800D-EFD50B839D65}" type="presParOf" srcId="{8A6C4E60-C599-4F67-9CB1-87EB60BABFB0}" destId="{906575A1-C557-4415-A7EB-4BC04446C530}" srcOrd="7" destOrd="0" presId="urn:microsoft.com/office/officeart/2005/8/layout/gear1"/>
    <dgm:cxn modelId="{8D3984E7-E1C7-4066-88EB-C26E52C7E901}" type="presParOf" srcId="{8A6C4E60-C599-4F67-9CB1-87EB60BABFB0}" destId="{FE9D3E41-B8E2-453A-BE94-A9D9A8404598}" srcOrd="8" destOrd="0" presId="urn:microsoft.com/office/officeart/2005/8/layout/gear1"/>
    <dgm:cxn modelId="{F983E3F3-10C1-4446-AD86-EA94BB75BD93}" type="presParOf" srcId="{8A6C4E60-C599-4F67-9CB1-87EB60BABFB0}" destId="{EB158BF4-E768-4D8F-8BF5-2E6798A3CE56}" srcOrd="9" destOrd="0" presId="urn:microsoft.com/office/officeart/2005/8/layout/gear1"/>
    <dgm:cxn modelId="{FAAC5C6D-0B5B-4705-ADD2-68A1827D4B4D}" type="presParOf" srcId="{8A6C4E60-C599-4F67-9CB1-87EB60BABFB0}" destId="{D9150EF2-4AA6-414C-A7A3-5B81C8592F09}" srcOrd="10" destOrd="0" presId="urn:microsoft.com/office/officeart/2005/8/layout/gear1"/>
    <dgm:cxn modelId="{78C1C426-CE9B-46B4-AFDC-8A4A4C9293CD}" type="presParOf" srcId="{8A6C4E60-C599-4F67-9CB1-87EB60BABFB0}" destId="{25FE14A2-FFCA-4F54-99B1-0D81C4944C07}" srcOrd="11" destOrd="0" presId="urn:microsoft.com/office/officeart/2005/8/layout/gear1"/>
    <dgm:cxn modelId="{FB85FF0D-95C9-49C4-8721-549E4CC31EAC}" type="presParOf" srcId="{8A6C4E60-C599-4F67-9CB1-87EB60BABFB0}" destId="{371CBD22-31CA-4872-BA9C-831651807E9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C2BAC6-ADAB-48E4-B903-A45C01009086}"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GB"/>
        </a:p>
      </dgm:t>
    </dgm:pt>
    <dgm:pt modelId="{B88F18CA-5284-476E-B0C2-2FE88432C059}">
      <dgm:prSet phldrT="[Text]"/>
      <dgm:spPr/>
      <dgm:t>
        <a:bodyPr/>
        <a:lstStyle/>
        <a:p>
          <a:r>
            <a:rPr lang="en-GB" dirty="0"/>
            <a:t>Build Solidarity </a:t>
          </a:r>
        </a:p>
      </dgm:t>
    </dgm:pt>
    <dgm:pt modelId="{E023A05D-70FD-4426-A32E-F6E616C95147}" type="parTrans" cxnId="{99301BEC-91EB-4FBC-9859-E5062AA984BD}">
      <dgm:prSet/>
      <dgm:spPr/>
      <dgm:t>
        <a:bodyPr/>
        <a:lstStyle/>
        <a:p>
          <a:endParaRPr lang="en-GB"/>
        </a:p>
      </dgm:t>
    </dgm:pt>
    <dgm:pt modelId="{0A4D3588-883A-40B1-A10B-923E2E59C5BC}" type="sibTrans" cxnId="{99301BEC-91EB-4FBC-9859-E5062AA984BD}">
      <dgm:prSet/>
      <dgm:spPr/>
      <dgm:t>
        <a:bodyPr/>
        <a:lstStyle/>
        <a:p>
          <a:endParaRPr lang="en-GB"/>
        </a:p>
      </dgm:t>
    </dgm:pt>
    <dgm:pt modelId="{A2461472-9132-47F2-9EAB-130930982FD2}">
      <dgm:prSet phldrT="[Text]"/>
      <dgm:spPr/>
      <dgm:t>
        <a:bodyPr/>
        <a:lstStyle/>
        <a:p>
          <a:r>
            <a:rPr lang="en-GB" dirty="0"/>
            <a:t>Radical Welcoming</a:t>
          </a:r>
        </a:p>
      </dgm:t>
    </dgm:pt>
    <dgm:pt modelId="{0C6E0232-A46D-45A8-AC16-3CCCDDC5EE50}" type="parTrans" cxnId="{37CE218A-592E-4056-9B90-66C15785C197}">
      <dgm:prSet/>
      <dgm:spPr/>
      <dgm:t>
        <a:bodyPr/>
        <a:lstStyle/>
        <a:p>
          <a:endParaRPr lang="en-GB"/>
        </a:p>
      </dgm:t>
    </dgm:pt>
    <dgm:pt modelId="{1E584182-C0E3-4688-8A65-E9F85F816B58}" type="sibTrans" cxnId="{37CE218A-592E-4056-9B90-66C15785C197}">
      <dgm:prSet/>
      <dgm:spPr/>
      <dgm:t>
        <a:bodyPr/>
        <a:lstStyle/>
        <a:p>
          <a:endParaRPr lang="en-GB"/>
        </a:p>
      </dgm:t>
    </dgm:pt>
    <dgm:pt modelId="{B1420D06-152D-4C48-B091-DCC02D3DC283}">
      <dgm:prSet phldrT="[Text]"/>
      <dgm:spPr/>
      <dgm:t>
        <a:bodyPr/>
        <a:lstStyle/>
        <a:p>
          <a:r>
            <a:rPr lang="en-GB" dirty="0"/>
            <a:t>Manifestations Of Sanctuary</a:t>
          </a:r>
        </a:p>
      </dgm:t>
    </dgm:pt>
    <dgm:pt modelId="{FA78B880-A9A2-4034-858D-7ED6D1109E90}" type="parTrans" cxnId="{F87E0F39-3087-48CA-B764-2BC7464194C4}">
      <dgm:prSet/>
      <dgm:spPr/>
      <dgm:t>
        <a:bodyPr/>
        <a:lstStyle/>
        <a:p>
          <a:endParaRPr lang="en-GB"/>
        </a:p>
      </dgm:t>
    </dgm:pt>
    <dgm:pt modelId="{A2639799-08B3-4CF7-B2F2-947F3530B68F}" type="sibTrans" cxnId="{F87E0F39-3087-48CA-B764-2BC7464194C4}">
      <dgm:prSet/>
      <dgm:spPr/>
      <dgm:t>
        <a:bodyPr/>
        <a:lstStyle/>
        <a:p>
          <a:endParaRPr lang="en-GB"/>
        </a:p>
      </dgm:t>
    </dgm:pt>
    <dgm:pt modelId="{8A6C4E60-C599-4F67-9CB1-87EB60BABFB0}" type="pres">
      <dgm:prSet presAssocID="{1CC2BAC6-ADAB-48E4-B903-A45C01009086}" presName="composite" presStyleCnt="0">
        <dgm:presLayoutVars>
          <dgm:chMax val="3"/>
          <dgm:animLvl val="lvl"/>
          <dgm:resizeHandles val="exact"/>
        </dgm:presLayoutVars>
      </dgm:prSet>
      <dgm:spPr/>
    </dgm:pt>
    <dgm:pt modelId="{68FE87E8-2E50-45B1-851E-8819B68BCFFE}" type="pres">
      <dgm:prSet presAssocID="{B88F18CA-5284-476E-B0C2-2FE88432C059}" presName="gear1" presStyleLbl="node1" presStyleIdx="0" presStyleCnt="3" custLinFactNeighborX="-1192" custLinFactNeighborY="-298">
        <dgm:presLayoutVars>
          <dgm:chMax val="1"/>
          <dgm:bulletEnabled val="1"/>
        </dgm:presLayoutVars>
      </dgm:prSet>
      <dgm:spPr/>
    </dgm:pt>
    <dgm:pt modelId="{BDA7BB8B-6A39-4965-8EB5-296A6A75459C}" type="pres">
      <dgm:prSet presAssocID="{B88F18CA-5284-476E-B0C2-2FE88432C059}" presName="gear1srcNode" presStyleLbl="node1" presStyleIdx="0" presStyleCnt="3"/>
      <dgm:spPr/>
    </dgm:pt>
    <dgm:pt modelId="{67F6946A-24B4-4486-9205-5AFFC9BDD8A4}" type="pres">
      <dgm:prSet presAssocID="{B88F18CA-5284-476E-B0C2-2FE88432C059}" presName="gear1dstNode" presStyleLbl="node1" presStyleIdx="0" presStyleCnt="3"/>
      <dgm:spPr/>
    </dgm:pt>
    <dgm:pt modelId="{44B848F8-D3E9-40DD-B3E8-63FE9838BBA9}" type="pres">
      <dgm:prSet presAssocID="{A2461472-9132-47F2-9EAB-130930982FD2}" presName="gear2" presStyleLbl="node1" presStyleIdx="1" presStyleCnt="3">
        <dgm:presLayoutVars>
          <dgm:chMax val="1"/>
          <dgm:bulletEnabled val="1"/>
        </dgm:presLayoutVars>
      </dgm:prSet>
      <dgm:spPr/>
    </dgm:pt>
    <dgm:pt modelId="{A0F8B348-247C-47D4-AD28-C52645E123CC}" type="pres">
      <dgm:prSet presAssocID="{A2461472-9132-47F2-9EAB-130930982FD2}" presName="gear2srcNode" presStyleLbl="node1" presStyleIdx="1" presStyleCnt="3"/>
      <dgm:spPr/>
    </dgm:pt>
    <dgm:pt modelId="{EB3114B5-3A7B-4DE0-AB5E-68F815A5BF85}" type="pres">
      <dgm:prSet presAssocID="{A2461472-9132-47F2-9EAB-130930982FD2}" presName="gear2dstNode" presStyleLbl="node1" presStyleIdx="1" presStyleCnt="3"/>
      <dgm:spPr/>
    </dgm:pt>
    <dgm:pt modelId="{DAF036A4-6EE2-4566-A4A5-C03E487C70AF}" type="pres">
      <dgm:prSet presAssocID="{B1420D06-152D-4C48-B091-DCC02D3DC283}" presName="gear3" presStyleLbl="node1" presStyleIdx="2" presStyleCnt="3"/>
      <dgm:spPr/>
    </dgm:pt>
    <dgm:pt modelId="{906575A1-C557-4415-A7EB-4BC04446C530}" type="pres">
      <dgm:prSet presAssocID="{B1420D06-152D-4C48-B091-DCC02D3DC283}" presName="gear3tx" presStyleLbl="node1" presStyleIdx="2" presStyleCnt="3">
        <dgm:presLayoutVars>
          <dgm:chMax val="1"/>
          <dgm:bulletEnabled val="1"/>
        </dgm:presLayoutVars>
      </dgm:prSet>
      <dgm:spPr/>
    </dgm:pt>
    <dgm:pt modelId="{FE9D3E41-B8E2-453A-BE94-A9D9A8404598}" type="pres">
      <dgm:prSet presAssocID="{B1420D06-152D-4C48-B091-DCC02D3DC283}" presName="gear3srcNode" presStyleLbl="node1" presStyleIdx="2" presStyleCnt="3"/>
      <dgm:spPr/>
    </dgm:pt>
    <dgm:pt modelId="{EB158BF4-E768-4D8F-8BF5-2E6798A3CE56}" type="pres">
      <dgm:prSet presAssocID="{B1420D06-152D-4C48-B091-DCC02D3DC283}" presName="gear3dstNode" presStyleLbl="node1" presStyleIdx="2" presStyleCnt="3"/>
      <dgm:spPr/>
    </dgm:pt>
    <dgm:pt modelId="{D9150EF2-4AA6-414C-A7A3-5B81C8592F09}" type="pres">
      <dgm:prSet presAssocID="{0A4D3588-883A-40B1-A10B-923E2E59C5BC}" presName="connector1" presStyleLbl="sibTrans2D1" presStyleIdx="0" presStyleCnt="3"/>
      <dgm:spPr/>
    </dgm:pt>
    <dgm:pt modelId="{25FE14A2-FFCA-4F54-99B1-0D81C4944C07}" type="pres">
      <dgm:prSet presAssocID="{1E584182-C0E3-4688-8A65-E9F85F816B58}" presName="connector2" presStyleLbl="sibTrans2D1" presStyleIdx="1" presStyleCnt="3"/>
      <dgm:spPr/>
    </dgm:pt>
    <dgm:pt modelId="{371CBD22-31CA-4872-BA9C-831651807E96}" type="pres">
      <dgm:prSet presAssocID="{A2639799-08B3-4CF7-B2F2-947F3530B68F}" presName="connector3" presStyleLbl="sibTrans2D1" presStyleIdx="2" presStyleCnt="3"/>
      <dgm:spPr/>
    </dgm:pt>
  </dgm:ptLst>
  <dgm:cxnLst>
    <dgm:cxn modelId="{C422B31F-2592-45B3-AC6E-9AF11E7903E3}" type="presOf" srcId="{A2639799-08B3-4CF7-B2F2-947F3530B68F}" destId="{371CBD22-31CA-4872-BA9C-831651807E96}" srcOrd="0" destOrd="0" presId="urn:microsoft.com/office/officeart/2005/8/layout/gear1"/>
    <dgm:cxn modelId="{F87E0F39-3087-48CA-B764-2BC7464194C4}" srcId="{1CC2BAC6-ADAB-48E4-B903-A45C01009086}" destId="{B1420D06-152D-4C48-B091-DCC02D3DC283}" srcOrd="2" destOrd="0" parTransId="{FA78B880-A9A2-4034-858D-7ED6D1109E90}" sibTransId="{A2639799-08B3-4CF7-B2F2-947F3530B68F}"/>
    <dgm:cxn modelId="{B1C99764-D151-4D7C-9D0F-BB6759D86F87}" type="presOf" srcId="{B1420D06-152D-4C48-B091-DCC02D3DC283}" destId="{906575A1-C557-4415-A7EB-4BC04446C530}" srcOrd="1" destOrd="0" presId="urn:microsoft.com/office/officeart/2005/8/layout/gear1"/>
    <dgm:cxn modelId="{2E70AE49-8295-4977-8A2E-33C363623CCC}" type="presOf" srcId="{1CC2BAC6-ADAB-48E4-B903-A45C01009086}" destId="{8A6C4E60-C599-4F67-9CB1-87EB60BABFB0}" srcOrd="0" destOrd="0" presId="urn:microsoft.com/office/officeart/2005/8/layout/gear1"/>
    <dgm:cxn modelId="{3FB3F66C-A389-48A9-AE3F-A20F0EBCE7B7}" type="presOf" srcId="{B88F18CA-5284-476E-B0C2-2FE88432C059}" destId="{68FE87E8-2E50-45B1-851E-8819B68BCFFE}" srcOrd="0" destOrd="0" presId="urn:microsoft.com/office/officeart/2005/8/layout/gear1"/>
    <dgm:cxn modelId="{FDEFB56F-C45D-49BE-A86F-92B955EA7BA7}" type="presOf" srcId="{A2461472-9132-47F2-9EAB-130930982FD2}" destId="{EB3114B5-3A7B-4DE0-AB5E-68F815A5BF85}" srcOrd="2" destOrd="0" presId="urn:microsoft.com/office/officeart/2005/8/layout/gear1"/>
    <dgm:cxn modelId="{0538F455-5C76-4420-8309-A40FF0382EFC}" type="presOf" srcId="{0A4D3588-883A-40B1-A10B-923E2E59C5BC}" destId="{D9150EF2-4AA6-414C-A7A3-5B81C8592F09}" srcOrd="0" destOrd="0" presId="urn:microsoft.com/office/officeart/2005/8/layout/gear1"/>
    <dgm:cxn modelId="{7EC45C81-3162-4AE5-A4A4-ACFF04D3D335}" type="presOf" srcId="{B1420D06-152D-4C48-B091-DCC02D3DC283}" destId="{EB158BF4-E768-4D8F-8BF5-2E6798A3CE56}" srcOrd="3" destOrd="0" presId="urn:microsoft.com/office/officeart/2005/8/layout/gear1"/>
    <dgm:cxn modelId="{37CE218A-592E-4056-9B90-66C15785C197}" srcId="{1CC2BAC6-ADAB-48E4-B903-A45C01009086}" destId="{A2461472-9132-47F2-9EAB-130930982FD2}" srcOrd="1" destOrd="0" parTransId="{0C6E0232-A46D-45A8-AC16-3CCCDDC5EE50}" sibTransId="{1E584182-C0E3-4688-8A65-E9F85F816B58}"/>
    <dgm:cxn modelId="{ADC3C8A9-3EBD-437D-86C1-AD718B3EFF18}" type="presOf" srcId="{B88F18CA-5284-476E-B0C2-2FE88432C059}" destId="{BDA7BB8B-6A39-4965-8EB5-296A6A75459C}" srcOrd="1" destOrd="0" presId="urn:microsoft.com/office/officeart/2005/8/layout/gear1"/>
    <dgm:cxn modelId="{C5AF65B0-06A1-4862-B9DC-AAAE027F3947}" type="presOf" srcId="{A2461472-9132-47F2-9EAB-130930982FD2}" destId="{44B848F8-D3E9-40DD-B3E8-63FE9838BBA9}" srcOrd="0" destOrd="0" presId="urn:microsoft.com/office/officeart/2005/8/layout/gear1"/>
    <dgm:cxn modelId="{4704E3B6-AF18-4CF7-9D85-993798F5A7C0}" type="presOf" srcId="{B1420D06-152D-4C48-B091-DCC02D3DC283}" destId="{DAF036A4-6EE2-4566-A4A5-C03E487C70AF}" srcOrd="0" destOrd="0" presId="urn:microsoft.com/office/officeart/2005/8/layout/gear1"/>
    <dgm:cxn modelId="{0232DEDD-4E0F-4C87-BDDC-BB7C107FD3C6}" type="presOf" srcId="{B1420D06-152D-4C48-B091-DCC02D3DC283}" destId="{FE9D3E41-B8E2-453A-BE94-A9D9A8404598}" srcOrd="2" destOrd="0" presId="urn:microsoft.com/office/officeart/2005/8/layout/gear1"/>
    <dgm:cxn modelId="{99301BEC-91EB-4FBC-9859-E5062AA984BD}" srcId="{1CC2BAC6-ADAB-48E4-B903-A45C01009086}" destId="{B88F18CA-5284-476E-B0C2-2FE88432C059}" srcOrd="0" destOrd="0" parTransId="{E023A05D-70FD-4426-A32E-F6E616C95147}" sibTransId="{0A4D3588-883A-40B1-A10B-923E2E59C5BC}"/>
    <dgm:cxn modelId="{819EB2EC-5AB5-473C-A94A-50641CC4119E}" type="presOf" srcId="{1E584182-C0E3-4688-8A65-E9F85F816B58}" destId="{25FE14A2-FFCA-4F54-99B1-0D81C4944C07}" srcOrd="0" destOrd="0" presId="urn:microsoft.com/office/officeart/2005/8/layout/gear1"/>
    <dgm:cxn modelId="{07E853F8-7279-431A-8259-BC85A0ECCE9E}" type="presOf" srcId="{A2461472-9132-47F2-9EAB-130930982FD2}" destId="{A0F8B348-247C-47D4-AD28-C52645E123CC}" srcOrd="1" destOrd="0" presId="urn:microsoft.com/office/officeart/2005/8/layout/gear1"/>
    <dgm:cxn modelId="{C9D3C3FE-A6BB-4620-9C05-5A5DCF63F15C}" type="presOf" srcId="{B88F18CA-5284-476E-B0C2-2FE88432C059}" destId="{67F6946A-24B4-4486-9205-5AFFC9BDD8A4}" srcOrd="2" destOrd="0" presId="urn:microsoft.com/office/officeart/2005/8/layout/gear1"/>
    <dgm:cxn modelId="{C9A0EBCD-BDF2-4451-A197-DBD1AEA748B9}" type="presParOf" srcId="{8A6C4E60-C599-4F67-9CB1-87EB60BABFB0}" destId="{68FE87E8-2E50-45B1-851E-8819B68BCFFE}" srcOrd="0" destOrd="0" presId="urn:microsoft.com/office/officeart/2005/8/layout/gear1"/>
    <dgm:cxn modelId="{9E034D96-6525-48F5-9D3F-D80D50081CDD}" type="presParOf" srcId="{8A6C4E60-C599-4F67-9CB1-87EB60BABFB0}" destId="{BDA7BB8B-6A39-4965-8EB5-296A6A75459C}" srcOrd="1" destOrd="0" presId="urn:microsoft.com/office/officeart/2005/8/layout/gear1"/>
    <dgm:cxn modelId="{79CDF51B-4606-449F-91BC-EBE6F2BF5F1A}" type="presParOf" srcId="{8A6C4E60-C599-4F67-9CB1-87EB60BABFB0}" destId="{67F6946A-24B4-4486-9205-5AFFC9BDD8A4}" srcOrd="2" destOrd="0" presId="urn:microsoft.com/office/officeart/2005/8/layout/gear1"/>
    <dgm:cxn modelId="{CD9B0EBF-A150-476C-953B-291C2093FBE3}" type="presParOf" srcId="{8A6C4E60-C599-4F67-9CB1-87EB60BABFB0}" destId="{44B848F8-D3E9-40DD-B3E8-63FE9838BBA9}" srcOrd="3" destOrd="0" presId="urn:microsoft.com/office/officeart/2005/8/layout/gear1"/>
    <dgm:cxn modelId="{EDB53806-17DD-4CE8-AA49-09BA8FB2D63B}" type="presParOf" srcId="{8A6C4E60-C599-4F67-9CB1-87EB60BABFB0}" destId="{A0F8B348-247C-47D4-AD28-C52645E123CC}" srcOrd="4" destOrd="0" presId="urn:microsoft.com/office/officeart/2005/8/layout/gear1"/>
    <dgm:cxn modelId="{AB97687D-799C-4D9A-8DB4-CA2C6D8AD6C8}" type="presParOf" srcId="{8A6C4E60-C599-4F67-9CB1-87EB60BABFB0}" destId="{EB3114B5-3A7B-4DE0-AB5E-68F815A5BF85}" srcOrd="5" destOrd="0" presId="urn:microsoft.com/office/officeart/2005/8/layout/gear1"/>
    <dgm:cxn modelId="{ECFF928C-9C8B-4CC1-9FD0-D046CAE658EC}" type="presParOf" srcId="{8A6C4E60-C599-4F67-9CB1-87EB60BABFB0}" destId="{DAF036A4-6EE2-4566-A4A5-C03E487C70AF}" srcOrd="6" destOrd="0" presId="urn:microsoft.com/office/officeart/2005/8/layout/gear1"/>
    <dgm:cxn modelId="{7ABF0FE4-0DE3-4BEA-800D-EFD50B839D65}" type="presParOf" srcId="{8A6C4E60-C599-4F67-9CB1-87EB60BABFB0}" destId="{906575A1-C557-4415-A7EB-4BC04446C530}" srcOrd="7" destOrd="0" presId="urn:microsoft.com/office/officeart/2005/8/layout/gear1"/>
    <dgm:cxn modelId="{8D3984E7-E1C7-4066-88EB-C26E52C7E901}" type="presParOf" srcId="{8A6C4E60-C599-4F67-9CB1-87EB60BABFB0}" destId="{FE9D3E41-B8E2-453A-BE94-A9D9A8404598}" srcOrd="8" destOrd="0" presId="urn:microsoft.com/office/officeart/2005/8/layout/gear1"/>
    <dgm:cxn modelId="{F983E3F3-10C1-4446-AD86-EA94BB75BD93}" type="presParOf" srcId="{8A6C4E60-C599-4F67-9CB1-87EB60BABFB0}" destId="{EB158BF4-E768-4D8F-8BF5-2E6798A3CE56}" srcOrd="9" destOrd="0" presId="urn:microsoft.com/office/officeart/2005/8/layout/gear1"/>
    <dgm:cxn modelId="{FAAC5C6D-0B5B-4705-ADD2-68A1827D4B4D}" type="presParOf" srcId="{8A6C4E60-C599-4F67-9CB1-87EB60BABFB0}" destId="{D9150EF2-4AA6-414C-A7A3-5B81C8592F09}" srcOrd="10" destOrd="0" presId="urn:microsoft.com/office/officeart/2005/8/layout/gear1"/>
    <dgm:cxn modelId="{78C1C426-CE9B-46B4-AFDC-8A4A4C9293CD}" type="presParOf" srcId="{8A6C4E60-C599-4F67-9CB1-87EB60BABFB0}" destId="{25FE14A2-FFCA-4F54-99B1-0D81C4944C07}" srcOrd="11" destOrd="0" presId="urn:microsoft.com/office/officeart/2005/8/layout/gear1"/>
    <dgm:cxn modelId="{FB85FF0D-95C9-49C4-8721-549E4CC31EAC}" type="presParOf" srcId="{8A6C4E60-C599-4F67-9CB1-87EB60BABFB0}" destId="{371CBD22-31CA-4872-BA9C-831651807E9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B964EF-DDDE-40DE-8A9C-D9C9AC9815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56AEBC22-1FE3-4D64-BAAE-2F631B5E7115}">
      <dgm:prSet phldrT="[Text]" custT="1"/>
      <dgm:spPr/>
      <dgm:t>
        <a:bodyPr/>
        <a:lstStyle/>
        <a:p>
          <a:r>
            <a:rPr lang="en-GB" sz="1800" b="1" i="0" dirty="0"/>
            <a:t>Traditional social networking sites</a:t>
          </a:r>
          <a:br>
            <a:rPr lang="en-GB" sz="1800" b="1" i="0" dirty="0"/>
          </a:br>
          <a:r>
            <a:rPr lang="en-GB" sz="1200" b="0" i="0" dirty="0"/>
            <a:t>Examples: Facebook, LinkedIn, X (formerly Twitter), Threads</a:t>
          </a:r>
          <a:endParaRPr lang="en-GB" sz="1800" b="0" dirty="0"/>
        </a:p>
      </dgm:t>
    </dgm:pt>
    <dgm:pt modelId="{90AFA39F-EA70-4238-8463-81BF6A2B430A}" type="parTrans" cxnId="{3B86ECA9-E786-43D4-836B-71564529BB36}">
      <dgm:prSet/>
      <dgm:spPr/>
      <dgm:t>
        <a:bodyPr/>
        <a:lstStyle/>
        <a:p>
          <a:endParaRPr lang="en-GB"/>
        </a:p>
      </dgm:t>
    </dgm:pt>
    <dgm:pt modelId="{E0FADF35-32DE-4042-82FB-9ED892EE42A1}" type="sibTrans" cxnId="{3B86ECA9-E786-43D4-836B-71564529BB36}">
      <dgm:prSet/>
      <dgm:spPr/>
      <dgm:t>
        <a:bodyPr/>
        <a:lstStyle/>
        <a:p>
          <a:endParaRPr lang="en-GB"/>
        </a:p>
      </dgm:t>
    </dgm:pt>
    <dgm:pt modelId="{ED21316B-DB84-47EC-8886-8281917DE995}">
      <dgm:prSet phldrT="[Text]" custT="1"/>
      <dgm:spPr/>
      <dgm:t>
        <a:bodyPr/>
        <a:lstStyle/>
        <a:p>
          <a:r>
            <a:rPr lang="en-GB" sz="1900" b="1" i="0" dirty="0"/>
            <a:t>Image-based </a:t>
          </a:r>
          <a:br>
            <a:rPr lang="en-GB" sz="1900" b="1" i="0" dirty="0"/>
          </a:br>
          <a:r>
            <a:rPr lang="en-GB" sz="1900" b="1" i="0" dirty="0"/>
            <a:t>social media</a:t>
          </a:r>
          <a:br>
            <a:rPr lang="en-GB" sz="1900" b="1" i="0" dirty="0"/>
          </a:br>
          <a:r>
            <a:rPr lang="en-GB" sz="1200" b="0" i="0" dirty="0"/>
            <a:t>Examples: Instagram, Pinterest, Snapchat, TikTok (photo mode)</a:t>
          </a:r>
          <a:endParaRPr lang="en-GB" sz="1200" b="0" dirty="0"/>
        </a:p>
      </dgm:t>
    </dgm:pt>
    <dgm:pt modelId="{9F9EB5C5-8365-4DCD-A35B-D3EF92BE0C0E}" type="parTrans" cxnId="{E4FFEF27-CAAE-4C36-9821-F034CEE28582}">
      <dgm:prSet/>
      <dgm:spPr/>
      <dgm:t>
        <a:bodyPr/>
        <a:lstStyle/>
        <a:p>
          <a:endParaRPr lang="en-GB"/>
        </a:p>
      </dgm:t>
    </dgm:pt>
    <dgm:pt modelId="{CC82B478-5F1F-4A14-9437-7FD9E6519B79}" type="sibTrans" cxnId="{E4FFEF27-CAAE-4C36-9821-F034CEE28582}">
      <dgm:prSet/>
      <dgm:spPr/>
      <dgm:t>
        <a:bodyPr/>
        <a:lstStyle/>
        <a:p>
          <a:endParaRPr lang="en-GB"/>
        </a:p>
      </dgm:t>
    </dgm:pt>
    <dgm:pt modelId="{904178E5-E627-4A81-8FB2-473EB8FD1B41}">
      <dgm:prSet custT="1"/>
      <dgm:spPr/>
      <dgm:t>
        <a:bodyPr/>
        <a:lstStyle/>
        <a:p>
          <a:r>
            <a:rPr lang="en-GB" sz="1900" b="1" i="0" dirty="0"/>
            <a:t>Video-based </a:t>
          </a:r>
          <a:br>
            <a:rPr lang="en-GB" sz="1900" b="1" i="0" dirty="0"/>
          </a:br>
          <a:r>
            <a:rPr lang="en-GB" sz="1900" b="1" i="0" dirty="0"/>
            <a:t>social media </a:t>
          </a:r>
          <a:br>
            <a:rPr lang="en-GB" sz="1900" b="1" i="0" dirty="0"/>
          </a:br>
          <a:r>
            <a:rPr lang="en-GB" sz="1200" b="0" i="0" dirty="0"/>
            <a:t>Examples: Instagram Reels, TikTok, YouTube Shorts</a:t>
          </a:r>
          <a:endParaRPr lang="en-GB" sz="1200" b="0" dirty="0"/>
        </a:p>
      </dgm:t>
    </dgm:pt>
    <dgm:pt modelId="{63B3DADC-4E3A-40C5-9826-49CBF3E0BE19}" type="parTrans" cxnId="{74951DAC-35A3-4C72-87DC-019864027640}">
      <dgm:prSet/>
      <dgm:spPr/>
      <dgm:t>
        <a:bodyPr/>
        <a:lstStyle/>
        <a:p>
          <a:endParaRPr lang="en-GB"/>
        </a:p>
      </dgm:t>
    </dgm:pt>
    <dgm:pt modelId="{5DD762A3-E751-4B96-AF3F-754F0431F6CD}" type="sibTrans" cxnId="{74951DAC-35A3-4C72-87DC-019864027640}">
      <dgm:prSet/>
      <dgm:spPr/>
      <dgm:t>
        <a:bodyPr/>
        <a:lstStyle/>
        <a:p>
          <a:endParaRPr lang="en-GB"/>
        </a:p>
      </dgm:t>
    </dgm:pt>
    <dgm:pt modelId="{D5BBFC3B-0A52-41D3-ADEA-A32D7F93A73B}" type="pres">
      <dgm:prSet presAssocID="{23B964EF-DDDE-40DE-8A9C-D9C9AC981514}" presName="diagram" presStyleCnt="0">
        <dgm:presLayoutVars>
          <dgm:dir/>
          <dgm:resizeHandles val="exact"/>
        </dgm:presLayoutVars>
      </dgm:prSet>
      <dgm:spPr/>
    </dgm:pt>
    <dgm:pt modelId="{547DC0F0-555A-44AB-858D-6F911CC26A85}" type="pres">
      <dgm:prSet presAssocID="{56AEBC22-1FE3-4D64-BAAE-2F631B5E7115}" presName="node" presStyleLbl="node1" presStyleIdx="0" presStyleCnt="3">
        <dgm:presLayoutVars>
          <dgm:bulletEnabled val="1"/>
        </dgm:presLayoutVars>
      </dgm:prSet>
      <dgm:spPr/>
    </dgm:pt>
    <dgm:pt modelId="{4A3A8D24-3404-4279-80F7-728865BAA19A}" type="pres">
      <dgm:prSet presAssocID="{E0FADF35-32DE-4042-82FB-9ED892EE42A1}" presName="sibTrans" presStyleCnt="0"/>
      <dgm:spPr/>
    </dgm:pt>
    <dgm:pt modelId="{A37557DF-8980-427F-BE73-CC75D6C7992A}" type="pres">
      <dgm:prSet presAssocID="{ED21316B-DB84-47EC-8886-8281917DE995}" presName="node" presStyleLbl="node1" presStyleIdx="1" presStyleCnt="3">
        <dgm:presLayoutVars>
          <dgm:bulletEnabled val="1"/>
        </dgm:presLayoutVars>
      </dgm:prSet>
      <dgm:spPr/>
    </dgm:pt>
    <dgm:pt modelId="{9BF94E40-7FEA-4191-AA1F-70BD76DA627B}" type="pres">
      <dgm:prSet presAssocID="{CC82B478-5F1F-4A14-9437-7FD9E6519B79}" presName="sibTrans" presStyleCnt="0"/>
      <dgm:spPr/>
    </dgm:pt>
    <dgm:pt modelId="{67B5A8AA-8880-4914-98F7-3641F2A953D2}" type="pres">
      <dgm:prSet presAssocID="{904178E5-E627-4A81-8FB2-473EB8FD1B41}" presName="node" presStyleLbl="node1" presStyleIdx="2" presStyleCnt="3">
        <dgm:presLayoutVars>
          <dgm:bulletEnabled val="1"/>
        </dgm:presLayoutVars>
      </dgm:prSet>
      <dgm:spPr/>
    </dgm:pt>
  </dgm:ptLst>
  <dgm:cxnLst>
    <dgm:cxn modelId="{E4FFEF27-CAAE-4C36-9821-F034CEE28582}" srcId="{23B964EF-DDDE-40DE-8A9C-D9C9AC981514}" destId="{ED21316B-DB84-47EC-8886-8281917DE995}" srcOrd="1" destOrd="0" parTransId="{9F9EB5C5-8365-4DCD-A35B-D3EF92BE0C0E}" sibTransId="{CC82B478-5F1F-4A14-9437-7FD9E6519B79}"/>
    <dgm:cxn modelId="{28A90D2C-E054-422C-AE94-BA3F59AC289F}" type="presOf" srcId="{56AEBC22-1FE3-4D64-BAAE-2F631B5E7115}" destId="{547DC0F0-555A-44AB-858D-6F911CC26A85}" srcOrd="0" destOrd="0" presId="urn:microsoft.com/office/officeart/2005/8/layout/default"/>
    <dgm:cxn modelId="{C1744E33-DB8A-4FB0-94BC-697F793C8E75}" type="presOf" srcId="{ED21316B-DB84-47EC-8886-8281917DE995}" destId="{A37557DF-8980-427F-BE73-CC75D6C7992A}" srcOrd="0" destOrd="0" presId="urn:microsoft.com/office/officeart/2005/8/layout/default"/>
    <dgm:cxn modelId="{538A3734-0A78-4336-BBED-D006F35D59AF}" type="presOf" srcId="{904178E5-E627-4A81-8FB2-473EB8FD1B41}" destId="{67B5A8AA-8880-4914-98F7-3641F2A953D2}" srcOrd="0" destOrd="0" presId="urn:microsoft.com/office/officeart/2005/8/layout/default"/>
    <dgm:cxn modelId="{FEFD6849-6940-415D-9E6E-E6AE29CB9A92}" type="presOf" srcId="{23B964EF-DDDE-40DE-8A9C-D9C9AC981514}" destId="{D5BBFC3B-0A52-41D3-ADEA-A32D7F93A73B}" srcOrd="0" destOrd="0" presId="urn:microsoft.com/office/officeart/2005/8/layout/default"/>
    <dgm:cxn modelId="{3B86ECA9-E786-43D4-836B-71564529BB36}" srcId="{23B964EF-DDDE-40DE-8A9C-D9C9AC981514}" destId="{56AEBC22-1FE3-4D64-BAAE-2F631B5E7115}" srcOrd="0" destOrd="0" parTransId="{90AFA39F-EA70-4238-8463-81BF6A2B430A}" sibTransId="{E0FADF35-32DE-4042-82FB-9ED892EE42A1}"/>
    <dgm:cxn modelId="{74951DAC-35A3-4C72-87DC-019864027640}" srcId="{23B964EF-DDDE-40DE-8A9C-D9C9AC981514}" destId="{904178E5-E627-4A81-8FB2-473EB8FD1B41}" srcOrd="2" destOrd="0" parTransId="{63B3DADC-4E3A-40C5-9826-49CBF3E0BE19}" sibTransId="{5DD762A3-E751-4B96-AF3F-754F0431F6CD}"/>
    <dgm:cxn modelId="{1656F722-0CBE-455C-AEA9-448C0E4DD188}" type="presParOf" srcId="{D5BBFC3B-0A52-41D3-ADEA-A32D7F93A73B}" destId="{547DC0F0-555A-44AB-858D-6F911CC26A85}" srcOrd="0" destOrd="0" presId="urn:microsoft.com/office/officeart/2005/8/layout/default"/>
    <dgm:cxn modelId="{F042B182-6764-4D7F-B6FE-724BF57E629E}" type="presParOf" srcId="{D5BBFC3B-0A52-41D3-ADEA-A32D7F93A73B}" destId="{4A3A8D24-3404-4279-80F7-728865BAA19A}" srcOrd="1" destOrd="0" presId="urn:microsoft.com/office/officeart/2005/8/layout/default"/>
    <dgm:cxn modelId="{6B8C0D8D-07DF-4257-910E-2FD97BB8B106}" type="presParOf" srcId="{D5BBFC3B-0A52-41D3-ADEA-A32D7F93A73B}" destId="{A37557DF-8980-427F-BE73-CC75D6C7992A}" srcOrd="2" destOrd="0" presId="urn:microsoft.com/office/officeart/2005/8/layout/default"/>
    <dgm:cxn modelId="{B620537D-F465-48CD-8D27-FF6AC0BB1854}" type="presParOf" srcId="{D5BBFC3B-0A52-41D3-ADEA-A32D7F93A73B}" destId="{9BF94E40-7FEA-4191-AA1F-70BD76DA627B}" srcOrd="3" destOrd="0" presId="urn:microsoft.com/office/officeart/2005/8/layout/default"/>
    <dgm:cxn modelId="{3846434A-1072-44FD-9EC8-8BF060BFBFFF}" type="presParOf" srcId="{D5BBFC3B-0A52-41D3-ADEA-A32D7F93A73B}" destId="{67B5A8AA-8880-4914-98F7-3641F2A953D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B964EF-DDDE-40DE-8A9C-D9C9AC9815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B647B38-E9EB-4835-A783-77395AB36396}">
      <dgm:prSet phldrT="[Text]" custT="1"/>
      <dgm:spPr/>
      <dgm:t>
        <a:bodyPr/>
        <a:lstStyle/>
        <a:p>
          <a:r>
            <a:rPr lang="en-GB" sz="1600" b="1" dirty="0"/>
            <a:t>Livestream social media </a:t>
          </a:r>
          <a:r>
            <a:rPr lang="en-GB" sz="1200" b="0" i="0" dirty="0"/>
            <a:t>Examples: Facebook Live, Instagram Live, TikTok Live, Twitch, YouTube</a:t>
          </a:r>
          <a:endParaRPr lang="en-GB" sz="1200" b="0" dirty="0"/>
        </a:p>
      </dgm:t>
    </dgm:pt>
    <dgm:pt modelId="{8B7AFD12-0390-4A62-B059-1702B5888A76}" type="parTrans" cxnId="{01C40D1F-FE86-4E0E-8BB7-A1967CB5C34E}">
      <dgm:prSet/>
      <dgm:spPr/>
      <dgm:t>
        <a:bodyPr/>
        <a:lstStyle/>
        <a:p>
          <a:endParaRPr lang="en-GB" b="1"/>
        </a:p>
      </dgm:t>
    </dgm:pt>
    <dgm:pt modelId="{F0F08B93-2465-4F91-ADBC-10855297CF04}" type="sibTrans" cxnId="{01C40D1F-FE86-4E0E-8BB7-A1967CB5C34E}">
      <dgm:prSet/>
      <dgm:spPr/>
      <dgm:t>
        <a:bodyPr/>
        <a:lstStyle/>
        <a:p>
          <a:endParaRPr lang="en-GB" b="1"/>
        </a:p>
      </dgm:t>
    </dgm:pt>
    <dgm:pt modelId="{E4CFEBBC-92BC-4788-BC37-E1B4ECEEAB51}">
      <dgm:prSet phldrT="[Text]" custT="1"/>
      <dgm:spPr/>
      <dgm:t>
        <a:bodyPr/>
        <a:lstStyle/>
        <a:p>
          <a:r>
            <a:rPr lang="en-GB" sz="1900" b="1" i="0" dirty="0"/>
            <a:t>Private community platforms </a:t>
          </a:r>
          <a:r>
            <a:rPr lang="en-GB" sz="1200" b="0" i="0" dirty="0"/>
            <a:t>Examples: Discord, Facebook Groups, Patreon, Slack</a:t>
          </a:r>
          <a:endParaRPr lang="en-GB" sz="1200" b="0" dirty="0"/>
        </a:p>
      </dgm:t>
    </dgm:pt>
    <dgm:pt modelId="{8046D328-3772-42C9-819D-8AEC0C563763}" type="parTrans" cxnId="{5E936443-52CB-4D1C-A8B5-214D1DD44BE9}">
      <dgm:prSet/>
      <dgm:spPr/>
      <dgm:t>
        <a:bodyPr/>
        <a:lstStyle/>
        <a:p>
          <a:endParaRPr lang="en-GB" b="1"/>
        </a:p>
      </dgm:t>
    </dgm:pt>
    <dgm:pt modelId="{1C833134-1026-40F0-959B-8A5717BAE0A5}" type="sibTrans" cxnId="{5E936443-52CB-4D1C-A8B5-214D1DD44BE9}">
      <dgm:prSet/>
      <dgm:spPr/>
      <dgm:t>
        <a:bodyPr/>
        <a:lstStyle/>
        <a:p>
          <a:endParaRPr lang="en-GB" b="1"/>
        </a:p>
      </dgm:t>
    </dgm:pt>
    <dgm:pt modelId="{6B19CC8D-EE2D-4008-A3D7-FD7F8EB0FD28}">
      <dgm:prSet custT="1"/>
      <dgm:spPr/>
      <dgm:t>
        <a:bodyPr/>
        <a:lstStyle/>
        <a:p>
          <a:r>
            <a:rPr lang="en-GB" sz="1900" b="1" dirty="0"/>
            <a:t>Discussion forums </a:t>
          </a:r>
          <a:r>
            <a:rPr lang="en-GB" sz="1200" b="0" i="0" dirty="0"/>
            <a:t>Examples: Reddit, Quora</a:t>
          </a:r>
          <a:endParaRPr lang="en-GB" sz="1200" b="0" dirty="0"/>
        </a:p>
      </dgm:t>
    </dgm:pt>
    <dgm:pt modelId="{920DD5E0-8737-468B-A95B-F0DD773FC29C}" type="sibTrans" cxnId="{126E8C8E-7090-42E5-B4A9-C65E963FF21A}">
      <dgm:prSet/>
      <dgm:spPr/>
      <dgm:t>
        <a:bodyPr/>
        <a:lstStyle/>
        <a:p>
          <a:endParaRPr lang="en-GB" b="1"/>
        </a:p>
      </dgm:t>
    </dgm:pt>
    <dgm:pt modelId="{6E0804A2-B697-470B-917B-2883FA5D59EC}" type="parTrans" cxnId="{126E8C8E-7090-42E5-B4A9-C65E963FF21A}">
      <dgm:prSet/>
      <dgm:spPr/>
      <dgm:t>
        <a:bodyPr/>
        <a:lstStyle/>
        <a:p>
          <a:endParaRPr lang="en-GB" b="1"/>
        </a:p>
      </dgm:t>
    </dgm:pt>
    <dgm:pt modelId="{D5BBFC3B-0A52-41D3-ADEA-A32D7F93A73B}" type="pres">
      <dgm:prSet presAssocID="{23B964EF-DDDE-40DE-8A9C-D9C9AC981514}" presName="diagram" presStyleCnt="0">
        <dgm:presLayoutVars>
          <dgm:dir/>
          <dgm:resizeHandles val="exact"/>
        </dgm:presLayoutVars>
      </dgm:prSet>
      <dgm:spPr/>
    </dgm:pt>
    <dgm:pt modelId="{E9300A39-6B79-4214-AA58-864B6C96BCF1}" type="pres">
      <dgm:prSet presAssocID="{EB647B38-E9EB-4835-A783-77395AB36396}" presName="node" presStyleLbl="node1" presStyleIdx="0" presStyleCnt="3">
        <dgm:presLayoutVars>
          <dgm:bulletEnabled val="1"/>
        </dgm:presLayoutVars>
      </dgm:prSet>
      <dgm:spPr/>
    </dgm:pt>
    <dgm:pt modelId="{54BB3CD8-6E84-46B9-874F-10C9DCB6CE9B}" type="pres">
      <dgm:prSet presAssocID="{F0F08B93-2465-4F91-ADBC-10855297CF04}" presName="sibTrans" presStyleCnt="0"/>
      <dgm:spPr/>
    </dgm:pt>
    <dgm:pt modelId="{AD862268-4C1D-475E-BCE8-EDA0791085C5}" type="pres">
      <dgm:prSet presAssocID="{6B19CC8D-EE2D-4008-A3D7-FD7F8EB0FD28}" presName="node" presStyleLbl="node1" presStyleIdx="1" presStyleCnt="3">
        <dgm:presLayoutVars>
          <dgm:bulletEnabled val="1"/>
        </dgm:presLayoutVars>
      </dgm:prSet>
      <dgm:spPr/>
    </dgm:pt>
    <dgm:pt modelId="{8BC47FE3-374D-4983-9DC4-8B45FDF4547B}" type="pres">
      <dgm:prSet presAssocID="{920DD5E0-8737-468B-A95B-F0DD773FC29C}" presName="sibTrans" presStyleCnt="0"/>
      <dgm:spPr/>
    </dgm:pt>
    <dgm:pt modelId="{438AB150-CC12-4BE5-9291-827E1DD332E3}" type="pres">
      <dgm:prSet presAssocID="{E4CFEBBC-92BC-4788-BC37-E1B4ECEEAB51}" presName="node" presStyleLbl="node1" presStyleIdx="2" presStyleCnt="3">
        <dgm:presLayoutVars>
          <dgm:bulletEnabled val="1"/>
        </dgm:presLayoutVars>
      </dgm:prSet>
      <dgm:spPr/>
    </dgm:pt>
  </dgm:ptLst>
  <dgm:cxnLst>
    <dgm:cxn modelId="{76AFD113-0AA1-420B-AAB0-BEEB4E478EEA}" type="presOf" srcId="{E4CFEBBC-92BC-4788-BC37-E1B4ECEEAB51}" destId="{438AB150-CC12-4BE5-9291-827E1DD332E3}" srcOrd="0" destOrd="0" presId="urn:microsoft.com/office/officeart/2005/8/layout/default"/>
    <dgm:cxn modelId="{01C40D1F-FE86-4E0E-8BB7-A1967CB5C34E}" srcId="{23B964EF-DDDE-40DE-8A9C-D9C9AC981514}" destId="{EB647B38-E9EB-4835-A783-77395AB36396}" srcOrd="0" destOrd="0" parTransId="{8B7AFD12-0390-4A62-B059-1702B5888A76}" sibTransId="{F0F08B93-2465-4F91-ADBC-10855297CF04}"/>
    <dgm:cxn modelId="{4B3FB421-F903-46CF-9FD8-F7E964A7EA07}" type="presOf" srcId="{6B19CC8D-EE2D-4008-A3D7-FD7F8EB0FD28}" destId="{AD862268-4C1D-475E-BCE8-EDA0791085C5}" srcOrd="0" destOrd="0" presId="urn:microsoft.com/office/officeart/2005/8/layout/default"/>
    <dgm:cxn modelId="{5E936443-52CB-4D1C-A8B5-214D1DD44BE9}" srcId="{23B964EF-DDDE-40DE-8A9C-D9C9AC981514}" destId="{E4CFEBBC-92BC-4788-BC37-E1B4ECEEAB51}" srcOrd="2" destOrd="0" parTransId="{8046D328-3772-42C9-819D-8AEC0C563763}" sibTransId="{1C833134-1026-40F0-959B-8A5717BAE0A5}"/>
    <dgm:cxn modelId="{FEFD6849-6940-415D-9E6E-E6AE29CB9A92}" type="presOf" srcId="{23B964EF-DDDE-40DE-8A9C-D9C9AC981514}" destId="{D5BBFC3B-0A52-41D3-ADEA-A32D7F93A73B}" srcOrd="0" destOrd="0" presId="urn:microsoft.com/office/officeart/2005/8/layout/default"/>
    <dgm:cxn modelId="{126E8C8E-7090-42E5-B4A9-C65E963FF21A}" srcId="{23B964EF-DDDE-40DE-8A9C-D9C9AC981514}" destId="{6B19CC8D-EE2D-4008-A3D7-FD7F8EB0FD28}" srcOrd="1" destOrd="0" parTransId="{6E0804A2-B697-470B-917B-2883FA5D59EC}" sibTransId="{920DD5E0-8737-468B-A95B-F0DD773FC29C}"/>
    <dgm:cxn modelId="{85B3ECA9-4DFB-46F8-894F-D82199A1CE18}" type="presOf" srcId="{EB647B38-E9EB-4835-A783-77395AB36396}" destId="{E9300A39-6B79-4214-AA58-864B6C96BCF1}" srcOrd="0" destOrd="0" presId="urn:microsoft.com/office/officeart/2005/8/layout/default"/>
    <dgm:cxn modelId="{42D86DB9-6ED0-4996-BBEF-AB9EB1BC96BD}" type="presParOf" srcId="{D5BBFC3B-0A52-41D3-ADEA-A32D7F93A73B}" destId="{E9300A39-6B79-4214-AA58-864B6C96BCF1}" srcOrd="0" destOrd="0" presId="urn:microsoft.com/office/officeart/2005/8/layout/default"/>
    <dgm:cxn modelId="{8F86ED8C-757B-45B7-AAD8-65AE232B88C3}" type="presParOf" srcId="{D5BBFC3B-0A52-41D3-ADEA-A32D7F93A73B}" destId="{54BB3CD8-6E84-46B9-874F-10C9DCB6CE9B}" srcOrd="1" destOrd="0" presId="urn:microsoft.com/office/officeart/2005/8/layout/default"/>
    <dgm:cxn modelId="{E7855E1A-F130-4442-8A24-5160494DA4EB}" type="presParOf" srcId="{D5BBFC3B-0A52-41D3-ADEA-A32D7F93A73B}" destId="{AD862268-4C1D-475E-BCE8-EDA0791085C5}" srcOrd="2" destOrd="0" presId="urn:microsoft.com/office/officeart/2005/8/layout/default"/>
    <dgm:cxn modelId="{3AE61DE2-1F99-4784-A17B-18CD567EF88B}" type="presParOf" srcId="{D5BBFC3B-0A52-41D3-ADEA-A32D7F93A73B}" destId="{8BC47FE3-374D-4983-9DC4-8B45FDF4547B}" srcOrd="3" destOrd="0" presId="urn:microsoft.com/office/officeart/2005/8/layout/default"/>
    <dgm:cxn modelId="{FED0A794-5041-401F-9BC6-913627D45D5A}" type="presParOf" srcId="{D5BBFC3B-0A52-41D3-ADEA-A32D7F93A73B}" destId="{438AB150-CC12-4BE5-9291-827E1DD332E3}"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A44EF-C5D7-40DE-A840-7E6F6BE5E322}">
      <dsp:nvSpPr>
        <dsp:cNvPr id="0" name=""/>
        <dsp:cNvSpPr/>
      </dsp:nvSpPr>
      <dsp:spPr>
        <a:xfrm>
          <a:off x="4556497" y="2028024"/>
          <a:ext cx="2577707" cy="2229821"/>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Wellbeing of </a:t>
          </a:r>
          <a:br>
            <a:rPr lang="en-GB" sz="2000" kern="1200" dirty="0"/>
          </a:br>
          <a:r>
            <a:rPr lang="en-GB" sz="2000" kern="1200" dirty="0"/>
            <a:t>HK Migrants</a:t>
          </a:r>
        </a:p>
      </dsp:txBody>
      <dsp:txXfrm>
        <a:off x="4983659" y="2397537"/>
        <a:ext cx="1723383" cy="1490795"/>
      </dsp:txXfrm>
    </dsp:sp>
    <dsp:sp modelId="{5AC6BFEF-8F12-439D-A523-DFAC1D2BA51E}">
      <dsp:nvSpPr>
        <dsp:cNvPr id="0" name=""/>
        <dsp:cNvSpPr/>
      </dsp:nvSpPr>
      <dsp:spPr>
        <a:xfrm>
          <a:off x="6170637" y="961205"/>
          <a:ext cx="972561" cy="837990"/>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B43C12-FACC-4DCC-8051-5CC0ED883185}">
      <dsp:nvSpPr>
        <dsp:cNvPr id="0" name=""/>
        <dsp:cNvSpPr/>
      </dsp:nvSpPr>
      <dsp:spPr>
        <a:xfrm>
          <a:off x="4793941" y="0"/>
          <a:ext cx="2112413" cy="1827485"/>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Social citizenship</a:t>
          </a:r>
        </a:p>
      </dsp:txBody>
      <dsp:txXfrm>
        <a:off x="5144013" y="302853"/>
        <a:ext cx="1412269" cy="1221779"/>
      </dsp:txXfrm>
    </dsp:sp>
    <dsp:sp modelId="{833CCD9B-0AFE-4526-BCF5-2119487DB575}">
      <dsp:nvSpPr>
        <dsp:cNvPr id="0" name=""/>
        <dsp:cNvSpPr/>
      </dsp:nvSpPr>
      <dsp:spPr>
        <a:xfrm>
          <a:off x="7336512" y="2578072"/>
          <a:ext cx="972561" cy="837990"/>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8C399-BC55-4050-9B2A-838B2CF5ABC4}">
      <dsp:nvSpPr>
        <dsp:cNvPr id="0" name=""/>
        <dsp:cNvSpPr/>
      </dsp:nvSpPr>
      <dsp:spPr>
        <a:xfrm>
          <a:off x="6731269" y="1124026"/>
          <a:ext cx="2112413" cy="1827485"/>
        </a:xfrm>
        <a:prstGeom prst="hexagon">
          <a:avLst>
            <a:gd name="adj" fmla="val 28570"/>
            <a:gd name="vf" fmla="val 115470"/>
          </a:avLst>
        </a:prstGeom>
        <a:solidFill>
          <a:schemeClr val="accent4">
            <a:hueOff val="-298994"/>
            <a:satOff val="-8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Physical &amp; Psychological Wellbeing</a:t>
          </a:r>
        </a:p>
      </dsp:txBody>
      <dsp:txXfrm>
        <a:off x="7081341" y="1426879"/>
        <a:ext cx="1412269" cy="1221779"/>
      </dsp:txXfrm>
    </dsp:sp>
    <dsp:sp modelId="{09B60C17-D02C-426A-A99F-2E1B4D3C4590}">
      <dsp:nvSpPr>
        <dsp:cNvPr id="0" name=""/>
        <dsp:cNvSpPr/>
      </dsp:nvSpPr>
      <dsp:spPr>
        <a:xfrm>
          <a:off x="6517210" y="4296194"/>
          <a:ext cx="972561" cy="837990"/>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DEB064-8AD5-4315-BC74-4C8977046C56}">
      <dsp:nvSpPr>
        <dsp:cNvPr id="0" name=""/>
        <dsp:cNvSpPr/>
      </dsp:nvSpPr>
      <dsp:spPr>
        <a:xfrm>
          <a:off x="6731269" y="3333730"/>
          <a:ext cx="2112413" cy="1827485"/>
        </a:xfrm>
        <a:prstGeom prst="hexagon">
          <a:avLst>
            <a:gd name="adj" fmla="val 28570"/>
            <a:gd name="vf" fmla="val 115470"/>
          </a:avLst>
        </a:prstGeom>
        <a:solidFill>
          <a:schemeClr val="accent4">
            <a:hueOff val="-597988"/>
            <a:satOff val="-167"/>
            <a:lumOff val="2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Self and social Identity </a:t>
          </a:r>
        </a:p>
      </dsp:txBody>
      <dsp:txXfrm>
        <a:off x="7081341" y="3636583"/>
        <a:ext cx="1412269" cy="1221779"/>
      </dsp:txXfrm>
    </dsp:sp>
    <dsp:sp modelId="{78955C5F-C298-426D-9B31-5F08E7CE9C54}">
      <dsp:nvSpPr>
        <dsp:cNvPr id="0" name=""/>
        <dsp:cNvSpPr/>
      </dsp:nvSpPr>
      <dsp:spPr>
        <a:xfrm>
          <a:off x="4561294" y="4479759"/>
          <a:ext cx="972561" cy="837990"/>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E6757-007D-4E5F-8BE0-1A983996BAC3}">
      <dsp:nvSpPr>
        <dsp:cNvPr id="0" name=""/>
        <dsp:cNvSpPr/>
      </dsp:nvSpPr>
      <dsp:spPr>
        <a:xfrm>
          <a:off x="4793941" y="4459014"/>
          <a:ext cx="2112413" cy="1827485"/>
        </a:xfrm>
        <a:prstGeom prst="hexagon">
          <a:avLst>
            <a:gd name="adj" fmla="val 28570"/>
            <a:gd name="vf" fmla="val 115470"/>
          </a:avLst>
        </a:prstGeom>
        <a:solidFill>
          <a:schemeClr val="accent4">
            <a:hueOff val="-896982"/>
            <a:satOff val="-251"/>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Social relationships</a:t>
          </a:r>
        </a:p>
      </dsp:txBody>
      <dsp:txXfrm>
        <a:off x="5144013" y="4761867"/>
        <a:ext cx="1412269" cy="1221779"/>
      </dsp:txXfrm>
    </dsp:sp>
    <dsp:sp modelId="{E80D8494-9999-44BF-A41E-37FE94365BDB}">
      <dsp:nvSpPr>
        <dsp:cNvPr id="0" name=""/>
        <dsp:cNvSpPr/>
      </dsp:nvSpPr>
      <dsp:spPr>
        <a:xfrm>
          <a:off x="3407651" y="2913792"/>
          <a:ext cx="972561" cy="837990"/>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3287D-72B1-479E-BF02-7B70AD30A3C2}">
      <dsp:nvSpPr>
        <dsp:cNvPr id="0" name=""/>
        <dsp:cNvSpPr/>
      </dsp:nvSpPr>
      <dsp:spPr>
        <a:xfrm>
          <a:off x="2847619" y="3334988"/>
          <a:ext cx="2112413" cy="1827485"/>
        </a:xfrm>
        <a:prstGeom prst="hexagon">
          <a:avLst>
            <a:gd name="adj" fmla="val 28570"/>
            <a:gd name="vf" fmla="val 115470"/>
          </a:avLst>
        </a:prstGeom>
        <a:solidFill>
          <a:schemeClr val="accent4">
            <a:hueOff val="-1195976"/>
            <a:satOff val="-334"/>
            <a:lumOff val="5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Finance &amp; Employment</a:t>
          </a:r>
          <a:endParaRPr lang="en-GB" sz="1400" kern="1200" dirty="0"/>
        </a:p>
      </dsp:txBody>
      <dsp:txXfrm>
        <a:off x="3197691" y="3637841"/>
        <a:ext cx="1412269" cy="1221779"/>
      </dsp:txXfrm>
    </dsp:sp>
    <dsp:sp modelId="{91CB023F-F33D-42D8-83C3-D203F7D994FB}">
      <dsp:nvSpPr>
        <dsp:cNvPr id="0" name=""/>
        <dsp:cNvSpPr/>
      </dsp:nvSpPr>
      <dsp:spPr>
        <a:xfrm>
          <a:off x="2847619" y="1121511"/>
          <a:ext cx="2112413" cy="1827485"/>
        </a:xfrm>
        <a:prstGeom prst="hexagon">
          <a:avLst>
            <a:gd name="adj" fmla="val 28570"/>
            <a:gd name="vf" fmla="val 115470"/>
          </a:avLst>
        </a:prstGeom>
        <a:solidFill>
          <a:schemeClr val="accent4">
            <a:hueOff val="-1494970"/>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Housing &amp; Accommodation</a:t>
          </a:r>
        </a:p>
      </dsp:txBody>
      <dsp:txXfrm>
        <a:off x="3197691" y="1424364"/>
        <a:ext cx="1412269" cy="1221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64203-0715-4F02-8ED0-C6A613EFA9CD}">
      <dsp:nvSpPr>
        <dsp:cNvPr id="0" name=""/>
        <dsp:cNvSpPr/>
      </dsp:nvSpPr>
      <dsp:spPr>
        <a:xfrm>
          <a:off x="0" y="54129"/>
          <a:ext cx="5760339" cy="526078"/>
        </a:xfrm>
        <a:prstGeom prst="rect">
          <a:avLst/>
        </a:prstGeom>
        <a:solidFill>
          <a:srgbClr val="51768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GB" sz="2000" b="0" i="0" kern="1200" dirty="0"/>
            <a:t>Homesickness Symptoms</a:t>
          </a:r>
          <a:endParaRPr lang="en-GB" sz="2000" kern="1200" dirty="0"/>
        </a:p>
      </dsp:txBody>
      <dsp:txXfrm>
        <a:off x="0" y="54129"/>
        <a:ext cx="5760339" cy="526078"/>
      </dsp:txXfrm>
    </dsp:sp>
    <dsp:sp modelId="{08F842FF-7BAE-4E1A-9570-1437C31A6EA3}">
      <dsp:nvSpPr>
        <dsp:cNvPr id="0" name=""/>
        <dsp:cNvSpPr/>
      </dsp:nvSpPr>
      <dsp:spPr>
        <a:xfrm>
          <a:off x="0" y="580577"/>
          <a:ext cx="5760339" cy="2234429"/>
        </a:xfrm>
        <a:prstGeom prst="rect">
          <a:avLst/>
        </a:prstGeom>
        <a:solidFill>
          <a:schemeClr val="tx2">
            <a:lumMod val="10000"/>
            <a:lumOff val="9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Preoccupied thoughts of home</a:t>
          </a:r>
          <a:endParaRPr lang="en-GB"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Feelings of grief, depression and anxiety</a:t>
          </a:r>
        </a:p>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Feeling isolated, lonely or withdrawn</a:t>
          </a:r>
        </a:p>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Loss of confidence</a:t>
          </a:r>
        </a:p>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Lack of concentration</a:t>
          </a:r>
        </a:p>
        <a:p>
          <a:pPr marL="228600" lvl="1" indent="-228600" algn="l" defTabSz="889000">
            <a:lnSpc>
              <a:spcPct val="90000"/>
            </a:lnSpc>
            <a:spcBef>
              <a:spcPct val="0"/>
            </a:spcBef>
            <a:spcAft>
              <a:spcPct val="15000"/>
            </a:spcAft>
            <a:buFont typeface="Arial" panose="020B0604020202020204" pitchFamily="34" charset="0"/>
            <a:buChar char="•"/>
          </a:pPr>
          <a:r>
            <a:rPr lang="en-GB" sz="2000" b="0" i="0" kern="1200" dirty="0"/>
            <a:t>Disturbed sleep</a:t>
          </a:r>
        </a:p>
      </dsp:txBody>
      <dsp:txXfrm>
        <a:off x="0" y="580577"/>
        <a:ext cx="5760339" cy="2234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E87E8-2E50-45B1-851E-8819B68BCFFE}">
      <dsp:nvSpPr>
        <dsp:cNvPr id="0" name=""/>
        <dsp:cNvSpPr/>
      </dsp:nvSpPr>
      <dsp:spPr>
        <a:xfrm>
          <a:off x="4431336" y="2233522"/>
          <a:ext cx="2729861" cy="2729861"/>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Build Solidarity </a:t>
          </a:r>
        </a:p>
      </dsp:txBody>
      <dsp:txXfrm>
        <a:off x="4980159" y="2872979"/>
        <a:ext cx="1632215" cy="1403205"/>
      </dsp:txXfrm>
    </dsp:sp>
    <dsp:sp modelId="{44B848F8-D3E9-40DD-B3E8-63FE9838BBA9}">
      <dsp:nvSpPr>
        <dsp:cNvPr id="0" name=""/>
        <dsp:cNvSpPr/>
      </dsp:nvSpPr>
      <dsp:spPr>
        <a:xfrm>
          <a:off x="2843053" y="1588282"/>
          <a:ext cx="1985353" cy="1985353"/>
        </a:xfrm>
        <a:prstGeom prst="gear6">
          <a:avLst/>
        </a:prstGeom>
        <a:solidFill>
          <a:schemeClr val="accent4">
            <a:hueOff val="-747485"/>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Radical Welcoming</a:t>
          </a:r>
        </a:p>
      </dsp:txBody>
      <dsp:txXfrm>
        <a:off x="3342872" y="2091121"/>
        <a:ext cx="985715" cy="979675"/>
      </dsp:txXfrm>
    </dsp:sp>
    <dsp:sp modelId="{DAF036A4-6EE2-4566-A4A5-C03E487C70AF}">
      <dsp:nvSpPr>
        <dsp:cNvPr id="0" name=""/>
        <dsp:cNvSpPr/>
      </dsp:nvSpPr>
      <dsp:spPr>
        <a:xfrm rot="20700000">
          <a:off x="3955054" y="218591"/>
          <a:ext cx="1945241" cy="1945241"/>
        </a:xfrm>
        <a:prstGeom prst="gear6">
          <a:avLst/>
        </a:prstGeom>
        <a:solidFill>
          <a:schemeClr val="accent4">
            <a:hueOff val="-1494970"/>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Manifestations Of Sanctuary</a:t>
          </a:r>
        </a:p>
      </dsp:txBody>
      <dsp:txXfrm rot="-20700000">
        <a:off x="4381702" y="645239"/>
        <a:ext cx="1091944" cy="1091944"/>
      </dsp:txXfrm>
    </dsp:sp>
    <dsp:sp modelId="{D9150EF2-4AA6-414C-A7A3-5B81C8592F09}">
      <dsp:nvSpPr>
        <dsp:cNvPr id="0" name=""/>
        <dsp:cNvSpPr/>
      </dsp:nvSpPr>
      <dsp:spPr>
        <a:xfrm>
          <a:off x="4229962" y="1816720"/>
          <a:ext cx="3494222" cy="3494222"/>
        </a:xfrm>
        <a:prstGeom prst="circularArrow">
          <a:avLst>
            <a:gd name="adj1" fmla="val 4688"/>
            <a:gd name="adj2" fmla="val 299029"/>
            <a:gd name="adj3" fmla="val 2531905"/>
            <a:gd name="adj4" fmla="val 15827779"/>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FE14A2-FFCA-4F54-99B1-0D81C4944C07}">
      <dsp:nvSpPr>
        <dsp:cNvPr id="0" name=""/>
        <dsp:cNvSpPr/>
      </dsp:nvSpPr>
      <dsp:spPr>
        <a:xfrm>
          <a:off x="2491451" y="1145698"/>
          <a:ext cx="2538770" cy="2538770"/>
        </a:xfrm>
        <a:prstGeom prst="leftCircularArrow">
          <a:avLst>
            <a:gd name="adj1" fmla="val 6452"/>
            <a:gd name="adj2" fmla="val 429999"/>
            <a:gd name="adj3" fmla="val 10489124"/>
            <a:gd name="adj4" fmla="val 14837806"/>
            <a:gd name="adj5" fmla="val 7527"/>
          </a:avLst>
        </a:prstGeom>
        <a:solidFill>
          <a:schemeClr val="accent4">
            <a:hueOff val="-747485"/>
            <a:satOff val="-209"/>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CBD22-31CA-4872-BA9C-831651807E96}">
      <dsp:nvSpPr>
        <dsp:cNvPr id="0" name=""/>
        <dsp:cNvSpPr/>
      </dsp:nvSpPr>
      <dsp:spPr>
        <a:xfrm>
          <a:off x="3505099" y="-210790"/>
          <a:ext cx="2737306" cy="2737306"/>
        </a:xfrm>
        <a:prstGeom prst="circularArrow">
          <a:avLst>
            <a:gd name="adj1" fmla="val 5984"/>
            <a:gd name="adj2" fmla="val 394124"/>
            <a:gd name="adj3" fmla="val 13313824"/>
            <a:gd name="adj4" fmla="val 10508221"/>
            <a:gd name="adj5" fmla="val 6981"/>
          </a:avLst>
        </a:prstGeom>
        <a:solidFill>
          <a:schemeClr val="accent4">
            <a:hueOff val="-1494970"/>
            <a:satOff val="-418"/>
            <a:lumOff val="705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E87E8-2E50-45B1-851E-8819B68BCFFE}">
      <dsp:nvSpPr>
        <dsp:cNvPr id="0" name=""/>
        <dsp:cNvSpPr/>
      </dsp:nvSpPr>
      <dsp:spPr>
        <a:xfrm>
          <a:off x="3757541" y="2429518"/>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Build Solidarity </a:t>
          </a:r>
        </a:p>
      </dsp:txBody>
      <dsp:txXfrm>
        <a:off x="4356707" y="3127631"/>
        <a:ext cx="1781934" cy="1531918"/>
      </dsp:txXfrm>
    </dsp:sp>
    <dsp:sp modelId="{44B848F8-D3E9-40DD-B3E8-63FE9838BBA9}">
      <dsp:nvSpPr>
        <dsp:cNvPr id="0" name=""/>
        <dsp:cNvSpPr/>
      </dsp:nvSpPr>
      <dsp:spPr>
        <a:xfrm>
          <a:off x="2059093" y="1733973"/>
          <a:ext cx="2167466" cy="216746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Radical Welcoming</a:t>
          </a:r>
        </a:p>
      </dsp:txBody>
      <dsp:txXfrm>
        <a:off x="2604759" y="2282937"/>
        <a:ext cx="1076134" cy="1069538"/>
      </dsp:txXfrm>
    </dsp:sp>
    <dsp:sp modelId="{DAF036A4-6EE2-4566-A4A5-C03E487C70AF}">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Manifestations Of Sanctuary</a:t>
          </a:r>
        </a:p>
      </dsp:txBody>
      <dsp:txXfrm rot="-20700000">
        <a:off x="3738879" y="704426"/>
        <a:ext cx="1192106" cy="1192106"/>
      </dsp:txXfrm>
    </dsp:sp>
    <dsp:sp modelId="{D9150EF2-4AA6-414C-A7A3-5B81C8592F09}">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FE14A2-FFCA-4F54-99B1-0D81C4944C07}">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CBD22-31CA-4872-BA9C-831651807E96}">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DC0F0-555A-44AB-858D-6F911CC26A85}">
      <dsp:nvSpPr>
        <dsp:cNvPr id="0" name=""/>
        <dsp:cNvSpPr/>
      </dsp:nvSpPr>
      <dsp:spPr>
        <a:xfrm>
          <a:off x="1050717" y="1172"/>
          <a:ext cx="2556290" cy="1533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i="0" kern="1200" dirty="0"/>
            <a:t>Traditional social networking sites</a:t>
          </a:r>
          <a:br>
            <a:rPr lang="en-GB" sz="1800" b="1" i="0" kern="1200" dirty="0"/>
          </a:br>
          <a:r>
            <a:rPr lang="en-GB" sz="1200" b="0" i="0" kern="1200" dirty="0"/>
            <a:t>Examples: Facebook, LinkedIn, X (formerly Twitter), Threads</a:t>
          </a:r>
          <a:endParaRPr lang="en-GB" sz="1800" b="0" kern="1200" dirty="0"/>
        </a:p>
      </dsp:txBody>
      <dsp:txXfrm>
        <a:off x="1050717" y="1172"/>
        <a:ext cx="2556290" cy="1533774"/>
      </dsp:txXfrm>
    </dsp:sp>
    <dsp:sp modelId="{A37557DF-8980-427F-BE73-CC75D6C7992A}">
      <dsp:nvSpPr>
        <dsp:cNvPr id="0" name=""/>
        <dsp:cNvSpPr/>
      </dsp:nvSpPr>
      <dsp:spPr>
        <a:xfrm>
          <a:off x="1050717" y="1790575"/>
          <a:ext cx="2556290" cy="1533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i="0" kern="1200" dirty="0"/>
            <a:t>Image-based </a:t>
          </a:r>
          <a:br>
            <a:rPr lang="en-GB" sz="1900" b="1" i="0" kern="1200" dirty="0"/>
          </a:br>
          <a:r>
            <a:rPr lang="en-GB" sz="1900" b="1" i="0" kern="1200" dirty="0"/>
            <a:t>social media</a:t>
          </a:r>
          <a:br>
            <a:rPr lang="en-GB" sz="1900" b="1" i="0" kern="1200" dirty="0"/>
          </a:br>
          <a:r>
            <a:rPr lang="en-GB" sz="1200" b="0" i="0" kern="1200" dirty="0"/>
            <a:t>Examples: Instagram, Pinterest, Snapchat, TikTok (photo mode)</a:t>
          </a:r>
          <a:endParaRPr lang="en-GB" sz="1200" b="0" kern="1200" dirty="0"/>
        </a:p>
      </dsp:txBody>
      <dsp:txXfrm>
        <a:off x="1050717" y="1790575"/>
        <a:ext cx="2556290" cy="1533774"/>
      </dsp:txXfrm>
    </dsp:sp>
    <dsp:sp modelId="{67B5A8AA-8880-4914-98F7-3641F2A953D2}">
      <dsp:nvSpPr>
        <dsp:cNvPr id="0" name=""/>
        <dsp:cNvSpPr/>
      </dsp:nvSpPr>
      <dsp:spPr>
        <a:xfrm>
          <a:off x="1050717" y="3579978"/>
          <a:ext cx="2556290" cy="15337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i="0" kern="1200" dirty="0"/>
            <a:t>Video-based </a:t>
          </a:r>
          <a:br>
            <a:rPr lang="en-GB" sz="1900" b="1" i="0" kern="1200" dirty="0"/>
          </a:br>
          <a:r>
            <a:rPr lang="en-GB" sz="1900" b="1" i="0" kern="1200" dirty="0"/>
            <a:t>social media </a:t>
          </a:r>
          <a:br>
            <a:rPr lang="en-GB" sz="1900" b="1" i="0" kern="1200" dirty="0"/>
          </a:br>
          <a:r>
            <a:rPr lang="en-GB" sz="1200" b="0" i="0" kern="1200" dirty="0"/>
            <a:t>Examples: Instagram Reels, TikTok, YouTube Shorts</a:t>
          </a:r>
          <a:endParaRPr lang="en-GB" sz="1200" b="0" kern="1200" dirty="0"/>
        </a:p>
      </dsp:txBody>
      <dsp:txXfrm>
        <a:off x="1050717" y="3579978"/>
        <a:ext cx="2556290" cy="15337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00A39-6B79-4214-AA58-864B6C96BCF1}">
      <dsp:nvSpPr>
        <dsp:cNvPr id="0" name=""/>
        <dsp:cNvSpPr/>
      </dsp:nvSpPr>
      <dsp:spPr>
        <a:xfrm>
          <a:off x="335825" y="140"/>
          <a:ext cx="2557322" cy="1534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Livestream social media </a:t>
          </a:r>
          <a:r>
            <a:rPr lang="en-GB" sz="1200" b="0" i="0" kern="1200" dirty="0"/>
            <a:t>Examples: Facebook Live, Instagram Live, TikTok Live, Twitch, YouTube</a:t>
          </a:r>
          <a:endParaRPr lang="en-GB" sz="1200" b="0" kern="1200" dirty="0"/>
        </a:p>
      </dsp:txBody>
      <dsp:txXfrm>
        <a:off x="335825" y="140"/>
        <a:ext cx="2557322" cy="1534393"/>
      </dsp:txXfrm>
    </dsp:sp>
    <dsp:sp modelId="{AD862268-4C1D-475E-BCE8-EDA0791085C5}">
      <dsp:nvSpPr>
        <dsp:cNvPr id="0" name=""/>
        <dsp:cNvSpPr/>
      </dsp:nvSpPr>
      <dsp:spPr>
        <a:xfrm>
          <a:off x="335825" y="1790266"/>
          <a:ext cx="2557322" cy="1534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Discussion forums </a:t>
          </a:r>
          <a:r>
            <a:rPr lang="en-GB" sz="1200" b="0" i="0" kern="1200" dirty="0"/>
            <a:t>Examples: Reddit, Quora</a:t>
          </a:r>
          <a:endParaRPr lang="en-GB" sz="1200" b="0" kern="1200" dirty="0"/>
        </a:p>
      </dsp:txBody>
      <dsp:txXfrm>
        <a:off x="335825" y="1790266"/>
        <a:ext cx="2557322" cy="1534393"/>
      </dsp:txXfrm>
    </dsp:sp>
    <dsp:sp modelId="{438AB150-CC12-4BE5-9291-827E1DD332E3}">
      <dsp:nvSpPr>
        <dsp:cNvPr id="0" name=""/>
        <dsp:cNvSpPr/>
      </dsp:nvSpPr>
      <dsp:spPr>
        <a:xfrm>
          <a:off x="335825" y="3580391"/>
          <a:ext cx="2557322" cy="15343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i="0" kern="1200" dirty="0"/>
            <a:t>Private community platforms </a:t>
          </a:r>
          <a:r>
            <a:rPr lang="en-GB" sz="1200" b="0" i="0" kern="1200" dirty="0"/>
            <a:t>Examples: Discord, Facebook Groups, Patreon, Slack</a:t>
          </a:r>
          <a:endParaRPr lang="en-GB" sz="1200" b="0" kern="1200" dirty="0"/>
        </a:p>
      </dsp:txBody>
      <dsp:txXfrm>
        <a:off x="335825" y="3580391"/>
        <a:ext cx="2557322" cy="1534393"/>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37189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26526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73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58371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07482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87506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94593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69065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64577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13361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3/12/2024</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86149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3/12/2024</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50462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hyperlink" Target="https://livrepository.liverpool.ac.uk/3171386/1/A%20Study%20Report%20on%20Hong%20Kong%20Migrants%20Recently%20Arrived%20in%20the%20UK.pdf" TargetMode="External"/><Relationship Id="rId2" Type="http://schemas.openxmlformats.org/officeDocument/2006/relationships/hyperlink" Target="https://doi.org/10.1177/1524839923122374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5.png"/><Relationship Id="rId5" Type="http://schemas.openxmlformats.org/officeDocument/2006/relationships/diagramColors" Target="../diagrams/colors3.xml"/><Relationship Id="rId10" Type="http://schemas.openxmlformats.org/officeDocument/2006/relationships/image" Target="../media/image14.png"/><Relationship Id="rId4" Type="http://schemas.openxmlformats.org/officeDocument/2006/relationships/diagramQuickStyle" Target="../diagrams/quickStyle3.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0.png"/><Relationship Id="rId5" Type="http://schemas.openxmlformats.org/officeDocument/2006/relationships/diagramQuickStyle" Target="../diagrams/quickStyle4.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diagramLayout" Target="../diagrams/layout4.xml"/><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243D86-12F0-453D-A6EB-74BDD2269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A3CFE-65ED-CD3C-2C28-C0360DC6DBF8}"/>
              </a:ext>
            </a:extLst>
          </p:cNvPr>
          <p:cNvSpPr>
            <a:spLocks noGrp="1"/>
          </p:cNvSpPr>
          <p:nvPr>
            <p:ph type="ctrTitle"/>
          </p:nvPr>
        </p:nvSpPr>
        <p:spPr>
          <a:xfrm>
            <a:off x="804195" y="4347897"/>
            <a:ext cx="9958754" cy="1601389"/>
          </a:xfrm>
        </p:spPr>
        <p:txBody>
          <a:bodyPr anchor="t">
            <a:noAutofit/>
          </a:bodyPr>
          <a:lstStyle/>
          <a:p>
            <a:r>
              <a:rPr lang="en-GB" sz="4000" b="0" cap="none" dirty="0"/>
              <a:t>When Migrants Become Influencers </a:t>
            </a:r>
            <a:br>
              <a:rPr lang="en-GB" sz="4000" b="0" cap="none" dirty="0"/>
            </a:br>
            <a:r>
              <a:rPr lang="en-GB" sz="4000" b="0" cap="none" dirty="0"/>
              <a:t>Via Social Media</a:t>
            </a:r>
            <a:endParaRPr lang="en-GB" sz="8000" cap="none" dirty="0"/>
          </a:p>
        </p:txBody>
      </p:sp>
      <p:sp>
        <p:nvSpPr>
          <p:cNvPr id="3" name="Subtitle 2">
            <a:extLst>
              <a:ext uri="{FF2B5EF4-FFF2-40B4-BE49-F238E27FC236}">
                <a16:creationId xmlns:a16="http://schemas.microsoft.com/office/drawing/2014/main" id="{E61A81B3-7AD0-2D90-302E-E55EE45180D9}"/>
              </a:ext>
            </a:extLst>
          </p:cNvPr>
          <p:cNvSpPr>
            <a:spLocks noGrp="1"/>
          </p:cNvSpPr>
          <p:nvPr>
            <p:ph type="subTitle" idx="1"/>
          </p:nvPr>
        </p:nvSpPr>
        <p:spPr>
          <a:xfrm>
            <a:off x="804195" y="4662817"/>
            <a:ext cx="10342361" cy="1160551"/>
          </a:xfrm>
        </p:spPr>
        <p:txBody>
          <a:bodyPr anchor="b">
            <a:normAutofit/>
          </a:bodyPr>
          <a:lstStyle/>
          <a:p>
            <a:r>
              <a:rPr lang="en-GB" sz="2000" dirty="0"/>
              <a:t>Radicalization and the Use of Social Media </a:t>
            </a:r>
            <a:r>
              <a:rPr lang="en-GB" dirty="0"/>
              <a:t>Among </a:t>
            </a:r>
            <a:r>
              <a:rPr lang="en-GB" sz="2000" dirty="0"/>
              <a:t>Hong Kong Immigrants</a:t>
            </a:r>
            <a:endParaRPr lang="en-GB" dirty="0"/>
          </a:p>
        </p:txBody>
      </p:sp>
      <p:cxnSp>
        <p:nvCxnSpPr>
          <p:cNvPr id="11" name="Straight Connector 10">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3761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4ABB27E-F5BB-A756-CBBE-BAE881CDA0FA}"/>
              </a:ext>
            </a:extLst>
          </p:cNvPr>
          <p:cNvSpPr txBox="1"/>
          <p:nvPr/>
        </p:nvSpPr>
        <p:spPr>
          <a:xfrm>
            <a:off x="804195" y="5843262"/>
            <a:ext cx="8088923" cy="738664"/>
          </a:xfrm>
          <a:prstGeom prst="rect">
            <a:avLst/>
          </a:prstGeom>
          <a:noFill/>
        </p:spPr>
        <p:txBody>
          <a:bodyPr wrap="square">
            <a:spAutoFit/>
          </a:bodyPr>
          <a:lstStyle/>
          <a:p>
            <a:r>
              <a:rPr lang="en-GB" sz="1400" b="1" dirty="0">
                <a:solidFill>
                  <a:srgbClr val="6F7287"/>
                </a:solidFill>
                <a:effectLst/>
                <a:latin typeface="-apple-system"/>
              </a:rPr>
              <a:t>Dr Carmen Yau (</a:t>
            </a:r>
            <a:r>
              <a:rPr lang="en-GB" sz="1400" b="1" i="1" dirty="0">
                <a:solidFill>
                  <a:srgbClr val="6F7287"/>
                </a:solidFill>
                <a:effectLst/>
                <a:latin typeface="-apple-system"/>
              </a:rPr>
              <a:t>Email: C.yau@gold.ac.uk)</a:t>
            </a:r>
          </a:p>
          <a:p>
            <a:r>
              <a:rPr lang="en-GB" sz="1400" dirty="0">
                <a:solidFill>
                  <a:srgbClr val="6F7287"/>
                </a:solidFill>
                <a:effectLst/>
                <a:latin typeface="-apple-system"/>
              </a:rPr>
              <a:t>Lecturer in Social Work /Research Lead for the Wellbeing Research Hub</a:t>
            </a:r>
          </a:p>
          <a:p>
            <a:r>
              <a:rPr lang="en-GB" sz="1400" dirty="0">
                <a:solidFill>
                  <a:srgbClr val="6F7287"/>
                </a:solidFill>
                <a:effectLst/>
                <a:latin typeface="-apple-system"/>
              </a:rPr>
              <a:t>Goldsmiths, University of London</a:t>
            </a:r>
          </a:p>
        </p:txBody>
      </p:sp>
      <p:pic>
        <p:nvPicPr>
          <p:cNvPr id="10" name="Picture 9">
            <a:extLst>
              <a:ext uri="{FF2B5EF4-FFF2-40B4-BE49-F238E27FC236}">
                <a16:creationId xmlns:a16="http://schemas.microsoft.com/office/drawing/2014/main" id="{40941E65-23E0-0B09-FB4C-668F17D93729}"/>
              </a:ext>
            </a:extLst>
          </p:cNvPr>
          <p:cNvPicPr>
            <a:picLocks noChangeAspect="1"/>
          </p:cNvPicPr>
          <p:nvPr/>
        </p:nvPicPr>
        <p:blipFill>
          <a:blip r:embed="rId2"/>
          <a:stretch>
            <a:fillRect/>
          </a:stretch>
        </p:blipFill>
        <p:spPr>
          <a:xfrm>
            <a:off x="4793989" y="0"/>
            <a:ext cx="7398011" cy="4161381"/>
          </a:xfrm>
          <a:prstGeom prst="rect">
            <a:avLst/>
          </a:prstGeom>
        </p:spPr>
      </p:pic>
      <p:pic>
        <p:nvPicPr>
          <p:cNvPr id="12" name="Picture 11">
            <a:extLst>
              <a:ext uri="{FF2B5EF4-FFF2-40B4-BE49-F238E27FC236}">
                <a16:creationId xmlns:a16="http://schemas.microsoft.com/office/drawing/2014/main" id="{8F32B3A2-2C28-9AA7-D2D0-CA1E0B77D767}"/>
              </a:ext>
            </a:extLst>
          </p:cNvPr>
          <p:cNvPicPr>
            <a:picLocks noChangeAspect="1"/>
          </p:cNvPicPr>
          <p:nvPr/>
        </p:nvPicPr>
        <p:blipFill rotWithShape="1">
          <a:blip r:embed="rId3"/>
          <a:srcRect l="25493" b="845"/>
          <a:stretch/>
        </p:blipFill>
        <p:spPr>
          <a:xfrm>
            <a:off x="0" y="1"/>
            <a:ext cx="6380703" cy="4146242"/>
          </a:xfrm>
          <a:prstGeom prst="rect">
            <a:avLst/>
          </a:prstGeom>
        </p:spPr>
      </p:pic>
      <p:pic>
        <p:nvPicPr>
          <p:cNvPr id="13" name="Picture 12">
            <a:extLst>
              <a:ext uri="{FF2B5EF4-FFF2-40B4-BE49-F238E27FC236}">
                <a16:creationId xmlns:a16="http://schemas.microsoft.com/office/drawing/2014/main" id="{EAA98C2E-AD8B-AAFB-7715-28048AD1C0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02" b="99387" l="9845" r="89983">
                        <a14:foregroundMark x1="24180" y1="83129" x2="26425" y2="99387"/>
                        <a14:foregroundMark x1="65803" y1="75460" x2="68912" y2="99387"/>
                        <a14:foregroundMark x1="65112" y1="95399" x2="54059" y2="91104"/>
                        <a14:foregroundMark x1="39033" y1="9202" x2="49741" y2="11350"/>
                        <a14:foregroundMark x1="35579" y1="10429" x2="51813" y2="8896"/>
                        <a14:foregroundMark x1="51813" y1="8896" x2="52332" y2="8896"/>
                        <a14:foregroundMark x1="50604" y1="9202" x2="54922" y2="13804"/>
                      </a14:backgroundRemoval>
                    </a14:imgEffect>
                  </a14:imgLayer>
                </a14:imgProps>
              </a:ext>
            </a:extLst>
          </a:blip>
          <a:stretch>
            <a:fillRect/>
          </a:stretch>
        </p:blipFill>
        <p:spPr>
          <a:xfrm>
            <a:off x="2852675" y="-15137"/>
            <a:ext cx="7364036" cy="4146243"/>
          </a:xfrm>
          <a:prstGeom prst="rect">
            <a:avLst/>
          </a:prstGeom>
        </p:spPr>
      </p:pic>
    </p:spTree>
    <p:extLst>
      <p:ext uri="{BB962C8B-B14F-4D97-AF65-F5344CB8AC3E}">
        <p14:creationId xmlns:p14="http://schemas.microsoft.com/office/powerpoint/2010/main" val="242132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93EB-0BBC-E833-F604-5DF533AC58D6}"/>
              </a:ext>
            </a:extLst>
          </p:cNvPr>
          <p:cNvSpPr>
            <a:spLocks noGrp="1"/>
          </p:cNvSpPr>
          <p:nvPr>
            <p:ph type="title"/>
          </p:nvPr>
        </p:nvSpPr>
        <p:spPr>
          <a:xfrm>
            <a:off x="852197" y="952249"/>
            <a:ext cx="3397306" cy="405528"/>
          </a:xfrm>
        </p:spPr>
        <p:txBody>
          <a:bodyPr>
            <a:normAutofit/>
          </a:bodyPr>
          <a:lstStyle/>
          <a:p>
            <a:r>
              <a:rPr lang="en-GB" sz="1800" dirty="0"/>
              <a:t>Building Solidarity via Food </a:t>
            </a:r>
          </a:p>
        </p:txBody>
      </p:sp>
      <p:sp>
        <p:nvSpPr>
          <p:cNvPr id="3" name="Content Placeholder 2">
            <a:extLst>
              <a:ext uri="{FF2B5EF4-FFF2-40B4-BE49-F238E27FC236}">
                <a16:creationId xmlns:a16="http://schemas.microsoft.com/office/drawing/2014/main" id="{4E6D629A-1357-4016-36FC-4A4C604343F8}"/>
              </a:ext>
            </a:extLst>
          </p:cNvPr>
          <p:cNvSpPr>
            <a:spLocks noGrp="1"/>
          </p:cNvSpPr>
          <p:nvPr>
            <p:ph idx="1"/>
          </p:nvPr>
        </p:nvSpPr>
        <p:spPr>
          <a:xfrm>
            <a:off x="4496934" y="223976"/>
            <a:ext cx="4001436" cy="414454"/>
          </a:xfrm>
        </p:spPr>
        <p:txBody>
          <a:bodyPr/>
          <a:lstStyle/>
          <a:p>
            <a:pPr marL="0" indent="0" algn="ctr">
              <a:buNone/>
            </a:pPr>
            <a:r>
              <a:rPr lang="en-GB" dirty="0"/>
              <a:t>Experiments with Local Ingredients</a:t>
            </a:r>
          </a:p>
        </p:txBody>
      </p:sp>
      <p:pic>
        <p:nvPicPr>
          <p:cNvPr id="6" name="Picture 5">
            <a:extLst>
              <a:ext uri="{FF2B5EF4-FFF2-40B4-BE49-F238E27FC236}">
                <a16:creationId xmlns:a16="http://schemas.microsoft.com/office/drawing/2014/main" id="{5B77DE55-E868-4406-C4F2-50845124B360}"/>
              </a:ext>
            </a:extLst>
          </p:cNvPr>
          <p:cNvPicPr>
            <a:picLocks noChangeAspect="1"/>
          </p:cNvPicPr>
          <p:nvPr/>
        </p:nvPicPr>
        <p:blipFill>
          <a:blip r:embed="rId2"/>
          <a:stretch>
            <a:fillRect/>
          </a:stretch>
        </p:blipFill>
        <p:spPr>
          <a:xfrm>
            <a:off x="8952527" y="4072776"/>
            <a:ext cx="2701193" cy="2705218"/>
          </a:xfrm>
          <a:prstGeom prst="rect">
            <a:avLst/>
          </a:prstGeom>
        </p:spPr>
      </p:pic>
      <p:pic>
        <p:nvPicPr>
          <p:cNvPr id="8" name="Picture 7">
            <a:extLst>
              <a:ext uri="{FF2B5EF4-FFF2-40B4-BE49-F238E27FC236}">
                <a16:creationId xmlns:a16="http://schemas.microsoft.com/office/drawing/2014/main" id="{42B94151-0C7A-2AA7-8BDE-13E523B9DEE9}"/>
              </a:ext>
            </a:extLst>
          </p:cNvPr>
          <p:cNvPicPr>
            <a:picLocks noChangeAspect="1"/>
          </p:cNvPicPr>
          <p:nvPr/>
        </p:nvPicPr>
        <p:blipFill>
          <a:blip r:embed="rId3"/>
          <a:stretch>
            <a:fillRect/>
          </a:stretch>
        </p:blipFill>
        <p:spPr>
          <a:xfrm>
            <a:off x="5165202" y="4072776"/>
            <a:ext cx="2664901" cy="2705218"/>
          </a:xfrm>
          <a:prstGeom prst="rect">
            <a:avLst/>
          </a:prstGeom>
        </p:spPr>
      </p:pic>
      <p:pic>
        <p:nvPicPr>
          <p:cNvPr id="11" name="Picture 10">
            <a:extLst>
              <a:ext uri="{FF2B5EF4-FFF2-40B4-BE49-F238E27FC236}">
                <a16:creationId xmlns:a16="http://schemas.microsoft.com/office/drawing/2014/main" id="{E4EF2ACA-C66B-8F5C-4685-8F187A5D8FEB}"/>
              </a:ext>
            </a:extLst>
          </p:cNvPr>
          <p:cNvPicPr>
            <a:picLocks noChangeAspect="1"/>
          </p:cNvPicPr>
          <p:nvPr/>
        </p:nvPicPr>
        <p:blipFill>
          <a:blip r:embed="rId4"/>
          <a:stretch>
            <a:fillRect/>
          </a:stretch>
        </p:blipFill>
        <p:spPr>
          <a:xfrm>
            <a:off x="5165202" y="758841"/>
            <a:ext cx="3072930" cy="2708048"/>
          </a:xfrm>
          <a:prstGeom prst="rect">
            <a:avLst/>
          </a:prstGeom>
        </p:spPr>
      </p:pic>
      <p:sp>
        <p:nvSpPr>
          <p:cNvPr id="12" name="Content Placeholder 2">
            <a:extLst>
              <a:ext uri="{FF2B5EF4-FFF2-40B4-BE49-F238E27FC236}">
                <a16:creationId xmlns:a16="http://schemas.microsoft.com/office/drawing/2014/main" id="{13E11A1F-BF74-8C20-B9A5-25000C9CEB62}"/>
              </a:ext>
            </a:extLst>
          </p:cNvPr>
          <p:cNvSpPr txBox="1">
            <a:spLocks/>
          </p:cNvSpPr>
          <p:nvPr/>
        </p:nvSpPr>
        <p:spPr>
          <a:xfrm>
            <a:off x="4830227" y="3681291"/>
            <a:ext cx="3473748" cy="414454"/>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Online Store &amp; Instruction</a:t>
            </a:r>
          </a:p>
        </p:txBody>
      </p:sp>
      <p:sp>
        <p:nvSpPr>
          <p:cNvPr id="13" name="Content Placeholder 2">
            <a:extLst>
              <a:ext uri="{FF2B5EF4-FFF2-40B4-BE49-F238E27FC236}">
                <a16:creationId xmlns:a16="http://schemas.microsoft.com/office/drawing/2014/main" id="{756E9EB8-BEC9-8697-F338-986B5BEA1C5D}"/>
              </a:ext>
            </a:extLst>
          </p:cNvPr>
          <p:cNvSpPr txBox="1">
            <a:spLocks/>
          </p:cNvSpPr>
          <p:nvPr/>
        </p:nvSpPr>
        <p:spPr>
          <a:xfrm>
            <a:off x="8373342" y="3587300"/>
            <a:ext cx="3859565" cy="414454"/>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Neue Haas Grotesk Text Pro" panose="020B0504020202020204" pitchFamily="34" charset="0"/>
              <a:buNone/>
            </a:pPr>
            <a:r>
              <a:rPr lang="fr-FR" dirty="0"/>
              <a:t>Immigrant Entrepreneurs’ Culinary</a:t>
            </a:r>
            <a:endParaRPr lang="en-GB" dirty="0"/>
          </a:p>
        </p:txBody>
      </p:sp>
      <p:pic>
        <p:nvPicPr>
          <p:cNvPr id="18" name="Picture 17">
            <a:extLst>
              <a:ext uri="{FF2B5EF4-FFF2-40B4-BE49-F238E27FC236}">
                <a16:creationId xmlns:a16="http://schemas.microsoft.com/office/drawing/2014/main" id="{E436218C-250F-6C4D-FAF2-21E5F6D5CEBC}"/>
              </a:ext>
            </a:extLst>
          </p:cNvPr>
          <p:cNvPicPr>
            <a:picLocks noChangeAspect="1"/>
          </p:cNvPicPr>
          <p:nvPr/>
        </p:nvPicPr>
        <p:blipFill>
          <a:blip r:embed="rId5"/>
          <a:stretch>
            <a:fillRect/>
          </a:stretch>
        </p:blipFill>
        <p:spPr>
          <a:xfrm>
            <a:off x="8674440" y="638430"/>
            <a:ext cx="3257368" cy="2708048"/>
          </a:xfrm>
          <a:prstGeom prst="rect">
            <a:avLst/>
          </a:prstGeom>
        </p:spPr>
      </p:pic>
      <p:sp>
        <p:nvSpPr>
          <p:cNvPr id="19" name="Content Placeholder 2">
            <a:extLst>
              <a:ext uri="{FF2B5EF4-FFF2-40B4-BE49-F238E27FC236}">
                <a16:creationId xmlns:a16="http://schemas.microsoft.com/office/drawing/2014/main" id="{0AFC6E97-9E45-2C3C-DA6A-131237F6A9F0}"/>
              </a:ext>
            </a:extLst>
          </p:cNvPr>
          <p:cNvSpPr txBox="1">
            <a:spLocks/>
          </p:cNvSpPr>
          <p:nvPr/>
        </p:nvSpPr>
        <p:spPr>
          <a:xfrm>
            <a:off x="8674439" y="188465"/>
            <a:ext cx="3257369" cy="414454"/>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Shopping Tips</a:t>
            </a:r>
          </a:p>
        </p:txBody>
      </p:sp>
      <p:sp>
        <p:nvSpPr>
          <p:cNvPr id="20" name="TextBox 19">
            <a:extLst>
              <a:ext uri="{FF2B5EF4-FFF2-40B4-BE49-F238E27FC236}">
                <a16:creationId xmlns:a16="http://schemas.microsoft.com/office/drawing/2014/main" id="{5977D55C-EB22-FA48-9AB7-B8D012626197}"/>
              </a:ext>
            </a:extLst>
          </p:cNvPr>
          <p:cNvSpPr txBox="1"/>
          <p:nvPr/>
        </p:nvSpPr>
        <p:spPr>
          <a:xfrm>
            <a:off x="707782" y="1753625"/>
            <a:ext cx="3686137" cy="4817269"/>
          </a:xfrm>
          <a:prstGeom prst="rect">
            <a:avLst/>
          </a:prstGeom>
        </p:spPr>
        <p:txBody>
          <a:bodyPr vert="horz" lIns="91440" tIns="45720" rIns="91440" bIns="45720" rtlCol="0" anchor="t">
            <a:normAutofit/>
          </a:bodyPr>
          <a:lstStyle/>
          <a:p>
            <a:pPr>
              <a:spcBef>
                <a:spcPct val="0"/>
              </a:spcBef>
            </a:pPr>
            <a:r>
              <a:rPr lang="en-US" sz="4400" b="1" dirty="0">
                <a:latin typeface="+mj-lt"/>
                <a:ea typeface="+mj-ea"/>
                <a:cs typeface="+mj-cs"/>
              </a:rPr>
              <a:t>Food is </a:t>
            </a:r>
          </a:p>
          <a:p>
            <a:pPr>
              <a:spcBef>
                <a:spcPct val="0"/>
              </a:spcBef>
            </a:pPr>
            <a:r>
              <a:rPr lang="en-US" sz="4400" b="1" dirty="0">
                <a:latin typeface="+mj-lt"/>
                <a:ea typeface="+mj-ea"/>
                <a:cs typeface="+mj-cs"/>
              </a:rPr>
              <a:t>culture, </a:t>
            </a:r>
          </a:p>
          <a:p>
            <a:pPr>
              <a:spcBef>
                <a:spcPct val="0"/>
              </a:spcBef>
            </a:pPr>
            <a:r>
              <a:rPr lang="en-US" sz="4400" b="1" dirty="0">
                <a:latin typeface="+mj-lt"/>
                <a:ea typeface="+mj-ea"/>
                <a:cs typeface="+mj-cs"/>
              </a:rPr>
              <a:t>habit, </a:t>
            </a:r>
          </a:p>
          <a:p>
            <a:pPr>
              <a:spcBef>
                <a:spcPct val="0"/>
              </a:spcBef>
            </a:pPr>
            <a:r>
              <a:rPr lang="en-US" sz="4400" b="1" dirty="0">
                <a:latin typeface="+mj-lt"/>
                <a:ea typeface="+mj-ea"/>
                <a:cs typeface="+mj-cs"/>
              </a:rPr>
              <a:t>craving, and</a:t>
            </a:r>
          </a:p>
          <a:p>
            <a:pPr>
              <a:spcBef>
                <a:spcPct val="0"/>
              </a:spcBef>
            </a:pPr>
            <a:r>
              <a:rPr lang="en-US" sz="4400" b="1" dirty="0">
                <a:latin typeface="+mj-lt"/>
                <a:ea typeface="+mj-ea"/>
                <a:cs typeface="+mj-cs"/>
              </a:rPr>
              <a:t>identity.</a:t>
            </a:r>
          </a:p>
          <a:p>
            <a:pPr>
              <a:spcBef>
                <a:spcPct val="0"/>
              </a:spcBef>
            </a:pPr>
            <a:endParaRPr lang="en-US" sz="3600" b="1" dirty="0">
              <a:latin typeface="+mj-lt"/>
              <a:ea typeface="+mj-ea"/>
              <a:cs typeface="+mj-cs"/>
            </a:endParaRPr>
          </a:p>
          <a:p>
            <a:pPr>
              <a:spcBef>
                <a:spcPct val="0"/>
              </a:spcBef>
            </a:pPr>
            <a:r>
              <a:rPr lang="en-US" sz="2000" b="1" cap="all" dirty="0">
                <a:latin typeface="+mj-lt"/>
                <a:ea typeface="+mj-ea"/>
                <a:cs typeface="+mj-cs"/>
              </a:rPr>
              <a:t>- </a:t>
            </a:r>
            <a:r>
              <a:rPr lang="en-US" sz="2000" b="1" dirty="0">
                <a:latin typeface="+mj-lt"/>
                <a:ea typeface="+mj-ea"/>
                <a:cs typeface="+mj-cs"/>
              </a:rPr>
              <a:t>Jonathan Safran Foer</a:t>
            </a:r>
            <a:endParaRPr lang="en-US" sz="2000" b="1" cap="all" dirty="0">
              <a:latin typeface="+mj-lt"/>
              <a:ea typeface="+mj-ea"/>
              <a:cs typeface="+mj-cs"/>
            </a:endParaRPr>
          </a:p>
        </p:txBody>
      </p:sp>
      <p:pic>
        <p:nvPicPr>
          <p:cNvPr id="21" name="Picture 20">
            <a:extLst>
              <a:ext uri="{FF2B5EF4-FFF2-40B4-BE49-F238E27FC236}">
                <a16:creationId xmlns:a16="http://schemas.microsoft.com/office/drawing/2014/main" id="{31DA84ED-F1E9-4AC6-007C-A0BA8EF12BF9}"/>
              </a:ext>
            </a:extLst>
          </p:cNvPr>
          <p:cNvPicPr>
            <a:picLocks noChangeAspect="1"/>
          </p:cNvPicPr>
          <p:nvPr/>
        </p:nvPicPr>
        <p:blipFill>
          <a:blip r:embed="rId6"/>
          <a:stretch>
            <a:fillRect/>
          </a:stretch>
        </p:blipFill>
        <p:spPr>
          <a:xfrm>
            <a:off x="8580613" y="2259511"/>
            <a:ext cx="2241275" cy="1169489"/>
          </a:xfrm>
          <a:prstGeom prst="rect">
            <a:avLst/>
          </a:prstGeom>
        </p:spPr>
      </p:pic>
    </p:spTree>
    <p:extLst>
      <p:ext uri="{BB962C8B-B14F-4D97-AF65-F5344CB8AC3E}">
        <p14:creationId xmlns:p14="http://schemas.microsoft.com/office/powerpoint/2010/main" val="250375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90C1-8F95-775B-7F58-6EAA1FF64876}"/>
              </a:ext>
            </a:extLst>
          </p:cNvPr>
          <p:cNvSpPr>
            <a:spLocks noGrp="1"/>
          </p:cNvSpPr>
          <p:nvPr>
            <p:ph type="title"/>
          </p:nvPr>
        </p:nvSpPr>
        <p:spPr/>
        <p:txBody>
          <a:bodyPr/>
          <a:lstStyle/>
          <a:p>
            <a:r>
              <a:rPr lang="en-GB" dirty="0"/>
              <a:t>Radical Welcoming</a:t>
            </a:r>
          </a:p>
        </p:txBody>
      </p:sp>
      <p:pic>
        <p:nvPicPr>
          <p:cNvPr id="6" name="Picture 5">
            <a:extLst>
              <a:ext uri="{FF2B5EF4-FFF2-40B4-BE49-F238E27FC236}">
                <a16:creationId xmlns:a16="http://schemas.microsoft.com/office/drawing/2014/main" id="{13019E34-D87A-CCCC-DC51-845164E4EBAA}"/>
              </a:ext>
            </a:extLst>
          </p:cNvPr>
          <p:cNvPicPr>
            <a:picLocks noChangeAspect="1"/>
          </p:cNvPicPr>
          <p:nvPr/>
        </p:nvPicPr>
        <p:blipFill>
          <a:blip r:embed="rId2"/>
          <a:stretch>
            <a:fillRect/>
          </a:stretch>
        </p:blipFill>
        <p:spPr>
          <a:xfrm>
            <a:off x="6537538" y="2768468"/>
            <a:ext cx="2259341" cy="1465438"/>
          </a:xfrm>
          <a:prstGeom prst="rect">
            <a:avLst/>
          </a:prstGeom>
        </p:spPr>
      </p:pic>
      <p:pic>
        <p:nvPicPr>
          <p:cNvPr id="8" name="Picture 7">
            <a:extLst>
              <a:ext uri="{FF2B5EF4-FFF2-40B4-BE49-F238E27FC236}">
                <a16:creationId xmlns:a16="http://schemas.microsoft.com/office/drawing/2014/main" id="{82D6EB6E-85C1-8B39-B06A-402035DC2C40}"/>
              </a:ext>
            </a:extLst>
          </p:cNvPr>
          <p:cNvPicPr>
            <a:picLocks noChangeAspect="1"/>
          </p:cNvPicPr>
          <p:nvPr/>
        </p:nvPicPr>
        <p:blipFill rotWithShape="1">
          <a:blip r:embed="rId3"/>
          <a:srcRect t="7878" r="-248"/>
          <a:stretch/>
        </p:blipFill>
        <p:spPr>
          <a:xfrm>
            <a:off x="6602858" y="4324969"/>
            <a:ext cx="2226681" cy="1870468"/>
          </a:xfrm>
          <a:prstGeom prst="rect">
            <a:avLst/>
          </a:prstGeom>
        </p:spPr>
      </p:pic>
      <p:pic>
        <p:nvPicPr>
          <p:cNvPr id="9" name="Picture 8">
            <a:extLst>
              <a:ext uri="{FF2B5EF4-FFF2-40B4-BE49-F238E27FC236}">
                <a16:creationId xmlns:a16="http://schemas.microsoft.com/office/drawing/2014/main" id="{89CEBD5D-C6AD-4909-68E8-9892A8184CDA}"/>
              </a:ext>
            </a:extLst>
          </p:cNvPr>
          <p:cNvPicPr>
            <a:picLocks noChangeAspect="1"/>
          </p:cNvPicPr>
          <p:nvPr/>
        </p:nvPicPr>
        <p:blipFill>
          <a:blip r:embed="rId4"/>
          <a:stretch>
            <a:fillRect/>
          </a:stretch>
        </p:blipFill>
        <p:spPr>
          <a:xfrm>
            <a:off x="4193302" y="2598420"/>
            <a:ext cx="2454878" cy="3688080"/>
          </a:xfrm>
          <a:prstGeom prst="rect">
            <a:avLst/>
          </a:prstGeom>
        </p:spPr>
      </p:pic>
      <p:pic>
        <p:nvPicPr>
          <p:cNvPr id="18" name="Picture 17">
            <a:extLst>
              <a:ext uri="{FF2B5EF4-FFF2-40B4-BE49-F238E27FC236}">
                <a16:creationId xmlns:a16="http://schemas.microsoft.com/office/drawing/2014/main" id="{020947EA-08B7-AFF0-FDEE-BA25DEFA16B4}"/>
              </a:ext>
            </a:extLst>
          </p:cNvPr>
          <p:cNvPicPr>
            <a:picLocks noChangeAspect="1"/>
          </p:cNvPicPr>
          <p:nvPr/>
        </p:nvPicPr>
        <p:blipFill>
          <a:blip r:embed="rId5"/>
          <a:stretch>
            <a:fillRect/>
          </a:stretch>
        </p:blipFill>
        <p:spPr>
          <a:xfrm>
            <a:off x="8992416" y="2584794"/>
            <a:ext cx="3057270" cy="2955803"/>
          </a:xfrm>
          <a:prstGeom prst="rect">
            <a:avLst/>
          </a:prstGeom>
        </p:spPr>
      </p:pic>
      <p:pic>
        <p:nvPicPr>
          <p:cNvPr id="22" name="Picture 21">
            <a:extLst>
              <a:ext uri="{FF2B5EF4-FFF2-40B4-BE49-F238E27FC236}">
                <a16:creationId xmlns:a16="http://schemas.microsoft.com/office/drawing/2014/main" id="{64C7CB81-6230-49CD-E253-F326DB4A0B15}"/>
              </a:ext>
            </a:extLst>
          </p:cNvPr>
          <p:cNvPicPr>
            <a:picLocks noChangeAspect="1"/>
          </p:cNvPicPr>
          <p:nvPr/>
        </p:nvPicPr>
        <p:blipFill>
          <a:blip r:embed="rId6"/>
          <a:stretch>
            <a:fillRect/>
          </a:stretch>
        </p:blipFill>
        <p:spPr>
          <a:xfrm>
            <a:off x="177407" y="2558319"/>
            <a:ext cx="3764278" cy="3704268"/>
          </a:xfrm>
          <a:prstGeom prst="rect">
            <a:avLst/>
          </a:prstGeom>
        </p:spPr>
      </p:pic>
      <p:sp>
        <p:nvSpPr>
          <p:cNvPr id="23" name="Content Placeholder 2">
            <a:extLst>
              <a:ext uri="{FF2B5EF4-FFF2-40B4-BE49-F238E27FC236}">
                <a16:creationId xmlns:a16="http://schemas.microsoft.com/office/drawing/2014/main" id="{74983E29-A1F5-8597-350A-D3049964DA4A}"/>
              </a:ext>
            </a:extLst>
          </p:cNvPr>
          <p:cNvSpPr>
            <a:spLocks noGrp="1"/>
          </p:cNvSpPr>
          <p:nvPr>
            <p:ph idx="1"/>
          </p:nvPr>
        </p:nvSpPr>
        <p:spPr>
          <a:xfrm>
            <a:off x="238638" y="1970687"/>
            <a:ext cx="3641815" cy="843378"/>
          </a:xfrm>
        </p:spPr>
        <p:txBody>
          <a:bodyPr/>
          <a:lstStyle/>
          <a:p>
            <a:pPr marL="0" indent="0" algn="ctr">
              <a:buNone/>
            </a:pPr>
            <a:r>
              <a:rPr lang="en-GB" dirty="0"/>
              <a:t>Resources on Visa &amp; Licencing</a:t>
            </a:r>
          </a:p>
        </p:txBody>
      </p:sp>
      <p:sp>
        <p:nvSpPr>
          <p:cNvPr id="24" name="Content Placeholder 2">
            <a:extLst>
              <a:ext uri="{FF2B5EF4-FFF2-40B4-BE49-F238E27FC236}">
                <a16:creationId xmlns:a16="http://schemas.microsoft.com/office/drawing/2014/main" id="{19B75972-7F04-0860-5F51-46C485128FEB}"/>
              </a:ext>
            </a:extLst>
          </p:cNvPr>
          <p:cNvSpPr txBox="1">
            <a:spLocks/>
          </p:cNvSpPr>
          <p:nvPr/>
        </p:nvSpPr>
        <p:spPr>
          <a:xfrm>
            <a:off x="9119918" y="1961887"/>
            <a:ext cx="2894675" cy="84337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Social Meetups </a:t>
            </a:r>
          </a:p>
        </p:txBody>
      </p:sp>
      <p:sp>
        <p:nvSpPr>
          <p:cNvPr id="25" name="Content Placeholder 2">
            <a:extLst>
              <a:ext uri="{FF2B5EF4-FFF2-40B4-BE49-F238E27FC236}">
                <a16:creationId xmlns:a16="http://schemas.microsoft.com/office/drawing/2014/main" id="{7CB72C35-82CD-DB96-BD2B-5A673716A6E5}"/>
              </a:ext>
            </a:extLst>
          </p:cNvPr>
          <p:cNvSpPr txBox="1">
            <a:spLocks/>
          </p:cNvSpPr>
          <p:nvPr/>
        </p:nvSpPr>
        <p:spPr>
          <a:xfrm>
            <a:off x="4193302" y="1961887"/>
            <a:ext cx="4603577" cy="84337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Support in Settling In UK Life </a:t>
            </a:r>
          </a:p>
        </p:txBody>
      </p:sp>
    </p:spTree>
    <p:extLst>
      <p:ext uri="{BB962C8B-B14F-4D97-AF65-F5344CB8AC3E}">
        <p14:creationId xmlns:p14="http://schemas.microsoft.com/office/powerpoint/2010/main" val="2421206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7A7C-8F64-2CB1-F37E-AA3A180B0E30}"/>
              </a:ext>
            </a:extLst>
          </p:cNvPr>
          <p:cNvSpPr>
            <a:spLocks noGrp="1"/>
          </p:cNvSpPr>
          <p:nvPr>
            <p:ph type="title"/>
          </p:nvPr>
        </p:nvSpPr>
        <p:spPr/>
        <p:txBody>
          <a:bodyPr/>
          <a:lstStyle/>
          <a:p>
            <a:r>
              <a:rPr lang="en-GB" dirty="0"/>
              <a:t>Manifestations Of Sanctuary</a:t>
            </a:r>
          </a:p>
        </p:txBody>
      </p:sp>
      <p:sp>
        <p:nvSpPr>
          <p:cNvPr id="3" name="Content Placeholder 2">
            <a:extLst>
              <a:ext uri="{FF2B5EF4-FFF2-40B4-BE49-F238E27FC236}">
                <a16:creationId xmlns:a16="http://schemas.microsoft.com/office/drawing/2014/main" id="{B166ACDC-AF26-5022-2110-F45296CDEF3F}"/>
              </a:ext>
            </a:extLst>
          </p:cNvPr>
          <p:cNvSpPr>
            <a:spLocks noGrp="1"/>
          </p:cNvSpPr>
          <p:nvPr>
            <p:ph idx="1"/>
          </p:nvPr>
        </p:nvSpPr>
        <p:spPr>
          <a:xfrm>
            <a:off x="337809" y="2320328"/>
            <a:ext cx="3641815" cy="843378"/>
          </a:xfrm>
        </p:spPr>
        <p:txBody>
          <a:bodyPr/>
          <a:lstStyle/>
          <a:p>
            <a:pPr marL="0" indent="0" algn="ctr">
              <a:buNone/>
            </a:pPr>
            <a:r>
              <a:rPr lang="en-GB" dirty="0"/>
              <a:t>Career Development</a:t>
            </a:r>
          </a:p>
        </p:txBody>
      </p:sp>
      <p:pic>
        <p:nvPicPr>
          <p:cNvPr id="1026" name="Picture 2" descr="May be an image of text that says &quot;Guildford Lunar New Year Market Date: 10th February 2024 (..turday) First day of Lunar New Year Venue: Guildford Cathedral Time: 10am-4pm £1 Premium Entry with lucky draw or Free walk-in Department for Levelling Up, Housing &amp; Communities GUILDFORD HONGKONGERS 情福香港人&quot;">
            <a:extLst>
              <a:ext uri="{FF2B5EF4-FFF2-40B4-BE49-F238E27FC236}">
                <a16:creationId xmlns:a16="http://schemas.microsoft.com/office/drawing/2014/main" id="{E09ED575-E845-9B53-5E67-4A0CE89A1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464" y="3005840"/>
            <a:ext cx="3279763" cy="3279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4 people and text">
            <a:extLst>
              <a:ext uri="{FF2B5EF4-FFF2-40B4-BE49-F238E27FC236}">
                <a16:creationId xmlns:a16="http://schemas.microsoft.com/office/drawing/2014/main" id="{706B2261-E384-10BE-7EE6-D018E195D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186" y="3102222"/>
            <a:ext cx="3209909" cy="3183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55D23C-DD63-3AE5-E4B8-BD73C5611BE7}"/>
              </a:ext>
            </a:extLst>
          </p:cNvPr>
          <p:cNvPicPr>
            <a:picLocks noChangeAspect="1"/>
          </p:cNvPicPr>
          <p:nvPr/>
        </p:nvPicPr>
        <p:blipFill>
          <a:blip r:embed="rId4"/>
          <a:stretch>
            <a:fillRect/>
          </a:stretch>
        </p:blipFill>
        <p:spPr>
          <a:xfrm>
            <a:off x="6184406" y="2959694"/>
            <a:ext cx="1848865" cy="1843521"/>
          </a:xfrm>
          <a:prstGeom prst="rect">
            <a:avLst/>
          </a:prstGeom>
        </p:spPr>
      </p:pic>
      <p:sp>
        <p:nvSpPr>
          <p:cNvPr id="12" name="Content Placeholder 2">
            <a:extLst>
              <a:ext uri="{FF2B5EF4-FFF2-40B4-BE49-F238E27FC236}">
                <a16:creationId xmlns:a16="http://schemas.microsoft.com/office/drawing/2014/main" id="{AD41F4A6-AB8F-E47C-C7F5-9AA02A775A5C}"/>
              </a:ext>
            </a:extLst>
          </p:cNvPr>
          <p:cNvSpPr txBox="1">
            <a:spLocks/>
          </p:cNvSpPr>
          <p:nvPr/>
        </p:nvSpPr>
        <p:spPr>
          <a:xfrm>
            <a:off x="8308265" y="2319431"/>
            <a:ext cx="3641815" cy="84337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Ecology of UK Hongkongers</a:t>
            </a:r>
          </a:p>
        </p:txBody>
      </p:sp>
      <p:sp>
        <p:nvSpPr>
          <p:cNvPr id="13" name="Content Placeholder 2">
            <a:extLst>
              <a:ext uri="{FF2B5EF4-FFF2-40B4-BE49-F238E27FC236}">
                <a16:creationId xmlns:a16="http://schemas.microsoft.com/office/drawing/2014/main" id="{9505F60C-36F8-AAB1-9E31-10926870A1CA}"/>
              </a:ext>
            </a:extLst>
          </p:cNvPr>
          <p:cNvSpPr txBox="1">
            <a:spLocks/>
          </p:cNvSpPr>
          <p:nvPr/>
        </p:nvSpPr>
        <p:spPr>
          <a:xfrm>
            <a:off x="4421185" y="2319431"/>
            <a:ext cx="3641815" cy="843378"/>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Neue Haas Grotesk Text Pro" panose="020B0504020202020204" pitchFamily="34" charset="0"/>
              <a:buNone/>
            </a:pPr>
            <a:r>
              <a:rPr lang="en-GB" dirty="0"/>
              <a:t>Adapting UK Life</a:t>
            </a:r>
          </a:p>
        </p:txBody>
      </p:sp>
      <p:sp>
        <p:nvSpPr>
          <p:cNvPr id="14" name="Rectangle 13">
            <a:extLst>
              <a:ext uri="{FF2B5EF4-FFF2-40B4-BE49-F238E27FC236}">
                <a16:creationId xmlns:a16="http://schemas.microsoft.com/office/drawing/2014/main" id="{72024FB5-7BE9-55F5-0611-1387591BA14C}"/>
              </a:ext>
            </a:extLst>
          </p:cNvPr>
          <p:cNvSpPr/>
          <p:nvPr/>
        </p:nvSpPr>
        <p:spPr>
          <a:xfrm>
            <a:off x="2943497" y="5991497"/>
            <a:ext cx="505097" cy="10450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10F840F-4002-DCF5-2EA3-8B83C945C8E4}"/>
              </a:ext>
            </a:extLst>
          </p:cNvPr>
          <p:cNvSpPr/>
          <p:nvPr/>
        </p:nvSpPr>
        <p:spPr>
          <a:xfrm>
            <a:off x="879231" y="3162809"/>
            <a:ext cx="208905" cy="828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26DB4B-6FC1-4FC8-23EB-DFA55A6BD809}"/>
              </a:ext>
            </a:extLst>
          </p:cNvPr>
          <p:cNvSpPr/>
          <p:nvPr/>
        </p:nvSpPr>
        <p:spPr>
          <a:xfrm>
            <a:off x="1718268" y="3162809"/>
            <a:ext cx="408193" cy="828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785969D7-D1A7-55FD-915E-511A6B094C71}"/>
              </a:ext>
            </a:extLst>
          </p:cNvPr>
          <p:cNvPicPr>
            <a:picLocks noChangeAspect="1"/>
          </p:cNvPicPr>
          <p:nvPr/>
        </p:nvPicPr>
        <p:blipFill>
          <a:blip r:embed="rId5"/>
          <a:stretch>
            <a:fillRect/>
          </a:stretch>
        </p:blipFill>
        <p:spPr>
          <a:xfrm>
            <a:off x="462629" y="3005671"/>
            <a:ext cx="3639627" cy="3279932"/>
          </a:xfrm>
          <a:prstGeom prst="rect">
            <a:avLst/>
          </a:prstGeom>
        </p:spPr>
      </p:pic>
    </p:spTree>
    <p:extLst>
      <p:ext uri="{BB962C8B-B14F-4D97-AF65-F5344CB8AC3E}">
        <p14:creationId xmlns:p14="http://schemas.microsoft.com/office/powerpoint/2010/main" val="319850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9431-3E6B-9850-9CA5-F8BF11FAA36F}"/>
              </a:ext>
            </a:extLst>
          </p:cNvPr>
          <p:cNvSpPr>
            <a:spLocks noGrp="1"/>
          </p:cNvSpPr>
          <p:nvPr>
            <p:ph type="title"/>
          </p:nvPr>
        </p:nvSpPr>
        <p:spPr>
          <a:xfrm>
            <a:off x="1032177" y="558222"/>
            <a:ext cx="9922764" cy="1294228"/>
          </a:xfrm>
        </p:spPr>
        <p:txBody>
          <a:bodyPr/>
          <a:lstStyle/>
          <a:p>
            <a:r>
              <a:rPr lang="en-GB" dirty="0"/>
              <a:t>Strategic Use of Social Media</a:t>
            </a:r>
          </a:p>
        </p:txBody>
      </p:sp>
      <p:graphicFrame>
        <p:nvGraphicFramePr>
          <p:cNvPr id="4" name="Diagram 3">
            <a:extLst>
              <a:ext uri="{FF2B5EF4-FFF2-40B4-BE49-F238E27FC236}">
                <a16:creationId xmlns:a16="http://schemas.microsoft.com/office/drawing/2014/main" id="{9F004BCE-363D-3478-F05F-EA887391CC1E}"/>
              </a:ext>
            </a:extLst>
          </p:cNvPr>
          <p:cNvGraphicFramePr/>
          <p:nvPr>
            <p:extLst>
              <p:ext uri="{D42A27DB-BD31-4B8C-83A1-F6EECF244321}">
                <p14:modId xmlns:p14="http://schemas.microsoft.com/office/powerpoint/2010/main" val="3996383635"/>
              </p:ext>
            </p:extLst>
          </p:nvPr>
        </p:nvGraphicFramePr>
        <p:xfrm>
          <a:off x="-452533" y="1448662"/>
          <a:ext cx="4657725" cy="5114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6297DAEB-F2F3-DC4F-1114-1E4DECB5BAF8}"/>
              </a:ext>
            </a:extLst>
          </p:cNvPr>
          <p:cNvGraphicFramePr/>
          <p:nvPr>
            <p:extLst>
              <p:ext uri="{D42A27DB-BD31-4B8C-83A1-F6EECF244321}">
                <p14:modId xmlns:p14="http://schemas.microsoft.com/office/powerpoint/2010/main" val="4238048318"/>
              </p:ext>
            </p:extLst>
          </p:nvPr>
        </p:nvGraphicFramePr>
        <p:xfrm>
          <a:off x="5993559" y="1496287"/>
          <a:ext cx="3228974" cy="51149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786E189E-975A-CF4B-CE87-6EF187151267}"/>
              </a:ext>
            </a:extLst>
          </p:cNvPr>
          <p:cNvSpPr txBox="1"/>
          <p:nvPr/>
        </p:nvSpPr>
        <p:spPr>
          <a:xfrm>
            <a:off x="3406948" y="1763297"/>
            <a:ext cx="2563369" cy="954107"/>
          </a:xfrm>
          <a:prstGeom prst="rect">
            <a:avLst/>
          </a:prstGeom>
          <a:noFill/>
        </p:spPr>
        <p:txBody>
          <a:bodyPr wrap="square">
            <a:spAutoFit/>
          </a:bodyPr>
          <a:lstStyle/>
          <a:p>
            <a:r>
              <a:rPr lang="en-GB" sz="1400" b="1" i="0" dirty="0">
                <a:effectLst/>
              </a:rPr>
              <a:t>Used for: </a:t>
            </a:r>
            <a:r>
              <a:rPr lang="en-GB" sz="1400" b="0" i="0" dirty="0">
                <a:solidFill>
                  <a:srgbClr val="012B3A"/>
                </a:solidFill>
                <a:effectLst/>
              </a:rPr>
              <a:t>Connecting directly with customers in specific areas, communities, or interest groups.</a:t>
            </a:r>
            <a:endParaRPr lang="en-GB" sz="1400" dirty="0"/>
          </a:p>
        </p:txBody>
      </p:sp>
      <p:sp>
        <p:nvSpPr>
          <p:cNvPr id="9" name="TextBox 8">
            <a:extLst>
              <a:ext uri="{FF2B5EF4-FFF2-40B4-BE49-F238E27FC236}">
                <a16:creationId xmlns:a16="http://schemas.microsoft.com/office/drawing/2014/main" id="{D874E9B8-B9EC-716C-334E-D88EC3AAAC72}"/>
              </a:ext>
            </a:extLst>
          </p:cNvPr>
          <p:cNvSpPr txBox="1"/>
          <p:nvPr/>
        </p:nvSpPr>
        <p:spPr>
          <a:xfrm>
            <a:off x="3368374" y="3483687"/>
            <a:ext cx="2826448" cy="1169551"/>
          </a:xfrm>
          <a:prstGeom prst="rect">
            <a:avLst/>
          </a:prstGeom>
          <a:noFill/>
        </p:spPr>
        <p:txBody>
          <a:bodyPr wrap="square">
            <a:spAutoFit/>
          </a:bodyPr>
          <a:lstStyle/>
          <a:p>
            <a:pPr algn="l"/>
            <a:r>
              <a:rPr lang="en-GB" sz="1400" b="1" i="0" dirty="0">
                <a:solidFill>
                  <a:srgbClr val="012B3A"/>
                </a:solidFill>
                <a:effectLst/>
              </a:rPr>
              <a:t>Used for:</a:t>
            </a:r>
            <a:r>
              <a:rPr lang="en-GB" sz="1400" b="0" i="0" dirty="0">
                <a:solidFill>
                  <a:srgbClr val="012B3A"/>
                </a:solidFill>
                <a:effectLst/>
              </a:rPr>
              <a:t> Visual storytelling, brand-building, and social commerce.</a:t>
            </a:r>
          </a:p>
          <a:p>
            <a:br>
              <a:rPr lang="en-GB" sz="1400" dirty="0"/>
            </a:br>
            <a:endParaRPr lang="en-GB" sz="1400" dirty="0"/>
          </a:p>
        </p:txBody>
      </p:sp>
      <p:sp>
        <p:nvSpPr>
          <p:cNvPr id="11" name="TextBox 10">
            <a:extLst>
              <a:ext uri="{FF2B5EF4-FFF2-40B4-BE49-F238E27FC236}">
                <a16:creationId xmlns:a16="http://schemas.microsoft.com/office/drawing/2014/main" id="{F5AEEB4E-4FDF-B5D4-9B17-42A005976713}"/>
              </a:ext>
            </a:extLst>
          </p:cNvPr>
          <p:cNvSpPr txBox="1"/>
          <p:nvPr/>
        </p:nvSpPr>
        <p:spPr>
          <a:xfrm>
            <a:off x="3383708" y="5377132"/>
            <a:ext cx="2609851" cy="954107"/>
          </a:xfrm>
          <a:prstGeom prst="rect">
            <a:avLst/>
          </a:prstGeom>
          <a:noFill/>
        </p:spPr>
        <p:txBody>
          <a:bodyPr wrap="square">
            <a:spAutoFit/>
          </a:bodyPr>
          <a:lstStyle/>
          <a:p>
            <a:r>
              <a:rPr lang="en-GB" sz="1400" b="1" i="0" dirty="0">
                <a:effectLst/>
              </a:rPr>
              <a:t>Used for: </a:t>
            </a:r>
            <a:r>
              <a:rPr lang="en-GB" sz="1400" b="0" i="0" dirty="0">
                <a:solidFill>
                  <a:srgbClr val="012B3A"/>
                </a:solidFill>
                <a:effectLst/>
              </a:rPr>
              <a:t>Sharing </a:t>
            </a:r>
            <a:r>
              <a:rPr lang="en-GB" sz="1400" b="0" i="0" dirty="0">
                <a:solidFill>
                  <a:srgbClr val="004963"/>
                </a:solidFill>
                <a:effectLst/>
              </a:rPr>
              <a:t>short-form video content</a:t>
            </a:r>
            <a:r>
              <a:rPr lang="en-GB" sz="1400" b="0" i="0" dirty="0">
                <a:solidFill>
                  <a:srgbClr val="012B3A"/>
                </a:solidFill>
                <a:effectLst/>
              </a:rPr>
              <a:t> (usually between five seconds and ninety seconds long)</a:t>
            </a:r>
            <a:endParaRPr lang="en-GB" sz="1400" dirty="0"/>
          </a:p>
        </p:txBody>
      </p:sp>
      <p:sp>
        <p:nvSpPr>
          <p:cNvPr id="13" name="TextBox 12">
            <a:extLst>
              <a:ext uri="{FF2B5EF4-FFF2-40B4-BE49-F238E27FC236}">
                <a16:creationId xmlns:a16="http://schemas.microsoft.com/office/drawing/2014/main" id="{F4292496-D6F2-540F-C1AF-5EE5CDCB157F}"/>
              </a:ext>
            </a:extLst>
          </p:cNvPr>
          <p:cNvSpPr txBox="1"/>
          <p:nvPr/>
        </p:nvSpPr>
        <p:spPr>
          <a:xfrm>
            <a:off x="8991600" y="1743075"/>
            <a:ext cx="2600325" cy="1169551"/>
          </a:xfrm>
          <a:prstGeom prst="rect">
            <a:avLst/>
          </a:prstGeom>
          <a:noFill/>
        </p:spPr>
        <p:txBody>
          <a:bodyPr wrap="square">
            <a:spAutoFit/>
          </a:bodyPr>
          <a:lstStyle/>
          <a:p>
            <a:pPr algn="l"/>
            <a:r>
              <a:rPr lang="en-GB" sz="1400" b="1" i="0" dirty="0">
                <a:solidFill>
                  <a:srgbClr val="012B3A"/>
                </a:solidFill>
                <a:effectLst/>
              </a:rPr>
              <a:t>Used for: </a:t>
            </a:r>
            <a:r>
              <a:rPr lang="en-GB" sz="1400" b="0" i="0" dirty="0">
                <a:solidFill>
                  <a:srgbClr val="012B3A"/>
                </a:solidFill>
                <a:effectLst/>
              </a:rPr>
              <a:t>Broadcasting live video to many viewers at once</a:t>
            </a:r>
          </a:p>
          <a:p>
            <a:br>
              <a:rPr lang="en-GB" sz="1400" dirty="0"/>
            </a:br>
            <a:endParaRPr lang="en-GB" sz="1400" dirty="0"/>
          </a:p>
        </p:txBody>
      </p:sp>
      <p:sp>
        <p:nvSpPr>
          <p:cNvPr id="15" name="TextBox 14">
            <a:extLst>
              <a:ext uri="{FF2B5EF4-FFF2-40B4-BE49-F238E27FC236}">
                <a16:creationId xmlns:a16="http://schemas.microsoft.com/office/drawing/2014/main" id="{BA7F591F-17D2-E900-5BDE-2FB49A2181BF}"/>
              </a:ext>
            </a:extLst>
          </p:cNvPr>
          <p:cNvSpPr txBox="1"/>
          <p:nvPr/>
        </p:nvSpPr>
        <p:spPr>
          <a:xfrm>
            <a:off x="8991600" y="3333750"/>
            <a:ext cx="2733675" cy="1169551"/>
          </a:xfrm>
          <a:prstGeom prst="rect">
            <a:avLst/>
          </a:prstGeom>
          <a:noFill/>
        </p:spPr>
        <p:txBody>
          <a:bodyPr wrap="square">
            <a:spAutoFit/>
          </a:bodyPr>
          <a:lstStyle/>
          <a:p>
            <a:r>
              <a:rPr lang="en-GB" sz="1400" b="1" i="0" dirty="0">
                <a:effectLst/>
              </a:rPr>
              <a:t>Used for: </a:t>
            </a:r>
            <a:r>
              <a:rPr lang="en-GB" sz="1400" b="0" i="0" dirty="0">
                <a:solidFill>
                  <a:srgbClr val="012B3A"/>
                </a:solidFill>
                <a:effectLst/>
              </a:rPr>
              <a:t>Asking and answering questions, networking, and forming communities around niche- and interest-based topics</a:t>
            </a:r>
            <a:endParaRPr lang="en-GB" sz="1400" dirty="0"/>
          </a:p>
        </p:txBody>
      </p:sp>
      <p:sp>
        <p:nvSpPr>
          <p:cNvPr id="17" name="TextBox 16">
            <a:extLst>
              <a:ext uri="{FF2B5EF4-FFF2-40B4-BE49-F238E27FC236}">
                <a16:creationId xmlns:a16="http://schemas.microsoft.com/office/drawing/2014/main" id="{72F011C4-2449-EC2B-233E-3B6D9F4BF033}"/>
              </a:ext>
            </a:extLst>
          </p:cNvPr>
          <p:cNvSpPr txBox="1"/>
          <p:nvPr/>
        </p:nvSpPr>
        <p:spPr>
          <a:xfrm>
            <a:off x="8991600" y="5295355"/>
            <a:ext cx="2733675" cy="1169551"/>
          </a:xfrm>
          <a:prstGeom prst="rect">
            <a:avLst/>
          </a:prstGeom>
          <a:noFill/>
        </p:spPr>
        <p:txBody>
          <a:bodyPr wrap="square">
            <a:spAutoFit/>
          </a:bodyPr>
          <a:lstStyle/>
          <a:p>
            <a:r>
              <a:rPr lang="en-GB" sz="1400" b="1" i="0" dirty="0">
                <a:effectLst/>
              </a:rPr>
              <a:t>Used for: </a:t>
            </a:r>
            <a:r>
              <a:rPr lang="en-GB" sz="1400" b="0" i="0" dirty="0">
                <a:solidFill>
                  <a:srgbClr val="012B3A"/>
                </a:solidFill>
                <a:effectLst/>
              </a:rPr>
              <a:t>Creating communities, with the possibility of requiring registration or other screening measures for new members.</a:t>
            </a:r>
            <a:endParaRPr lang="en-GB" sz="1400" dirty="0"/>
          </a:p>
        </p:txBody>
      </p:sp>
    </p:spTree>
    <p:extLst>
      <p:ext uri="{BB962C8B-B14F-4D97-AF65-F5344CB8AC3E}">
        <p14:creationId xmlns:p14="http://schemas.microsoft.com/office/powerpoint/2010/main" val="330307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A81F-3B88-B40B-908A-E4B1E89A1897}"/>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9C174130-7D51-C125-0D87-87E17DF85D45}"/>
              </a:ext>
            </a:extLst>
          </p:cNvPr>
          <p:cNvSpPr>
            <a:spLocks noGrp="1"/>
          </p:cNvSpPr>
          <p:nvPr>
            <p:ph idx="1"/>
          </p:nvPr>
        </p:nvSpPr>
        <p:spPr/>
        <p:txBody>
          <a:bodyPr>
            <a:normAutofit/>
          </a:bodyPr>
          <a:lstStyle/>
          <a:p>
            <a:pPr marL="0" lvl="0" indent="0" eaLnBrk="0" fontAlgn="base" hangingPunct="0">
              <a:lnSpc>
                <a:spcPct val="100000"/>
              </a:lnSpc>
              <a:spcBef>
                <a:spcPct val="0"/>
              </a:spcBef>
              <a:spcAft>
                <a:spcPct val="0"/>
              </a:spcAft>
              <a:buNone/>
              <a:defRPr/>
            </a:pPr>
            <a:r>
              <a:rPr kumimoji="0" lang="en-US" altLang="en-US" sz="1800" b="0" i="0" u="none" strike="noStrike" kern="1200" cap="none" spc="0" normalizeH="0" baseline="0" noProof="0" dirty="0" err="1">
                <a:ln>
                  <a:noFill/>
                </a:ln>
                <a:solidFill>
                  <a:srgbClr val="000000"/>
                </a:solidFill>
                <a:effectLst/>
                <a:uLnTx/>
                <a:uFillTx/>
                <a:ea typeface="+mn-ea"/>
                <a:cs typeface="+mn-cs"/>
              </a:rPr>
              <a:t>Alang</a:t>
            </a:r>
            <a:r>
              <a:rPr kumimoji="0" lang="en-US" altLang="en-US" sz="1800" b="0" i="0" u="none" strike="noStrike" kern="1200" cap="none" spc="0" normalizeH="0" baseline="0" noProof="0" dirty="0">
                <a:ln>
                  <a:noFill/>
                </a:ln>
                <a:solidFill>
                  <a:srgbClr val="000000"/>
                </a:solidFill>
                <a:effectLst/>
                <a:uLnTx/>
                <a:uFillTx/>
                <a:ea typeface="+mn-ea"/>
                <a:cs typeface="+mn-cs"/>
              </a:rPr>
              <a:t>, S.M., Letcher, A.S., </a:t>
            </a:r>
            <a:r>
              <a:rPr kumimoji="0" lang="en-US" altLang="en-US" sz="1800" b="0" i="0" u="none" strike="noStrike" kern="1200" cap="none" spc="0" normalizeH="0" baseline="0" noProof="0" dirty="0" err="1">
                <a:ln>
                  <a:noFill/>
                </a:ln>
                <a:solidFill>
                  <a:srgbClr val="000000"/>
                </a:solidFill>
                <a:effectLst/>
                <a:uLnTx/>
                <a:uFillTx/>
                <a:ea typeface="+mn-ea"/>
                <a:cs typeface="+mn-cs"/>
              </a:rPr>
              <a:t>Mitsdarffer</a:t>
            </a:r>
            <a:r>
              <a:rPr kumimoji="0" lang="en-US" altLang="en-US" sz="1800" b="0" i="0" u="none" strike="noStrike" kern="1200" cap="none" spc="0" normalizeH="0" baseline="0" noProof="0" dirty="0">
                <a:ln>
                  <a:noFill/>
                </a:ln>
                <a:solidFill>
                  <a:srgbClr val="000000"/>
                </a:solidFill>
                <a:effectLst/>
                <a:uLnTx/>
                <a:uFillTx/>
                <a:ea typeface="+mn-ea"/>
                <a:cs typeface="+mn-cs"/>
              </a:rPr>
              <a:t>, M.L., et al</a:t>
            </a:r>
            <a:r>
              <a:rPr lang="en-US" altLang="en-US" dirty="0">
                <a:solidFill>
                  <a:srgbClr val="000000"/>
                </a:solidFill>
              </a:rPr>
              <a:t>. (2024). The </a:t>
            </a:r>
            <a:r>
              <a:rPr kumimoji="0" lang="en-US" altLang="en-US" sz="1800" b="0" i="0" u="none" strike="noStrike" kern="1200" cap="none" spc="0" normalizeH="0" baseline="0" noProof="0" dirty="0">
                <a:ln>
                  <a:noFill/>
                </a:ln>
                <a:solidFill>
                  <a:srgbClr val="000000"/>
                </a:solidFill>
                <a:effectLst/>
                <a:uLnTx/>
                <a:uFillTx/>
                <a:ea typeface="+mn-ea"/>
                <a:cs typeface="+mn-cs"/>
              </a:rPr>
              <a:t>Radical Welcome Engagement Restoration Model and Assessment Tool for Community-Engaged Partnerships. </a:t>
            </a:r>
            <a:r>
              <a:rPr kumimoji="0" lang="en-US" altLang="en-US" sz="1800" b="0" i="1" u="none" strike="noStrike" kern="1200" cap="none" spc="0" normalizeH="0" baseline="0" noProof="0" dirty="0">
                <a:ln>
                  <a:noFill/>
                </a:ln>
                <a:solidFill>
                  <a:srgbClr val="000000"/>
                </a:solidFill>
                <a:effectLst/>
                <a:uLnTx/>
                <a:uFillTx/>
                <a:ea typeface="+mn-ea"/>
                <a:cs typeface="+mn-cs"/>
              </a:rPr>
              <a:t>Health Promotion Practice</a:t>
            </a:r>
            <a:r>
              <a:rPr lang="en-US" altLang="en-US" noProof="0" dirty="0">
                <a:solidFill>
                  <a:srgbClr val="000000"/>
                </a:solidFill>
              </a:rPr>
              <a:t>, </a:t>
            </a:r>
            <a:r>
              <a:rPr kumimoji="0" lang="en-US" altLang="en-US" sz="1800" b="0" i="0" u="none" strike="noStrike" kern="1200" cap="none" spc="0" normalizeH="0" baseline="0" noProof="0" dirty="0">
                <a:ln>
                  <a:noFill/>
                </a:ln>
                <a:solidFill>
                  <a:srgbClr val="000000"/>
                </a:solidFill>
                <a:effectLst/>
                <a:uLnTx/>
                <a:uFillTx/>
                <a:ea typeface="+mn-ea"/>
                <a:cs typeface="+mn-cs"/>
              </a:rPr>
              <a:t>0(0). doi:</a:t>
            </a:r>
            <a:r>
              <a:rPr kumimoji="0" lang="en-US" altLang="en-US" sz="1800" b="0" i="0" u="sng" strike="noStrike" kern="1200" cap="none" spc="0" normalizeH="0" baseline="0" noProof="0" dirty="0">
                <a:ln>
                  <a:noFill/>
                </a:ln>
                <a:solidFill>
                  <a:srgbClr val="006ACC"/>
                </a:solidFill>
                <a:effectLst/>
                <a:uLnTx/>
                <a:uFillTx/>
                <a:ea typeface="+mn-ea"/>
                <a:cs typeface="+mn-cs"/>
                <a:hlinkClick r:id="rId2"/>
              </a:rPr>
              <a:t>10.1177/15248399231223744</a:t>
            </a:r>
            <a:endParaRPr kumimoji="0" lang="en-US" altLang="en-US" sz="1800" b="0" i="0" u="none" strike="noStrike" kern="1200" cap="none" spc="0" normalizeH="0" baseline="0" noProof="0" dirty="0">
              <a:ln>
                <a:noFill/>
              </a:ln>
              <a:solidFill>
                <a:srgbClr val="000000"/>
              </a:solidFill>
              <a:effectLst/>
              <a:uLnTx/>
              <a:uFillTx/>
              <a:ea typeface="+mn-ea"/>
              <a:cs typeface="+mn-cs"/>
            </a:endParaRPr>
          </a:p>
          <a:p>
            <a:pPr marL="0" indent="0">
              <a:buNone/>
            </a:pPr>
            <a:r>
              <a:rPr lang="en-GB" sz="1600" b="0" i="0" dirty="0" err="1">
                <a:solidFill>
                  <a:srgbClr val="222222"/>
                </a:solidFill>
                <a:effectLst/>
              </a:rPr>
              <a:t>Acilar</a:t>
            </a:r>
            <a:r>
              <a:rPr lang="en-GB" sz="1600" b="0" i="0" dirty="0">
                <a:solidFill>
                  <a:srgbClr val="222222"/>
                </a:solidFill>
                <a:effectLst/>
              </a:rPr>
              <a:t>, A. (2024). Exploring the Associations Between Acculturative Stress, Well-Being, Life Satisfaction, and Social Media Use Among Turkish Refugees in Norway. In </a:t>
            </a:r>
            <a:r>
              <a:rPr lang="en-GB" sz="1600" b="0" i="1" dirty="0">
                <a:solidFill>
                  <a:srgbClr val="222222"/>
                </a:solidFill>
                <a:effectLst/>
              </a:rPr>
              <a:t>Advancements in Socialized and Digital Media Communications</a:t>
            </a:r>
            <a:r>
              <a:rPr lang="en-GB" sz="1600" b="0" i="0" dirty="0">
                <a:solidFill>
                  <a:srgbClr val="222222"/>
                </a:solidFill>
                <a:effectLst/>
              </a:rPr>
              <a:t> (pp. 231-248). IGI Global.</a:t>
            </a:r>
            <a:endParaRPr lang="en-GB" sz="1600" dirty="0"/>
          </a:p>
          <a:p>
            <a:pPr marL="0" indent="0">
              <a:buNone/>
            </a:pPr>
            <a:r>
              <a:rPr lang="en-GB" sz="1600" dirty="0"/>
              <a:t>Yue, Pak Hong  (2023) A Study Report on Hong Kong Migrants Recently Arrived in the UK. Available at : </a:t>
            </a:r>
            <a:r>
              <a:rPr lang="en-GB" sz="1600" dirty="0">
                <a:hlinkClick r:id="rId3"/>
              </a:rPr>
              <a:t>https://livrepository.liverpool.ac.uk/3171386/1/A%20Study%20Report%20on%20Hong%20Kong%20Migrants%20Recently%20Arrived%20in%20the%20UK.pdf</a:t>
            </a:r>
            <a:r>
              <a:rPr lang="en-GB" sz="1600" dirty="0"/>
              <a:t> [Access on 12 March 2024]</a:t>
            </a:r>
          </a:p>
        </p:txBody>
      </p:sp>
      <p:sp>
        <p:nvSpPr>
          <p:cNvPr id="5" name="Rectangle 2">
            <a:extLst>
              <a:ext uri="{FF2B5EF4-FFF2-40B4-BE49-F238E27FC236}">
                <a16:creationId xmlns:a16="http://schemas.microsoft.com/office/drawing/2014/main" id="{D937EB3B-58DD-8D2E-1281-E8524DD77080}"/>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925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2545-706B-303D-6455-C399EDFAEA41}"/>
              </a:ext>
            </a:extLst>
          </p:cNvPr>
          <p:cNvSpPr>
            <a:spLocks noGrp="1"/>
          </p:cNvSpPr>
          <p:nvPr>
            <p:ph type="title"/>
          </p:nvPr>
        </p:nvSpPr>
        <p:spPr/>
        <p:txBody>
          <a:bodyPr/>
          <a:lstStyle/>
          <a:p>
            <a:r>
              <a:rPr lang="en-GB" dirty="0"/>
              <a:t>Abstract</a:t>
            </a:r>
          </a:p>
        </p:txBody>
      </p:sp>
      <p:sp>
        <p:nvSpPr>
          <p:cNvPr id="3" name="Content Placeholder 2">
            <a:extLst>
              <a:ext uri="{FF2B5EF4-FFF2-40B4-BE49-F238E27FC236}">
                <a16:creationId xmlns:a16="http://schemas.microsoft.com/office/drawing/2014/main" id="{581D212E-CF72-2418-59F6-AA227C541F2C}"/>
              </a:ext>
            </a:extLst>
          </p:cNvPr>
          <p:cNvSpPr>
            <a:spLocks noGrp="1"/>
          </p:cNvSpPr>
          <p:nvPr>
            <p:ph idx="1"/>
          </p:nvPr>
        </p:nvSpPr>
        <p:spPr/>
        <p:txBody>
          <a:bodyPr/>
          <a:lstStyle/>
          <a:p>
            <a:r>
              <a:rPr lang="en-GB" sz="1800" i="1" dirty="0">
                <a:effectLst/>
                <a:latin typeface="Calibri" panose="020F0502020204030204" pitchFamily="34" charset="0"/>
                <a:ea typeface="PMingLiU" panose="02020500000000000000" pitchFamily="18" charset="-120"/>
              </a:rPr>
              <a:t>In this session, Carmen uses Hong Kong immigrants in the UK as a case study to explore the use of technology and social media in immigrant communities. She starts by contextualizing the homesickness and well-being of immigrants. She will talk about how Hongkongers are using social media to build solidarity, radical welcoming and manifestations of sanctuary. She concludes by highlighting the use of social media for research and practice. </a:t>
            </a:r>
            <a:endParaRPr lang="en-GB" sz="1800" dirty="0">
              <a:effectLst/>
              <a:latin typeface="Calibri" panose="020F0502020204030204" pitchFamily="34" charset="0"/>
              <a:ea typeface="PMingLiU" panose="02020500000000000000" pitchFamily="18" charset="-120"/>
            </a:endParaRPr>
          </a:p>
          <a:p>
            <a:endParaRPr lang="en-GB" dirty="0"/>
          </a:p>
        </p:txBody>
      </p:sp>
    </p:spTree>
    <p:extLst>
      <p:ext uri="{BB962C8B-B14F-4D97-AF65-F5344CB8AC3E}">
        <p14:creationId xmlns:p14="http://schemas.microsoft.com/office/powerpoint/2010/main" val="412005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B168A7-66FE-4359-9866-CBB841A7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7277C-E374-7453-0AF3-C21A604DD2F7}"/>
              </a:ext>
            </a:extLst>
          </p:cNvPr>
          <p:cNvSpPr>
            <a:spLocks noGrp="1"/>
          </p:cNvSpPr>
          <p:nvPr>
            <p:ph type="title"/>
          </p:nvPr>
        </p:nvSpPr>
        <p:spPr>
          <a:xfrm>
            <a:off x="873066" y="708024"/>
            <a:ext cx="5473695" cy="835059"/>
          </a:xfrm>
        </p:spPr>
        <p:txBody>
          <a:bodyPr>
            <a:normAutofit/>
          </a:bodyPr>
          <a:lstStyle/>
          <a:p>
            <a:r>
              <a:rPr lang="en-GB" sz="3600" dirty="0"/>
              <a:t>Hong Kong Exodus</a:t>
            </a:r>
            <a:endParaRPr lang="en-GB" sz="7200" dirty="0"/>
          </a:p>
        </p:txBody>
      </p:sp>
      <p:cxnSp>
        <p:nvCxnSpPr>
          <p:cNvPr id="11" name="Straight Connector 10">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344"/>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Hong Kong Protests: Why Democracy Fight Is a Challenge for China | TIME">
            <a:extLst>
              <a:ext uri="{FF2B5EF4-FFF2-40B4-BE49-F238E27FC236}">
                <a16:creationId xmlns:a16="http://schemas.microsoft.com/office/drawing/2014/main" id="{D4C53553-3B79-F3A9-65E7-37C6A4E98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0987" y="1479981"/>
            <a:ext cx="3679463" cy="490443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3C1CF33-E912-6C63-D792-AF3C08135BB1}"/>
              </a:ext>
            </a:extLst>
          </p:cNvPr>
          <p:cNvGrpSpPr/>
          <p:nvPr/>
        </p:nvGrpSpPr>
        <p:grpSpPr>
          <a:xfrm>
            <a:off x="3064356" y="1415714"/>
            <a:ext cx="4424266" cy="754343"/>
            <a:chOff x="2679631" y="1460060"/>
            <a:chExt cx="4424266" cy="754343"/>
          </a:xfrm>
        </p:grpSpPr>
        <p:sp>
          <p:nvSpPr>
            <p:cNvPr id="17" name="TextBox 16">
              <a:extLst>
                <a:ext uri="{FF2B5EF4-FFF2-40B4-BE49-F238E27FC236}">
                  <a16:creationId xmlns:a16="http://schemas.microsoft.com/office/drawing/2014/main" id="{05E9B443-C375-9086-F951-72488002CB5F}"/>
                </a:ext>
              </a:extLst>
            </p:cNvPr>
            <p:cNvSpPr txBox="1"/>
            <p:nvPr/>
          </p:nvSpPr>
          <p:spPr>
            <a:xfrm>
              <a:off x="2679631" y="1479981"/>
              <a:ext cx="1401383" cy="523220"/>
            </a:xfrm>
            <a:prstGeom prst="rect">
              <a:avLst/>
            </a:prstGeom>
            <a:noFill/>
          </p:spPr>
          <p:txBody>
            <a:bodyPr wrap="square">
              <a:spAutoFit/>
            </a:bodyPr>
            <a:lstStyle/>
            <a:p>
              <a:r>
                <a:rPr lang="en-GB" sz="2800" b="1" dirty="0">
                  <a:solidFill>
                    <a:srgbClr val="C00000"/>
                  </a:solidFill>
                </a:rPr>
                <a:t>1980s</a:t>
              </a:r>
            </a:p>
          </p:txBody>
        </p:sp>
        <p:sp>
          <p:nvSpPr>
            <p:cNvPr id="19" name="TextBox 18">
              <a:extLst>
                <a:ext uri="{FF2B5EF4-FFF2-40B4-BE49-F238E27FC236}">
                  <a16:creationId xmlns:a16="http://schemas.microsoft.com/office/drawing/2014/main" id="{CB0549C4-F123-A137-3A0D-AC8CE5246E4D}"/>
                </a:ext>
              </a:extLst>
            </p:cNvPr>
            <p:cNvSpPr txBox="1"/>
            <p:nvPr/>
          </p:nvSpPr>
          <p:spPr>
            <a:xfrm>
              <a:off x="2679632" y="1875849"/>
              <a:ext cx="3885266" cy="338554"/>
            </a:xfrm>
            <a:prstGeom prst="rect">
              <a:avLst/>
            </a:prstGeom>
            <a:noFill/>
          </p:spPr>
          <p:txBody>
            <a:bodyPr wrap="square">
              <a:spAutoFit/>
            </a:bodyPr>
            <a:lstStyle/>
            <a:p>
              <a:pPr lvl="0"/>
              <a:r>
                <a:rPr lang="en-GB" sz="1600" dirty="0"/>
                <a:t>1984 The Sino-British Joint Declaration</a:t>
              </a:r>
            </a:p>
          </p:txBody>
        </p:sp>
        <p:sp>
          <p:nvSpPr>
            <p:cNvPr id="21" name="TextBox 20">
              <a:extLst>
                <a:ext uri="{FF2B5EF4-FFF2-40B4-BE49-F238E27FC236}">
                  <a16:creationId xmlns:a16="http://schemas.microsoft.com/office/drawing/2014/main" id="{A2FA089C-69BA-2591-02E2-C081D6B8197E}"/>
                </a:ext>
              </a:extLst>
            </p:cNvPr>
            <p:cNvSpPr txBox="1"/>
            <p:nvPr/>
          </p:nvSpPr>
          <p:spPr>
            <a:xfrm>
              <a:off x="3946369" y="1460060"/>
              <a:ext cx="3157528" cy="523220"/>
            </a:xfrm>
            <a:prstGeom prst="rect">
              <a:avLst/>
            </a:prstGeom>
            <a:noFill/>
          </p:spPr>
          <p:txBody>
            <a:bodyPr wrap="square">
              <a:spAutoFit/>
            </a:bodyPr>
            <a:lstStyle/>
            <a:p>
              <a:pPr lvl="0"/>
              <a:r>
                <a:rPr lang="en-GB" sz="2800" dirty="0"/>
                <a:t>300,000+ </a:t>
              </a:r>
              <a:r>
                <a:rPr lang="en-GB" dirty="0"/>
                <a:t>citizens </a:t>
              </a:r>
            </a:p>
          </p:txBody>
        </p:sp>
      </p:grpSp>
      <p:grpSp>
        <p:nvGrpSpPr>
          <p:cNvPr id="36" name="Group 35">
            <a:extLst>
              <a:ext uri="{FF2B5EF4-FFF2-40B4-BE49-F238E27FC236}">
                <a16:creationId xmlns:a16="http://schemas.microsoft.com/office/drawing/2014/main" id="{A8CACF34-1EC1-E1A3-DD4E-65607E05F92D}"/>
              </a:ext>
            </a:extLst>
          </p:cNvPr>
          <p:cNvGrpSpPr/>
          <p:nvPr/>
        </p:nvGrpSpPr>
        <p:grpSpPr>
          <a:xfrm>
            <a:off x="3102158" y="3082648"/>
            <a:ext cx="4721357" cy="974822"/>
            <a:chOff x="2718994" y="3194504"/>
            <a:chExt cx="4721357" cy="974822"/>
          </a:xfrm>
        </p:grpSpPr>
        <p:sp>
          <p:nvSpPr>
            <p:cNvPr id="25" name="TextBox 24">
              <a:extLst>
                <a:ext uri="{FF2B5EF4-FFF2-40B4-BE49-F238E27FC236}">
                  <a16:creationId xmlns:a16="http://schemas.microsoft.com/office/drawing/2014/main" id="{158A3C09-2EF0-4D0C-23D7-4F5CAE00575F}"/>
                </a:ext>
              </a:extLst>
            </p:cNvPr>
            <p:cNvSpPr txBox="1"/>
            <p:nvPr/>
          </p:nvSpPr>
          <p:spPr>
            <a:xfrm>
              <a:off x="2718994" y="3194504"/>
              <a:ext cx="2488731" cy="523220"/>
            </a:xfrm>
            <a:prstGeom prst="rect">
              <a:avLst/>
            </a:prstGeom>
            <a:noFill/>
          </p:spPr>
          <p:txBody>
            <a:bodyPr wrap="square">
              <a:spAutoFit/>
            </a:bodyPr>
            <a:lstStyle/>
            <a:p>
              <a:r>
                <a:rPr lang="en-GB" sz="2800" b="1" dirty="0">
                  <a:solidFill>
                    <a:srgbClr val="C00000"/>
                  </a:solidFill>
                </a:rPr>
                <a:t>2010-2020s</a:t>
              </a:r>
              <a:r>
                <a:rPr lang="en-GB" b="1" dirty="0">
                  <a:solidFill>
                    <a:srgbClr val="C00000"/>
                  </a:solidFill>
                </a:rPr>
                <a:t> </a:t>
              </a:r>
            </a:p>
          </p:txBody>
        </p:sp>
        <p:sp>
          <p:nvSpPr>
            <p:cNvPr id="27" name="TextBox 26">
              <a:extLst>
                <a:ext uri="{FF2B5EF4-FFF2-40B4-BE49-F238E27FC236}">
                  <a16:creationId xmlns:a16="http://schemas.microsoft.com/office/drawing/2014/main" id="{6CDF3557-52EF-FEC3-2E11-01DDFBD64DBB}"/>
                </a:ext>
              </a:extLst>
            </p:cNvPr>
            <p:cNvSpPr txBox="1"/>
            <p:nvPr/>
          </p:nvSpPr>
          <p:spPr>
            <a:xfrm>
              <a:off x="2729014" y="3584551"/>
              <a:ext cx="4711337" cy="584775"/>
            </a:xfrm>
            <a:prstGeom prst="rect">
              <a:avLst/>
            </a:prstGeom>
            <a:noFill/>
          </p:spPr>
          <p:txBody>
            <a:bodyPr wrap="square">
              <a:spAutoFit/>
            </a:bodyPr>
            <a:lstStyle/>
            <a:p>
              <a:r>
                <a:rPr lang="en-GB" sz="1600" dirty="0"/>
                <a:t>2014  The Umbrella Movement began</a:t>
              </a:r>
            </a:p>
            <a:p>
              <a:r>
                <a:rPr lang="en-GB" sz="1600" dirty="0"/>
                <a:t>2020 Beijing-imposed National Security Law </a:t>
              </a:r>
            </a:p>
          </p:txBody>
        </p:sp>
      </p:grpSp>
      <p:grpSp>
        <p:nvGrpSpPr>
          <p:cNvPr id="33" name="Group 32">
            <a:extLst>
              <a:ext uri="{FF2B5EF4-FFF2-40B4-BE49-F238E27FC236}">
                <a16:creationId xmlns:a16="http://schemas.microsoft.com/office/drawing/2014/main" id="{48621324-0E67-8856-7473-BFFD76669843}"/>
              </a:ext>
            </a:extLst>
          </p:cNvPr>
          <p:cNvGrpSpPr/>
          <p:nvPr/>
        </p:nvGrpSpPr>
        <p:grpSpPr>
          <a:xfrm>
            <a:off x="3053560" y="2291412"/>
            <a:ext cx="4374115" cy="769333"/>
            <a:chOff x="2718995" y="2291412"/>
            <a:chExt cx="4374115" cy="769333"/>
          </a:xfrm>
        </p:grpSpPr>
        <p:sp>
          <p:nvSpPr>
            <p:cNvPr id="12" name="TextBox 11">
              <a:extLst>
                <a:ext uri="{FF2B5EF4-FFF2-40B4-BE49-F238E27FC236}">
                  <a16:creationId xmlns:a16="http://schemas.microsoft.com/office/drawing/2014/main" id="{338C09E0-F271-32D8-AFDE-DBCDA240B7E5}"/>
                </a:ext>
              </a:extLst>
            </p:cNvPr>
            <p:cNvSpPr txBox="1"/>
            <p:nvPr/>
          </p:nvSpPr>
          <p:spPr>
            <a:xfrm>
              <a:off x="2774061" y="2722191"/>
              <a:ext cx="3790837" cy="338554"/>
            </a:xfrm>
            <a:prstGeom prst="rect">
              <a:avLst/>
            </a:prstGeom>
            <a:noFill/>
          </p:spPr>
          <p:txBody>
            <a:bodyPr wrap="square">
              <a:spAutoFit/>
            </a:bodyPr>
            <a:lstStyle/>
            <a:p>
              <a:r>
                <a:rPr lang="en-GB" sz="1600" dirty="0"/>
                <a:t>1989 The Tiananmen Square incident</a:t>
              </a:r>
            </a:p>
          </p:txBody>
        </p:sp>
        <p:sp>
          <p:nvSpPr>
            <p:cNvPr id="23" name="TextBox 22">
              <a:extLst>
                <a:ext uri="{FF2B5EF4-FFF2-40B4-BE49-F238E27FC236}">
                  <a16:creationId xmlns:a16="http://schemas.microsoft.com/office/drawing/2014/main" id="{1478C1AF-D198-5C04-2C81-2E125508A251}"/>
                </a:ext>
              </a:extLst>
            </p:cNvPr>
            <p:cNvSpPr txBox="1"/>
            <p:nvPr/>
          </p:nvSpPr>
          <p:spPr>
            <a:xfrm>
              <a:off x="2718995" y="2291412"/>
              <a:ext cx="1362020" cy="523220"/>
            </a:xfrm>
            <a:prstGeom prst="rect">
              <a:avLst/>
            </a:prstGeom>
            <a:noFill/>
          </p:spPr>
          <p:txBody>
            <a:bodyPr wrap="square">
              <a:spAutoFit/>
            </a:bodyPr>
            <a:lstStyle/>
            <a:p>
              <a:r>
                <a:rPr lang="en-GB" sz="2800" b="1" dirty="0">
                  <a:solidFill>
                    <a:srgbClr val="C00000"/>
                  </a:solidFill>
                </a:rPr>
                <a:t>1990s</a:t>
              </a:r>
            </a:p>
          </p:txBody>
        </p:sp>
        <p:sp>
          <p:nvSpPr>
            <p:cNvPr id="29" name="TextBox 28">
              <a:extLst>
                <a:ext uri="{FF2B5EF4-FFF2-40B4-BE49-F238E27FC236}">
                  <a16:creationId xmlns:a16="http://schemas.microsoft.com/office/drawing/2014/main" id="{551E6468-73F0-B943-9BA7-831641210AE5}"/>
                </a:ext>
              </a:extLst>
            </p:cNvPr>
            <p:cNvSpPr txBox="1"/>
            <p:nvPr/>
          </p:nvSpPr>
          <p:spPr>
            <a:xfrm>
              <a:off x="3911535" y="2296157"/>
              <a:ext cx="3181575" cy="523220"/>
            </a:xfrm>
            <a:prstGeom prst="rect">
              <a:avLst/>
            </a:prstGeom>
            <a:noFill/>
          </p:spPr>
          <p:txBody>
            <a:bodyPr wrap="square">
              <a:spAutoFit/>
            </a:bodyPr>
            <a:lstStyle/>
            <a:p>
              <a:r>
                <a:rPr lang="en-GB" sz="2800" dirty="0"/>
                <a:t>60,000+ </a:t>
              </a:r>
              <a:r>
                <a:rPr lang="en-GB" dirty="0"/>
                <a:t>citizens /year</a:t>
              </a:r>
            </a:p>
          </p:txBody>
        </p:sp>
      </p:grpSp>
      <p:sp>
        <p:nvSpPr>
          <p:cNvPr id="31" name="TextBox 30">
            <a:extLst>
              <a:ext uri="{FF2B5EF4-FFF2-40B4-BE49-F238E27FC236}">
                <a16:creationId xmlns:a16="http://schemas.microsoft.com/office/drawing/2014/main" id="{F0119E1C-05B4-DD5A-AB4F-74640DE9341D}"/>
              </a:ext>
            </a:extLst>
          </p:cNvPr>
          <p:cNvSpPr txBox="1"/>
          <p:nvPr/>
        </p:nvSpPr>
        <p:spPr>
          <a:xfrm>
            <a:off x="3078513" y="4348393"/>
            <a:ext cx="4512663" cy="954107"/>
          </a:xfrm>
          <a:prstGeom prst="rect">
            <a:avLst/>
          </a:prstGeom>
          <a:noFill/>
        </p:spPr>
        <p:txBody>
          <a:bodyPr wrap="square">
            <a:spAutoFit/>
          </a:bodyPr>
          <a:lstStyle/>
          <a:p>
            <a:r>
              <a:rPr lang="en-GB" sz="2800" b="1" dirty="0">
                <a:solidFill>
                  <a:srgbClr val="C00000"/>
                </a:solidFill>
              </a:rPr>
              <a:t>2020</a:t>
            </a:r>
            <a:r>
              <a:rPr lang="en-GB" sz="2800" dirty="0"/>
              <a:t> </a:t>
            </a:r>
            <a:r>
              <a:rPr lang="en-GB" sz="2800" b="1" dirty="0">
                <a:solidFill>
                  <a:srgbClr val="C00000"/>
                </a:solidFill>
              </a:rPr>
              <a:t>Lifeboat Scheme - BN(O) Route</a:t>
            </a:r>
          </a:p>
        </p:txBody>
      </p:sp>
      <p:pic>
        <p:nvPicPr>
          <p:cNvPr id="32" name="Picture 31">
            <a:extLst>
              <a:ext uri="{FF2B5EF4-FFF2-40B4-BE49-F238E27FC236}">
                <a16:creationId xmlns:a16="http://schemas.microsoft.com/office/drawing/2014/main" id="{B29CC82D-A796-6C36-5C2B-C64CF9FD0543}"/>
              </a:ext>
            </a:extLst>
          </p:cNvPr>
          <p:cNvPicPr>
            <a:picLocks noChangeAspect="1"/>
          </p:cNvPicPr>
          <p:nvPr/>
        </p:nvPicPr>
        <p:blipFill rotWithShape="1">
          <a:blip r:embed="rId3"/>
          <a:srcRect l="14001" t="-193" r="16000" b="-2066"/>
          <a:stretch/>
        </p:blipFill>
        <p:spPr>
          <a:xfrm>
            <a:off x="238753" y="1590019"/>
            <a:ext cx="2326009" cy="2086576"/>
          </a:xfrm>
          <a:prstGeom prst="rect">
            <a:avLst/>
          </a:prstGeom>
        </p:spPr>
      </p:pic>
      <p:pic>
        <p:nvPicPr>
          <p:cNvPr id="38" name="Picture 37">
            <a:extLst>
              <a:ext uri="{FF2B5EF4-FFF2-40B4-BE49-F238E27FC236}">
                <a16:creationId xmlns:a16="http://schemas.microsoft.com/office/drawing/2014/main" id="{021D4687-880A-14C5-F6E2-71673936AAE9}"/>
              </a:ext>
            </a:extLst>
          </p:cNvPr>
          <p:cNvPicPr>
            <a:picLocks noChangeAspect="1"/>
          </p:cNvPicPr>
          <p:nvPr/>
        </p:nvPicPr>
        <p:blipFill rotWithShape="1">
          <a:blip r:embed="rId4"/>
          <a:srcRect r="2778"/>
          <a:stretch/>
        </p:blipFill>
        <p:spPr>
          <a:xfrm>
            <a:off x="235754" y="4152481"/>
            <a:ext cx="2322948" cy="2389314"/>
          </a:xfrm>
          <a:prstGeom prst="rect">
            <a:avLst/>
          </a:prstGeom>
        </p:spPr>
      </p:pic>
      <p:sp>
        <p:nvSpPr>
          <p:cNvPr id="40" name="TextBox 39">
            <a:extLst>
              <a:ext uri="{FF2B5EF4-FFF2-40B4-BE49-F238E27FC236}">
                <a16:creationId xmlns:a16="http://schemas.microsoft.com/office/drawing/2014/main" id="{99BE8CB8-AFB5-5B71-3D9F-7D50A087035B}"/>
              </a:ext>
            </a:extLst>
          </p:cNvPr>
          <p:cNvSpPr txBox="1"/>
          <p:nvPr/>
        </p:nvSpPr>
        <p:spPr>
          <a:xfrm>
            <a:off x="3099119" y="5277049"/>
            <a:ext cx="4329836" cy="1477328"/>
          </a:xfrm>
          <a:prstGeom prst="rect">
            <a:avLst/>
          </a:prstGeom>
          <a:noFill/>
        </p:spPr>
        <p:txBody>
          <a:bodyPr wrap="square">
            <a:spAutoFit/>
          </a:bodyPr>
          <a:lstStyle/>
          <a:p>
            <a:r>
              <a:rPr lang="en-GB" dirty="0"/>
              <a:t>Allow British Nationals (Overseas) (BN(O)) status holders to relocate to the UK </a:t>
            </a:r>
            <a:r>
              <a:rPr lang="en-GB" b="1" dirty="0"/>
              <a:t>to live, work, and potentially apply for citizenship </a:t>
            </a:r>
            <a:r>
              <a:rPr lang="en-GB" dirty="0"/>
              <a:t>after obtaining settled status. </a:t>
            </a:r>
          </a:p>
        </p:txBody>
      </p:sp>
    </p:spTree>
    <p:extLst>
      <p:ext uri="{BB962C8B-B14F-4D97-AF65-F5344CB8AC3E}">
        <p14:creationId xmlns:p14="http://schemas.microsoft.com/office/powerpoint/2010/main" val="3737886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50FA-7F7C-E835-9359-0D69C844F1FB}"/>
              </a:ext>
            </a:extLst>
          </p:cNvPr>
          <p:cNvSpPr>
            <a:spLocks noGrp="1"/>
          </p:cNvSpPr>
          <p:nvPr>
            <p:ph type="title"/>
          </p:nvPr>
        </p:nvSpPr>
        <p:spPr>
          <a:xfrm>
            <a:off x="936102" y="485883"/>
            <a:ext cx="8469155" cy="821335"/>
          </a:xfrm>
        </p:spPr>
        <p:txBody>
          <a:bodyPr>
            <a:normAutofit fontScale="90000"/>
          </a:bodyPr>
          <a:lstStyle/>
          <a:p>
            <a:r>
              <a:rPr lang="en-GB" sz="2400" dirty="0">
                <a:solidFill>
                  <a:srgbClr val="51768B"/>
                </a:solidFill>
              </a:rPr>
              <a:t>Untapped Talent Pool</a:t>
            </a:r>
            <a:br>
              <a:rPr lang="en-GB" sz="3600" dirty="0"/>
            </a:br>
            <a:r>
              <a:rPr lang="en-GB" sz="3600" dirty="0"/>
              <a:t>Profile of Hong Kong Migrant (Yue, 2023)</a:t>
            </a:r>
          </a:p>
        </p:txBody>
      </p:sp>
      <p:grpSp>
        <p:nvGrpSpPr>
          <p:cNvPr id="23" name="Group 22">
            <a:extLst>
              <a:ext uri="{FF2B5EF4-FFF2-40B4-BE49-F238E27FC236}">
                <a16:creationId xmlns:a16="http://schemas.microsoft.com/office/drawing/2014/main" id="{37AF01EC-A4B5-A714-65A1-7403B59F8A96}"/>
              </a:ext>
            </a:extLst>
          </p:cNvPr>
          <p:cNvGrpSpPr/>
          <p:nvPr/>
        </p:nvGrpSpPr>
        <p:grpSpPr>
          <a:xfrm>
            <a:off x="7204461" y="3429000"/>
            <a:ext cx="5063739" cy="2625976"/>
            <a:chOff x="6441943" y="3027193"/>
            <a:chExt cx="5063739" cy="2625976"/>
          </a:xfrm>
        </p:grpSpPr>
        <p:sp>
          <p:nvSpPr>
            <p:cNvPr id="12" name="TextBox 11">
              <a:extLst>
                <a:ext uri="{FF2B5EF4-FFF2-40B4-BE49-F238E27FC236}">
                  <a16:creationId xmlns:a16="http://schemas.microsoft.com/office/drawing/2014/main" id="{2C27E30A-BF8B-06F4-9B17-1E4413AC9B5E}"/>
                </a:ext>
              </a:extLst>
            </p:cNvPr>
            <p:cNvSpPr txBox="1"/>
            <p:nvPr/>
          </p:nvSpPr>
          <p:spPr>
            <a:xfrm>
              <a:off x="6441943" y="3027193"/>
              <a:ext cx="2468245" cy="400110"/>
            </a:xfrm>
            <a:prstGeom prst="rect">
              <a:avLst/>
            </a:prstGeom>
            <a:noFill/>
          </p:spPr>
          <p:txBody>
            <a:bodyPr wrap="square">
              <a:spAutoFit/>
            </a:bodyPr>
            <a:lstStyle/>
            <a:p>
              <a:r>
                <a:rPr lang="en-GB" sz="2000" b="1" dirty="0">
                  <a:solidFill>
                    <a:srgbClr val="51768B"/>
                  </a:solidFill>
                </a:rPr>
                <a:t>Education Level </a:t>
              </a:r>
            </a:p>
          </p:txBody>
        </p:sp>
        <p:sp>
          <p:nvSpPr>
            <p:cNvPr id="14" name="TextBox 13">
              <a:extLst>
                <a:ext uri="{FF2B5EF4-FFF2-40B4-BE49-F238E27FC236}">
                  <a16:creationId xmlns:a16="http://schemas.microsoft.com/office/drawing/2014/main" id="{91C6E9DE-9ECF-451B-B0E8-D24A0C28DEFE}"/>
                </a:ext>
              </a:extLst>
            </p:cNvPr>
            <p:cNvSpPr txBox="1"/>
            <p:nvPr/>
          </p:nvSpPr>
          <p:spPr>
            <a:xfrm>
              <a:off x="6441943" y="3396815"/>
              <a:ext cx="4835150" cy="707886"/>
            </a:xfrm>
            <a:prstGeom prst="rect">
              <a:avLst/>
            </a:prstGeom>
            <a:noFill/>
          </p:spPr>
          <p:txBody>
            <a:bodyPr wrap="square">
              <a:spAutoFit/>
            </a:bodyPr>
            <a:lstStyle/>
            <a:p>
              <a:r>
                <a:rPr lang="en-GB" sz="2000" dirty="0"/>
                <a:t>78.4%  Tertiary education</a:t>
              </a:r>
            </a:p>
            <a:p>
              <a:r>
                <a:rPr lang="en-GB" sz="2000" dirty="0"/>
                <a:t>29.7%  Master’s degree or above</a:t>
              </a:r>
            </a:p>
          </p:txBody>
        </p:sp>
        <p:sp>
          <p:nvSpPr>
            <p:cNvPr id="18" name="TextBox 17">
              <a:extLst>
                <a:ext uri="{FF2B5EF4-FFF2-40B4-BE49-F238E27FC236}">
                  <a16:creationId xmlns:a16="http://schemas.microsoft.com/office/drawing/2014/main" id="{E0C7D982-6908-B069-E9F7-43B1DA0E2B8B}"/>
                </a:ext>
              </a:extLst>
            </p:cNvPr>
            <p:cNvSpPr txBox="1"/>
            <p:nvPr/>
          </p:nvSpPr>
          <p:spPr>
            <a:xfrm>
              <a:off x="6441943" y="4329729"/>
              <a:ext cx="2610619" cy="400110"/>
            </a:xfrm>
            <a:prstGeom prst="rect">
              <a:avLst/>
            </a:prstGeom>
            <a:noFill/>
          </p:spPr>
          <p:txBody>
            <a:bodyPr wrap="square">
              <a:spAutoFit/>
            </a:bodyPr>
            <a:lstStyle/>
            <a:p>
              <a:r>
                <a:rPr lang="en-GB" sz="2000" b="1" dirty="0">
                  <a:solidFill>
                    <a:srgbClr val="51768B"/>
                  </a:solidFill>
                </a:rPr>
                <a:t>Family Structure</a:t>
              </a:r>
            </a:p>
          </p:txBody>
        </p:sp>
        <p:sp>
          <p:nvSpPr>
            <p:cNvPr id="20" name="TextBox 19">
              <a:extLst>
                <a:ext uri="{FF2B5EF4-FFF2-40B4-BE49-F238E27FC236}">
                  <a16:creationId xmlns:a16="http://schemas.microsoft.com/office/drawing/2014/main" id="{63A4EF99-3327-8C3E-FA75-9814E4967E0A}"/>
                </a:ext>
              </a:extLst>
            </p:cNvPr>
            <p:cNvSpPr txBox="1"/>
            <p:nvPr/>
          </p:nvSpPr>
          <p:spPr>
            <a:xfrm>
              <a:off x="6441943" y="4729839"/>
              <a:ext cx="5063739" cy="923330"/>
            </a:xfrm>
            <a:prstGeom prst="rect">
              <a:avLst/>
            </a:prstGeom>
            <a:noFill/>
          </p:spPr>
          <p:txBody>
            <a:bodyPr wrap="square">
              <a:spAutoFit/>
            </a:bodyPr>
            <a:lstStyle/>
            <a:p>
              <a:r>
                <a:rPr lang="en-GB" dirty="0"/>
                <a:t>72.2% Married or cohabiting with partners </a:t>
              </a:r>
            </a:p>
            <a:p>
              <a:r>
                <a:rPr lang="en-GB" dirty="0"/>
                <a:t>31.0% Have two or more children </a:t>
              </a:r>
            </a:p>
            <a:p>
              <a:r>
                <a:rPr lang="en-GB" dirty="0"/>
                <a:t>23.3% Having only one child </a:t>
              </a:r>
            </a:p>
          </p:txBody>
        </p:sp>
      </p:grpSp>
      <p:pic>
        <p:nvPicPr>
          <p:cNvPr id="33" name="Picture 32">
            <a:extLst>
              <a:ext uri="{FF2B5EF4-FFF2-40B4-BE49-F238E27FC236}">
                <a16:creationId xmlns:a16="http://schemas.microsoft.com/office/drawing/2014/main" id="{516A9FC1-1810-BEEB-AA45-CE00661D77F4}"/>
              </a:ext>
            </a:extLst>
          </p:cNvPr>
          <p:cNvPicPr>
            <a:picLocks noChangeAspect="1"/>
          </p:cNvPicPr>
          <p:nvPr/>
        </p:nvPicPr>
        <p:blipFill rotWithShape="1">
          <a:blip r:embed="rId2"/>
          <a:srcRect l="9766" t="7118" r="1425" b="8210"/>
          <a:stretch/>
        </p:blipFill>
        <p:spPr>
          <a:xfrm>
            <a:off x="152389" y="1819881"/>
            <a:ext cx="6911600" cy="4680472"/>
          </a:xfrm>
          <a:prstGeom prst="rect">
            <a:avLst/>
          </a:prstGeom>
        </p:spPr>
      </p:pic>
      <p:sp>
        <p:nvSpPr>
          <p:cNvPr id="34" name="Content Placeholder 2">
            <a:extLst>
              <a:ext uri="{FF2B5EF4-FFF2-40B4-BE49-F238E27FC236}">
                <a16:creationId xmlns:a16="http://schemas.microsoft.com/office/drawing/2014/main" id="{A6C337D5-E7BE-226A-583F-C508008EF287}"/>
              </a:ext>
            </a:extLst>
          </p:cNvPr>
          <p:cNvSpPr>
            <a:spLocks noGrp="1"/>
          </p:cNvSpPr>
          <p:nvPr>
            <p:ph idx="1"/>
          </p:nvPr>
        </p:nvSpPr>
        <p:spPr>
          <a:xfrm>
            <a:off x="2054635" y="1910660"/>
            <a:ext cx="3602834" cy="635927"/>
          </a:xfrm>
        </p:spPr>
        <p:txBody>
          <a:bodyPr>
            <a:normAutofit fontScale="62500" lnSpcReduction="20000"/>
          </a:bodyPr>
          <a:lstStyle/>
          <a:p>
            <a:pPr marL="0" indent="0">
              <a:buNone/>
            </a:pPr>
            <a:r>
              <a:rPr lang="en-GB" sz="2400" b="1" dirty="0"/>
              <a:t>Change of Respondents’ Occupation </a:t>
            </a:r>
          </a:p>
        </p:txBody>
      </p:sp>
      <p:pic>
        <p:nvPicPr>
          <p:cNvPr id="35" name="Picture 34">
            <a:extLst>
              <a:ext uri="{FF2B5EF4-FFF2-40B4-BE49-F238E27FC236}">
                <a16:creationId xmlns:a16="http://schemas.microsoft.com/office/drawing/2014/main" id="{419CB892-192C-C40B-4816-930ED0C5EB3B}"/>
              </a:ext>
            </a:extLst>
          </p:cNvPr>
          <p:cNvPicPr>
            <a:picLocks noChangeAspect="1"/>
          </p:cNvPicPr>
          <p:nvPr/>
        </p:nvPicPr>
        <p:blipFill rotWithShape="1">
          <a:blip r:embed="rId2"/>
          <a:srcRect l="8543" t="66" r="56881" b="95479"/>
          <a:stretch/>
        </p:blipFill>
        <p:spPr>
          <a:xfrm>
            <a:off x="2054635" y="2256332"/>
            <a:ext cx="2166166" cy="198211"/>
          </a:xfrm>
          <a:prstGeom prst="rect">
            <a:avLst/>
          </a:prstGeom>
        </p:spPr>
      </p:pic>
      <p:sp>
        <p:nvSpPr>
          <p:cNvPr id="36" name="TextBox 35">
            <a:extLst>
              <a:ext uri="{FF2B5EF4-FFF2-40B4-BE49-F238E27FC236}">
                <a16:creationId xmlns:a16="http://schemas.microsoft.com/office/drawing/2014/main" id="{EF2EA279-EF99-9946-B3CC-D8DE98D5C695}"/>
              </a:ext>
            </a:extLst>
          </p:cNvPr>
          <p:cNvSpPr txBox="1"/>
          <p:nvPr/>
        </p:nvSpPr>
        <p:spPr>
          <a:xfrm>
            <a:off x="7204461" y="2118962"/>
            <a:ext cx="2468245" cy="400110"/>
          </a:xfrm>
          <a:prstGeom prst="rect">
            <a:avLst/>
          </a:prstGeom>
          <a:noFill/>
        </p:spPr>
        <p:txBody>
          <a:bodyPr wrap="square">
            <a:spAutoFit/>
          </a:bodyPr>
          <a:lstStyle/>
          <a:p>
            <a:r>
              <a:rPr lang="en-GB" sz="2000" b="1" dirty="0">
                <a:solidFill>
                  <a:srgbClr val="51768B"/>
                </a:solidFill>
              </a:rPr>
              <a:t>Age &amp; Gender</a:t>
            </a:r>
          </a:p>
        </p:txBody>
      </p:sp>
      <p:sp>
        <p:nvSpPr>
          <p:cNvPr id="37" name="TextBox 36">
            <a:extLst>
              <a:ext uri="{FF2B5EF4-FFF2-40B4-BE49-F238E27FC236}">
                <a16:creationId xmlns:a16="http://schemas.microsoft.com/office/drawing/2014/main" id="{B9FDA6B8-C6F2-69BA-87EB-3D4559778971}"/>
              </a:ext>
            </a:extLst>
          </p:cNvPr>
          <p:cNvSpPr txBox="1"/>
          <p:nvPr/>
        </p:nvSpPr>
        <p:spPr>
          <a:xfrm>
            <a:off x="7204461" y="2488584"/>
            <a:ext cx="4835150" cy="707886"/>
          </a:xfrm>
          <a:prstGeom prst="rect">
            <a:avLst/>
          </a:prstGeom>
          <a:noFill/>
        </p:spPr>
        <p:txBody>
          <a:bodyPr wrap="square">
            <a:spAutoFit/>
          </a:bodyPr>
          <a:lstStyle/>
          <a:p>
            <a:r>
              <a:rPr lang="en-GB" sz="2000" dirty="0"/>
              <a:t>57.6%  Middle Age (30-49)</a:t>
            </a:r>
          </a:p>
          <a:p>
            <a:r>
              <a:rPr lang="en-GB" sz="2000" dirty="0"/>
              <a:t>Gender Ratio: Female&gt;Male</a:t>
            </a:r>
          </a:p>
        </p:txBody>
      </p:sp>
      <p:cxnSp>
        <p:nvCxnSpPr>
          <p:cNvPr id="4" name="Straight Connector 3">
            <a:extLst>
              <a:ext uri="{FF2B5EF4-FFF2-40B4-BE49-F238E27FC236}">
                <a16:creationId xmlns:a16="http://schemas.microsoft.com/office/drawing/2014/main" id="{FEB26510-4F19-6579-A276-8393F4648A28}"/>
              </a:ext>
            </a:extLst>
          </p:cNvPr>
          <p:cNvCxnSpPr/>
          <p:nvPr/>
        </p:nvCxnSpPr>
        <p:spPr>
          <a:xfrm flipV="1">
            <a:off x="189713" y="5108660"/>
            <a:ext cx="1125905" cy="1093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719052-6EBF-D4FC-D1B6-B062EDE4C2FB}"/>
              </a:ext>
            </a:extLst>
          </p:cNvPr>
          <p:cNvCxnSpPr/>
          <p:nvPr/>
        </p:nvCxnSpPr>
        <p:spPr>
          <a:xfrm flipV="1">
            <a:off x="566047" y="5108660"/>
            <a:ext cx="1125905" cy="1093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B71AA-DDEF-2F39-5816-86F08EFC35A1}"/>
              </a:ext>
            </a:extLst>
          </p:cNvPr>
          <p:cNvCxnSpPr/>
          <p:nvPr/>
        </p:nvCxnSpPr>
        <p:spPr>
          <a:xfrm flipV="1">
            <a:off x="1352942" y="5108660"/>
            <a:ext cx="1125905" cy="10935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CD4B07-5EBA-8B2C-F3E7-57C44B50CAEB}"/>
              </a:ext>
            </a:extLst>
          </p:cNvPr>
          <p:cNvSpPr txBox="1"/>
          <p:nvPr/>
        </p:nvSpPr>
        <p:spPr>
          <a:xfrm>
            <a:off x="7101313" y="6202200"/>
            <a:ext cx="4725597" cy="369332"/>
          </a:xfrm>
          <a:prstGeom prst="rect">
            <a:avLst/>
          </a:prstGeom>
          <a:noFill/>
        </p:spPr>
        <p:txBody>
          <a:bodyPr wrap="square">
            <a:spAutoFit/>
          </a:bodyPr>
          <a:lstStyle/>
          <a:p>
            <a:r>
              <a:rPr lang="en-GB" sz="1800" dirty="0"/>
              <a:t>(N=1,310)</a:t>
            </a:r>
            <a:endParaRPr lang="en-GB" dirty="0"/>
          </a:p>
        </p:txBody>
      </p:sp>
    </p:spTree>
    <p:extLst>
      <p:ext uri="{BB962C8B-B14F-4D97-AF65-F5344CB8AC3E}">
        <p14:creationId xmlns:p14="http://schemas.microsoft.com/office/powerpoint/2010/main" val="298090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E5A8DBE-4F1C-6EA0-DFD7-3DD9BFA64E53}"/>
              </a:ext>
            </a:extLst>
          </p:cNvPr>
          <p:cNvGraphicFramePr>
            <a:graphicFrameLocks noGrp="1"/>
          </p:cNvGraphicFramePr>
          <p:nvPr>
            <p:ph idx="1"/>
            <p:extLst>
              <p:ext uri="{D42A27DB-BD31-4B8C-83A1-F6EECF244321}">
                <p14:modId xmlns:p14="http://schemas.microsoft.com/office/powerpoint/2010/main" val="1242295243"/>
              </p:ext>
            </p:extLst>
          </p:nvPr>
        </p:nvGraphicFramePr>
        <p:xfrm>
          <a:off x="-2353314" y="285750"/>
          <a:ext cx="11691302" cy="628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2D8D64C2-6E80-8A59-EC9F-6C02CBB7FFD0}"/>
              </a:ext>
            </a:extLst>
          </p:cNvPr>
          <p:cNvSpPr txBox="1"/>
          <p:nvPr/>
        </p:nvSpPr>
        <p:spPr>
          <a:xfrm>
            <a:off x="6674946" y="3728980"/>
            <a:ext cx="4420979" cy="584775"/>
          </a:xfrm>
          <a:prstGeom prst="rect">
            <a:avLst/>
          </a:prstGeom>
          <a:noFill/>
        </p:spPr>
        <p:txBody>
          <a:bodyPr wrap="square">
            <a:spAutoFit/>
          </a:bodyPr>
          <a:lstStyle/>
          <a:p>
            <a:r>
              <a:rPr lang="sv-SE" sz="1600" b="1" dirty="0"/>
              <a:t>Identity Adaptation:</a:t>
            </a:r>
          </a:p>
          <a:p>
            <a:r>
              <a:rPr lang="sv-SE" sz="1600" dirty="0"/>
              <a:t>Hongkonger, British Hongkonger, British</a:t>
            </a:r>
            <a:endParaRPr lang="en-GB" sz="1600" dirty="0"/>
          </a:p>
        </p:txBody>
      </p:sp>
      <p:sp>
        <p:nvSpPr>
          <p:cNvPr id="11" name="TextBox 10">
            <a:extLst>
              <a:ext uri="{FF2B5EF4-FFF2-40B4-BE49-F238E27FC236}">
                <a16:creationId xmlns:a16="http://schemas.microsoft.com/office/drawing/2014/main" id="{3EFE90DF-80FE-F6DD-1DEF-7BD53FF2FF33}"/>
              </a:ext>
            </a:extLst>
          </p:cNvPr>
          <p:cNvSpPr txBox="1"/>
          <p:nvPr/>
        </p:nvSpPr>
        <p:spPr>
          <a:xfrm>
            <a:off x="4482116" y="390035"/>
            <a:ext cx="6479569" cy="830997"/>
          </a:xfrm>
          <a:prstGeom prst="rect">
            <a:avLst/>
          </a:prstGeom>
          <a:noFill/>
        </p:spPr>
        <p:txBody>
          <a:bodyPr wrap="square">
            <a:spAutoFit/>
          </a:bodyPr>
          <a:lstStyle/>
          <a:p>
            <a:r>
              <a:rPr lang="en-GB" sz="1600" b="1" dirty="0"/>
              <a:t>Political Involvements</a:t>
            </a:r>
          </a:p>
          <a:p>
            <a:pPr marL="285750" indent="-285750">
              <a:buFont typeface="Arial" panose="020B0604020202020204" pitchFamily="34" charset="0"/>
              <a:buChar char="•"/>
            </a:pPr>
            <a:r>
              <a:rPr lang="en-GB" sz="1600" dirty="0"/>
              <a:t>Vote in UK (51.7% )</a:t>
            </a:r>
          </a:p>
          <a:p>
            <a:pPr marL="285750" indent="-285750">
              <a:buFont typeface="Arial" panose="020B0604020202020204" pitchFamily="34" charset="0"/>
              <a:buChar char="•"/>
            </a:pPr>
            <a:r>
              <a:rPr lang="en-GB" sz="1600" dirty="0"/>
              <a:t>No change in the degree of concern of HK politics (57.7% )</a:t>
            </a:r>
          </a:p>
        </p:txBody>
      </p:sp>
      <p:sp>
        <p:nvSpPr>
          <p:cNvPr id="12" name="TextBox 11">
            <a:extLst>
              <a:ext uri="{FF2B5EF4-FFF2-40B4-BE49-F238E27FC236}">
                <a16:creationId xmlns:a16="http://schemas.microsoft.com/office/drawing/2014/main" id="{BA5FCD23-E5A1-2330-A7AE-FEC54038899C}"/>
              </a:ext>
            </a:extLst>
          </p:cNvPr>
          <p:cNvSpPr txBox="1"/>
          <p:nvPr/>
        </p:nvSpPr>
        <p:spPr>
          <a:xfrm>
            <a:off x="4464456" y="5954146"/>
            <a:ext cx="4420979" cy="584775"/>
          </a:xfrm>
          <a:prstGeom prst="rect">
            <a:avLst/>
          </a:prstGeom>
          <a:noFill/>
        </p:spPr>
        <p:txBody>
          <a:bodyPr wrap="square">
            <a:spAutoFit/>
          </a:bodyPr>
          <a:lstStyle/>
          <a:p>
            <a:r>
              <a:rPr lang="en-GB" sz="1600" b="1" dirty="0"/>
              <a:t>High Rate Of Social Isolation (38.9%)</a:t>
            </a:r>
          </a:p>
          <a:p>
            <a:r>
              <a:rPr lang="en-GB" sz="1600" dirty="0"/>
              <a:t>limited family support &amp; non-kin social ties</a:t>
            </a:r>
          </a:p>
        </p:txBody>
      </p:sp>
      <p:sp>
        <p:nvSpPr>
          <p:cNvPr id="18" name="TextBox 17">
            <a:extLst>
              <a:ext uri="{FF2B5EF4-FFF2-40B4-BE49-F238E27FC236}">
                <a16:creationId xmlns:a16="http://schemas.microsoft.com/office/drawing/2014/main" id="{234C6EE5-3E47-B200-8674-EDCB44ADD3F6}"/>
              </a:ext>
            </a:extLst>
          </p:cNvPr>
          <p:cNvSpPr txBox="1"/>
          <p:nvPr/>
        </p:nvSpPr>
        <p:spPr>
          <a:xfrm>
            <a:off x="6459685" y="1539010"/>
            <a:ext cx="5242412" cy="830997"/>
          </a:xfrm>
          <a:prstGeom prst="rect">
            <a:avLst/>
          </a:prstGeom>
          <a:noFill/>
        </p:spPr>
        <p:txBody>
          <a:bodyPr wrap="square">
            <a:spAutoFit/>
          </a:bodyPr>
          <a:lstStyle/>
          <a:p>
            <a:r>
              <a:rPr lang="en-GB" sz="1600" b="1" dirty="0"/>
              <a:t>Mental health </a:t>
            </a:r>
          </a:p>
          <a:p>
            <a:pPr marL="285750" indent="-285750">
              <a:buFont typeface="Arial" panose="020B0604020202020204" pitchFamily="34" charset="0"/>
              <a:buChar char="•"/>
            </a:pPr>
            <a:r>
              <a:rPr lang="en-GB" sz="1600" dirty="0"/>
              <a:t>Prevalence: Anxiety (15.0% ); Depression (10.9% )</a:t>
            </a:r>
          </a:p>
          <a:p>
            <a:pPr marL="285750" indent="-285750">
              <a:buFont typeface="Arial" panose="020B0604020202020204" pitchFamily="34" charset="0"/>
              <a:buChar char="•"/>
            </a:pPr>
            <a:r>
              <a:rPr lang="en-GB" sz="1600" dirty="0"/>
              <a:t>Moderately (6.6%); severe level (2.8%) </a:t>
            </a:r>
          </a:p>
        </p:txBody>
      </p:sp>
      <p:sp>
        <p:nvSpPr>
          <p:cNvPr id="20" name="TextBox 19">
            <a:extLst>
              <a:ext uri="{FF2B5EF4-FFF2-40B4-BE49-F238E27FC236}">
                <a16:creationId xmlns:a16="http://schemas.microsoft.com/office/drawing/2014/main" id="{FEDF185B-BD25-B453-448E-6153515943AA}"/>
              </a:ext>
            </a:extLst>
          </p:cNvPr>
          <p:cNvSpPr txBox="1"/>
          <p:nvPr/>
        </p:nvSpPr>
        <p:spPr>
          <a:xfrm>
            <a:off x="6459685" y="2504352"/>
            <a:ext cx="5756607" cy="830997"/>
          </a:xfrm>
          <a:prstGeom prst="rect">
            <a:avLst/>
          </a:prstGeom>
          <a:noFill/>
        </p:spPr>
        <p:txBody>
          <a:bodyPr wrap="square">
            <a:spAutoFit/>
          </a:bodyPr>
          <a:lstStyle/>
          <a:p>
            <a:r>
              <a:rPr lang="en-GB" sz="1600" b="1" dirty="0"/>
              <a:t>Help-Seeking Experiences</a:t>
            </a:r>
          </a:p>
          <a:p>
            <a:pPr marL="285750" indent="-285750">
              <a:buFont typeface="Arial" panose="020B0604020202020204" pitchFamily="34" charset="0"/>
              <a:buChar char="•"/>
            </a:pPr>
            <a:r>
              <a:rPr lang="en-GB" sz="1600" dirty="0"/>
              <a:t>Insensitivity &amp; Judgemental Experiences</a:t>
            </a:r>
          </a:p>
          <a:p>
            <a:pPr marL="285750" indent="-285750">
              <a:buFont typeface="Arial" panose="020B0604020202020204" pitchFamily="34" charset="0"/>
              <a:buChar char="•"/>
            </a:pPr>
            <a:r>
              <a:rPr lang="en-GB" sz="1600" dirty="0"/>
              <a:t>Confusion on diagnosis</a:t>
            </a:r>
          </a:p>
        </p:txBody>
      </p:sp>
      <p:cxnSp>
        <p:nvCxnSpPr>
          <p:cNvPr id="24" name="Straight Connector 23">
            <a:extLst>
              <a:ext uri="{FF2B5EF4-FFF2-40B4-BE49-F238E27FC236}">
                <a16:creationId xmlns:a16="http://schemas.microsoft.com/office/drawing/2014/main" id="{CF2985D2-A023-2698-F9EF-B6E6DF7E2214}"/>
              </a:ext>
            </a:extLst>
          </p:cNvPr>
          <p:cNvCxnSpPr>
            <a:cxnSpLocks/>
          </p:cNvCxnSpPr>
          <p:nvPr/>
        </p:nvCxnSpPr>
        <p:spPr>
          <a:xfrm flipH="1">
            <a:off x="5601541" y="1451107"/>
            <a:ext cx="2437559" cy="0"/>
          </a:xfrm>
          <a:prstGeom prst="line">
            <a:avLst/>
          </a:prstGeom>
          <a:ln w="57150">
            <a:solidFill>
              <a:srgbClr val="3D82B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0BC7A4-F147-D418-CC6A-7451628F5AA8}"/>
              </a:ext>
            </a:extLst>
          </p:cNvPr>
          <p:cNvCxnSpPr>
            <a:cxnSpLocks/>
          </p:cNvCxnSpPr>
          <p:nvPr/>
        </p:nvCxnSpPr>
        <p:spPr>
          <a:xfrm flipH="1">
            <a:off x="5601541" y="3653319"/>
            <a:ext cx="2332784" cy="0"/>
          </a:xfrm>
          <a:prstGeom prst="line">
            <a:avLst/>
          </a:prstGeom>
          <a:ln w="57150">
            <a:solidFill>
              <a:srgbClr val="3F90B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B5C558-D48A-4B41-D59C-F667487B93B7}"/>
              </a:ext>
            </a:extLst>
          </p:cNvPr>
          <p:cNvSpPr txBox="1"/>
          <p:nvPr/>
        </p:nvSpPr>
        <p:spPr>
          <a:xfrm>
            <a:off x="6674946" y="4384220"/>
            <a:ext cx="4551283" cy="584775"/>
          </a:xfrm>
          <a:prstGeom prst="rect">
            <a:avLst/>
          </a:prstGeom>
          <a:noFill/>
        </p:spPr>
        <p:txBody>
          <a:bodyPr wrap="square">
            <a:spAutoFit/>
          </a:bodyPr>
          <a:lstStyle/>
          <a:p>
            <a:r>
              <a:rPr lang="sv-SE" sz="1600" b="1" dirty="0"/>
              <a:t>Immigrant Guilt:</a:t>
            </a:r>
          </a:p>
          <a:p>
            <a:r>
              <a:rPr lang="sv-SE" sz="1600" dirty="0"/>
              <a:t>Tension between Leavers and Stayers</a:t>
            </a:r>
            <a:endParaRPr lang="en-GB" sz="1600" dirty="0"/>
          </a:p>
        </p:txBody>
      </p:sp>
      <p:cxnSp>
        <p:nvCxnSpPr>
          <p:cNvPr id="32" name="Straight Connector 31">
            <a:extLst>
              <a:ext uri="{FF2B5EF4-FFF2-40B4-BE49-F238E27FC236}">
                <a16:creationId xmlns:a16="http://schemas.microsoft.com/office/drawing/2014/main" id="{9AEB564B-02FF-1EF6-3AA6-345C61C7F92E}"/>
              </a:ext>
            </a:extLst>
          </p:cNvPr>
          <p:cNvCxnSpPr>
            <a:cxnSpLocks/>
          </p:cNvCxnSpPr>
          <p:nvPr/>
        </p:nvCxnSpPr>
        <p:spPr>
          <a:xfrm flipH="1">
            <a:off x="4229941" y="5891903"/>
            <a:ext cx="2332784" cy="0"/>
          </a:xfrm>
          <a:prstGeom prst="line">
            <a:avLst/>
          </a:prstGeom>
          <a:ln w="57150">
            <a:solidFill>
              <a:srgbClr val="429E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B74BD-23CA-4F38-6060-AC05A8AD5E7D}"/>
              </a:ext>
            </a:extLst>
          </p:cNvPr>
          <p:cNvCxnSpPr>
            <a:cxnSpLocks/>
          </p:cNvCxnSpPr>
          <p:nvPr/>
        </p:nvCxnSpPr>
        <p:spPr>
          <a:xfrm flipH="1">
            <a:off x="3696541" y="319569"/>
            <a:ext cx="2332784" cy="0"/>
          </a:xfrm>
          <a:prstGeom prst="line">
            <a:avLst/>
          </a:prstGeom>
          <a:ln w="57150">
            <a:solidFill>
              <a:srgbClr val="3D82B6"/>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125F8FC-EB6D-E02A-D997-DE1E4FCC0C0A}"/>
              </a:ext>
            </a:extLst>
          </p:cNvPr>
          <p:cNvSpPr txBox="1"/>
          <p:nvPr/>
        </p:nvSpPr>
        <p:spPr>
          <a:xfrm>
            <a:off x="43059" y="5599807"/>
            <a:ext cx="3449278" cy="1077218"/>
          </a:xfrm>
          <a:prstGeom prst="rect">
            <a:avLst/>
          </a:prstGeom>
          <a:noFill/>
        </p:spPr>
        <p:txBody>
          <a:bodyPr wrap="square">
            <a:spAutoFit/>
          </a:bodyPr>
          <a:lstStyle/>
          <a:p>
            <a:r>
              <a:rPr lang="en-GB" sz="1600" dirty="0"/>
              <a:t>Low financial wellbeing: </a:t>
            </a:r>
          </a:p>
          <a:p>
            <a:r>
              <a:rPr lang="en-GB" sz="1600" dirty="0"/>
              <a:t>Pension issues in HK </a:t>
            </a:r>
          </a:p>
          <a:p>
            <a:r>
              <a:rPr lang="en-GB" sz="1600" dirty="0"/>
              <a:t>Saving to Draw on  </a:t>
            </a:r>
          </a:p>
          <a:p>
            <a:r>
              <a:rPr lang="en-GB" sz="1600" dirty="0"/>
              <a:t>Employment adaptation </a:t>
            </a:r>
          </a:p>
        </p:txBody>
      </p:sp>
      <p:sp>
        <p:nvSpPr>
          <p:cNvPr id="5" name="TextBox 4">
            <a:extLst>
              <a:ext uri="{FF2B5EF4-FFF2-40B4-BE49-F238E27FC236}">
                <a16:creationId xmlns:a16="http://schemas.microsoft.com/office/drawing/2014/main" id="{D8391010-93A1-9A33-208B-BACBC87A5D2E}"/>
              </a:ext>
            </a:extLst>
          </p:cNvPr>
          <p:cNvSpPr txBox="1"/>
          <p:nvPr/>
        </p:nvSpPr>
        <p:spPr>
          <a:xfrm>
            <a:off x="10586143" y="6387584"/>
            <a:ext cx="1562798" cy="369332"/>
          </a:xfrm>
          <a:prstGeom prst="rect">
            <a:avLst/>
          </a:prstGeom>
          <a:noFill/>
        </p:spPr>
        <p:txBody>
          <a:bodyPr wrap="square">
            <a:spAutoFit/>
          </a:bodyPr>
          <a:lstStyle/>
          <a:p>
            <a:r>
              <a:rPr lang="en-GB" sz="1800" dirty="0"/>
              <a:t>(Yue, 2023)</a:t>
            </a:r>
            <a:endParaRPr lang="en-GB" dirty="0"/>
          </a:p>
        </p:txBody>
      </p:sp>
    </p:spTree>
    <p:extLst>
      <p:ext uri="{BB962C8B-B14F-4D97-AF65-F5344CB8AC3E}">
        <p14:creationId xmlns:p14="http://schemas.microsoft.com/office/powerpoint/2010/main" val="1687249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0BB8-3866-1CE5-2155-0AB718656940}"/>
              </a:ext>
            </a:extLst>
          </p:cNvPr>
          <p:cNvSpPr>
            <a:spLocks noGrp="1"/>
          </p:cNvSpPr>
          <p:nvPr>
            <p:ph type="title"/>
          </p:nvPr>
        </p:nvSpPr>
        <p:spPr>
          <a:xfrm>
            <a:off x="1011936" y="842451"/>
            <a:ext cx="10780014" cy="1294228"/>
          </a:xfrm>
        </p:spPr>
        <p:txBody>
          <a:bodyPr>
            <a:normAutofit/>
          </a:bodyPr>
          <a:lstStyle/>
          <a:p>
            <a:r>
              <a:rPr lang="en-GB" sz="3600" dirty="0"/>
              <a:t>Homesickness &amp; Well-being of Immigrants </a:t>
            </a:r>
            <a:br>
              <a:rPr lang="en-GB" sz="3600" dirty="0"/>
            </a:br>
            <a:r>
              <a:rPr lang="en-GB" sz="1800" dirty="0"/>
              <a:t>(</a:t>
            </a:r>
            <a:r>
              <a:rPr lang="en-GB" sz="1800" dirty="0" err="1"/>
              <a:t>Acilar</a:t>
            </a:r>
            <a:r>
              <a:rPr lang="en-GB" sz="1800" dirty="0"/>
              <a:t>, 2024) </a:t>
            </a:r>
            <a:endParaRPr lang="en-GB" sz="3600" dirty="0"/>
          </a:p>
        </p:txBody>
      </p:sp>
      <p:sp>
        <p:nvSpPr>
          <p:cNvPr id="3" name="Content Placeholder 2">
            <a:extLst>
              <a:ext uri="{FF2B5EF4-FFF2-40B4-BE49-F238E27FC236}">
                <a16:creationId xmlns:a16="http://schemas.microsoft.com/office/drawing/2014/main" id="{119F318F-408A-CD69-7E36-4386FEDEABC9}"/>
              </a:ext>
            </a:extLst>
          </p:cNvPr>
          <p:cNvSpPr>
            <a:spLocks noGrp="1"/>
          </p:cNvSpPr>
          <p:nvPr>
            <p:ph idx="1"/>
          </p:nvPr>
        </p:nvSpPr>
        <p:spPr>
          <a:xfrm>
            <a:off x="939021" y="1668415"/>
            <a:ext cx="6103239" cy="2228850"/>
          </a:xfrm>
        </p:spPr>
        <p:txBody>
          <a:bodyPr/>
          <a:lstStyle/>
          <a:p>
            <a:pPr marL="0" indent="0" algn="just">
              <a:buNone/>
            </a:pPr>
            <a:r>
              <a:rPr lang="en-GB" sz="2800" b="1" dirty="0">
                <a:solidFill>
                  <a:srgbClr val="51768B"/>
                </a:solidFill>
              </a:rPr>
              <a:t>Homesickness</a:t>
            </a:r>
            <a:r>
              <a:rPr lang="en-GB" dirty="0"/>
              <a:t> occurs during a time of change and is a natural response to loss and adjustment. It can cause feelings of stress or anxiety, caused by the separation from people and places that you know.</a:t>
            </a:r>
          </a:p>
        </p:txBody>
      </p:sp>
      <p:graphicFrame>
        <p:nvGraphicFramePr>
          <p:cNvPr id="6" name="Diagram 5">
            <a:extLst>
              <a:ext uri="{FF2B5EF4-FFF2-40B4-BE49-F238E27FC236}">
                <a16:creationId xmlns:a16="http://schemas.microsoft.com/office/drawing/2014/main" id="{734E876C-8CD8-FE08-713B-3CAA3791ED56}"/>
              </a:ext>
            </a:extLst>
          </p:cNvPr>
          <p:cNvGraphicFramePr/>
          <p:nvPr>
            <p:extLst>
              <p:ext uri="{D42A27DB-BD31-4B8C-83A1-F6EECF244321}">
                <p14:modId xmlns:p14="http://schemas.microsoft.com/office/powerpoint/2010/main" val="2683009193"/>
              </p:ext>
            </p:extLst>
          </p:nvPr>
        </p:nvGraphicFramePr>
        <p:xfrm>
          <a:off x="939021" y="3429000"/>
          <a:ext cx="5760339" cy="2815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DBE05BC6-2E7F-8312-BBD9-2789E27633E6}"/>
              </a:ext>
            </a:extLst>
          </p:cNvPr>
          <p:cNvPicPr>
            <a:picLocks noChangeAspect="1"/>
          </p:cNvPicPr>
          <p:nvPr/>
        </p:nvPicPr>
        <p:blipFill>
          <a:blip r:embed="rId7"/>
          <a:stretch>
            <a:fillRect/>
          </a:stretch>
        </p:blipFill>
        <p:spPr>
          <a:xfrm>
            <a:off x="7042260" y="3163219"/>
            <a:ext cx="4763377" cy="3538237"/>
          </a:xfrm>
          <a:prstGeom prst="rect">
            <a:avLst/>
          </a:prstGeom>
        </p:spPr>
      </p:pic>
      <p:pic>
        <p:nvPicPr>
          <p:cNvPr id="11" name="Picture 10">
            <a:extLst>
              <a:ext uri="{FF2B5EF4-FFF2-40B4-BE49-F238E27FC236}">
                <a16:creationId xmlns:a16="http://schemas.microsoft.com/office/drawing/2014/main" id="{4E54BB61-1376-DB9A-D486-9D92D77FD306}"/>
              </a:ext>
            </a:extLst>
          </p:cNvPr>
          <p:cNvPicPr>
            <a:picLocks noChangeAspect="1"/>
          </p:cNvPicPr>
          <p:nvPr/>
        </p:nvPicPr>
        <p:blipFill>
          <a:blip r:embed="rId8"/>
          <a:stretch>
            <a:fillRect/>
          </a:stretch>
        </p:blipFill>
        <p:spPr>
          <a:xfrm>
            <a:off x="7533610" y="1605378"/>
            <a:ext cx="4068439" cy="2291887"/>
          </a:xfrm>
          <a:prstGeom prst="rect">
            <a:avLst/>
          </a:prstGeom>
        </p:spPr>
      </p:pic>
    </p:spTree>
    <p:extLst>
      <p:ext uri="{BB962C8B-B14F-4D97-AF65-F5344CB8AC3E}">
        <p14:creationId xmlns:p14="http://schemas.microsoft.com/office/powerpoint/2010/main" val="210571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1157780F-C758-8332-82E0-B2C9E5C1E459}"/>
              </a:ext>
            </a:extLst>
          </p:cNvPr>
          <p:cNvSpPr txBox="1"/>
          <p:nvPr/>
        </p:nvSpPr>
        <p:spPr>
          <a:xfrm>
            <a:off x="803977" y="1316832"/>
            <a:ext cx="5697307" cy="3139321"/>
          </a:xfrm>
          <a:prstGeom prst="rect">
            <a:avLst/>
          </a:prstGeom>
          <a:noFill/>
        </p:spPr>
        <p:txBody>
          <a:bodyPr wrap="square">
            <a:spAutoFit/>
          </a:bodyPr>
          <a:lstStyle/>
          <a:p>
            <a:pPr algn="l"/>
            <a:r>
              <a:rPr lang="en-GB" b="1" i="0" dirty="0">
                <a:solidFill>
                  <a:srgbClr val="333333"/>
                </a:solidFill>
                <a:effectLst/>
              </a:rPr>
              <a:t>Through the Local Welcome Hong Kong Fund, over £200,000 was allocated to seven key Local Authorities in the capital:</a:t>
            </a:r>
          </a:p>
          <a:p>
            <a:pPr algn="l"/>
            <a:endParaRPr lang="en-GB" b="0" i="0" dirty="0">
              <a:solidFill>
                <a:srgbClr val="333333"/>
              </a:solidFill>
              <a:effectLst/>
            </a:endParaRPr>
          </a:p>
          <a:p>
            <a:pPr algn="l">
              <a:buFont typeface="Arial" panose="020B0604020202020204" pitchFamily="34" charset="0"/>
              <a:buChar char="•"/>
            </a:pPr>
            <a:r>
              <a:rPr lang="en-GB" b="0" i="0" dirty="0">
                <a:solidFill>
                  <a:srgbClr val="333333"/>
                </a:solidFill>
                <a:effectLst/>
              </a:rPr>
              <a:t>The London Borough of Hackney</a:t>
            </a:r>
          </a:p>
          <a:p>
            <a:pPr algn="l">
              <a:buFont typeface="Arial" panose="020B0604020202020204" pitchFamily="34" charset="0"/>
              <a:buChar char="•"/>
            </a:pPr>
            <a:r>
              <a:rPr lang="en-GB" b="0" i="0" dirty="0">
                <a:solidFill>
                  <a:srgbClr val="333333"/>
                </a:solidFill>
                <a:effectLst/>
              </a:rPr>
              <a:t>The London Borough of Haringey</a:t>
            </a:r>
          </a:p>
          <a:p>
            <a:pPr algn="l">
              <a:buFont typeface="Arial" panose="020B0604020202020204" pitchFamily="34" charset="0"/>
              <a:buChar char="•"/>
            </a:pPr>
            <a:r>
              <a:rPr lang="en-GB" b="0" i="0" dirty="0">
                <a:solidFill>
                  <a:srgbClr val="333333"/>
                </a:solidFill>
                <a:effectLst/>
              </a:rPr>
              <a:t>The London Borough of Kingston</a:t>
            </a:r>
          </a:p>
          <a:p>
            <a:pPr algn="l">
              <a:buFont typeface="Arial" panose="020B0604020202020204" pitchFamily="34" charset="0"/>
              <a:buChar char="•"/>
            </a:pPr>
            <a:r>
              <a:rPr lang="en-GB" b="0" i="0" dirty="0">
                <a:solidFill>
                  <a:srgbClr val="333333"/>
                </a:solidFill>
                <a:effectLst/>
              </a:rPr>
              <a:t>The London Borough of Richmond</a:t>
            </a:r>
          </a:p>
          <a:p>
            <a:pPr algn="l">
              <a:buFont typeface="Arial" panose="020B0604020202020204" pitchFamily="34" charset="0"/>
              <a:buChar char="•"/>
            </a:pPr>
            <a:r>
              <a:rPr lang="en-GB" b="0" i="0" dirty="0">
                <a:solidFill>
                  <a:srgbClr val="333333"/>
                </a:solidFill>
                <a:effectLst/>
              </a:rPr>
              <a:t>The London Borough of Sutton</a:t>
            </a:r>
          </a:p>
          <a:p>
            <a:pPr algn="l">
              <a:buFont typeface="Arial" panose="020B0604020202020204" pitchFamily="34" charset="0"/>
              <a:buChar char="•"/>
            </a:pPr>
            <a:r>
              <a:rPr lang="en-GB" b="0" i="0" dirty="0">
                <a:solidFill>
                  <a:srgbClr val="333333"/>
                </a:solidFill>
                <a:effectLst/>
              </a:rPr>
              <a:t>The London Borough of Tower Hamlets</a:t>
            </a:r>
          </a:p>
          <a:p>
            <a:pPr algn="l">
              <a:buFont typeface="Arial" panose="020B0604020202020204" pitchFamily="34" charset="0"/>
              <a:buChar char="•"/>
            </a:pPr>
            <a:r>
              <a:rPr lang="en-GB" b="0" i="0" dirty="0">
                <a:solidFill>
                  <a:srgbClr val="333333"/>
                </a:solidFill>
                <a:effectLst/>
              </a:rPr>
              <a:t>The London Borough of Waltham Forest.</a:t>
            </a:r>
          </a:p>
        </p:txBody>
      </p:sp>
      <p:sp>
        <p:nvSpPr>
          <p:cNvPr id="5" name="TextBox 4">
            <a:extLst>
              <a:ext uri="{FF2B5EF4-FFF2-40B4-BE49-F238E27FC236}">
                <a16:creationId xmlns:a16="http://schemas.microsoft.com/office/drawing/2014/main" id="{85BD0729-9804-0BAC-6104-47144B86165D}"/>
              </a:ext>
            </a:extLst>
          </p:cNvPr>
          <p:cNvSpPr txBox="1"/>
          <p:nvPr/>
        </p:nvSpPr>
        <p:spPr>
          <a:xfrm>
            <a:off x="725493" y="4657541"/>
            <a:ext cx="6675431" cy="2031325"/>
          </a:xfrm>
          <a:prstGeom prst="rect">
            <a:avLst/>
          </a:prstGeom>
          <a:noFill/>
        </p:spPr>
        <p:txBody>
          <a:bodyPr wrap="square">
            <a:spAutoFit/>
          </a:bodyPr>
          <a:lstStyle/>
          <a:p>
            <a:pPr algn="l"/>
            <a:r>
              <a:rPr lang="en-GB" b="1" i="0" dirty="0">
                <a:solidFill>
                  <a:srgbClr val="333333"/>
                </a:solidFill>
                <a:effectLst/>
              </a:rPr>
              <a:t>Groups and organisations have been granted:</a:t>
            </a:r>
          </a:p>
          <a:p>
            <a:pPr algn="l">
              <a:buFont typeface="Arial" panose="020B0604020202020204" pitchFamily="34" charset="0"/>
              <a:buChar char="•"/>
            </a:pPr>
            <a:r>
              <a:rPr lang="en-GB" b="0" i="0" dirty="0">
                <a:solidFill>
                  <a:srgbClr val="333333"/>
                </a:solidFill>
                <a:effectLst/>
              </a:rPr>
              <a:t>Welcoming Hongkongers H.O.M.E. Project</a:t>
            </a:r>
          </a:p>
          <a:p>
            <a:pPr algn="l">
              <a:buFont typeface="Arial" panose="020B0604020202020204" pitchFamily="34" charset="0"/>
              <a:buChar char="•"/>
            </a:pPr>
            <a:r>
              <a:rPr lang="en-GB" b="0" i="0" dirty="0">
                <a:solidFill>
                  <a:srgbClr val="333333"/>
                </a:solidFill>
                <a:effectLst/>
              </a:rPr>
              <a:t>Kingston BEATS</a:t>
            </a:r>
          </a:p>
          <a:p>
            <a:pPr algn="l">
              <a:buFont typeface="Arial" panose="020B0604020202020204" pitchFamily="34" charset="0"/>
              <a:buChar char="•"/>
            </a:pPr>
            <a:r>
              <a:rPr lang="en-GB" b="0" i="0" dirty="0">
                <a:solidFill>
                  <a:srgbClr val="333333"/>
                </a:solidFill>
                <a:effectLst/>
              </a:rPr>
              <a:t>Project TEMP</a:t>
            </a:r>
          </a:p>
          <a:p>
            <a:pPr algn="l">
              <a:buFont typeface="Arial" panose="020B0604020202020204" pitchFamily="34" charset="0"/>
              <a:buChar char="•"/>
            </a:pPr>
            <a:r>
              <a:rPr lang="en-GB" b="0" i="0" dirty="0">
                <a:solidFill>
                  <a:srgbClr val="333333"/>
                </a:solidFill>
                <a:effectLst/>
              </a:rPr>
              <a:t>Hong Kong Aid</a:t>
            </a:r>
          </a:p>
          <a:p>
            <a:pPr algn="l">
              <a:buFont typeface="Arial" panose="020B0604020202020204" pitchFamily="34" charset="0"/>
              <a:buChar char="•"/>
            </a:pPr>
            <a:r>
              <a:rPr lang="en-GB" b="0" i="0" dirty="0">
                <a:solidFill>
                  <a:srgbClr val="333333"/>
                </a:solidFill>
                <a:effectLst/>
              </a:rPr>
              <a:t>UK Welcomes Refugees</a:t>
            </a:r>
          </a:p>
          <a:p>
            <a:pPr algn="l">
              <a:buFont typeface="Arial" panose="020B0604020202020204" pitchFamily="34" charset="0"/>
              <a:buChar char="•"/>
            </a:pPr>
            <a:r>
              <a:rPr lang="en-GB" b="0" i="0" dirty="0">
                <a:solidFill>
                  <a:srgbClr val="333333"/>
                </a:solidFill>
                <a:effectLst/>
              </a:rPr>
              <a:t>Hearth Talk.</a:t>
            </a:r>
          </a:p>
        </p:txBody>
      </p:sp>
      <p:grpSp>
        <p:nvGrpSpPr>
          <p:cNvPr id="12" name="Group 11">
            <a:extLst>
              <a:ext uri="{FF2B5EF4-FFF2-40B4-BE49-F238E27FC236}">
                <a16:creationId xmlns:a16="http://schemas.microsoft.com/office/drawing/2014/main" id="{6442E799-9A49-EEE6-8607-6182A31E1081}"/>
              </a:ext>
            </a:extLst>
          </p:cNvPr>
          <p:cNvGrpSpPr/>
          <p:nvPr/>
        </p:nvGrpSpPr>
        <p:grpSpPr>
          <a:xfrm>
            <a:off x="6726129" y="3813013"/>
            <a:ext cx="5238750" cy="2873830"/>
            <a:chOff x="6650477" y="2342171"/>
            <a:chExt cx="5238750" cy="2873830"/>
          </a:xfrm>
        </p:grpSpPr>
        <p:sp>
          <p:nvSpPr>
            <p:cNvPr id="11" name="Rectangle 10">
              <a:extLst>
                <a:ext uri="{FF2B5EF4-FFF2-40B4-BE49-F238E27FC236}">
                  <a16:creationId xmlns:a16="http://schemas.microsoft.com/office/drawing/2014/main" id="{ABFF28B8-861A-1A86-5515-BD2B1665959B}"/>
                </a:ext>
              </a:extLst>
            </p:cNvPr>
            <p:cNvSpPr/>
            <p:nvPr/>
          </p:nvSpPr>
          <p:spPr>
            <a:xfrm>
              <a:off x="6650477" y="2342171"/>
              <a:ext cx="5238750" cy="2873830"/>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41BB5BC-E8F5-5163-CEB9-C7D4259CD9F2}"/>
                </a:ext>
              </a:extLst>
            </p:cNvPr>
            <p:cNvSpPr txBox="1"/>
            <p:nvPr/>
          </p:nvSpPr>
          <p:spPr>
            <a:xfrm>
              <a:off x="6846882" y="2424828"/>
              <a:ext cx="4845940" cy="1692771"/>
            </a:xfrm>
            <a:prstGeom prst="rect">
              <a:avLst/>
            </a:prstGeom>
            <a:noFill/>
          </p:spPr>
          <p:txBody>
            <a:bodyPr wrap="square">
              <a:spAutoFit/>
            </a:bodyPr>
            <a:lstStyle/>
            <a:p>
              <a:r>
                <a:rPr lang="en-GB" sz="2000" b="1" i="0" dirty="0">
                  <a:solidFill>
                    <a:srgbClr val="333333"/>
                  </a:solidFill>
                  <a:effectLst/>
                </a:rPr>
                <a:t>Applications for the Hong Kong Empowerment Fund are now open.</a:t>
              </a:r>
            </a:p>
            <a:p>
              <a:r>
                <a:rPr lang="en-GB" sz="1600" b="0" i="0" dirty="0">
                  <a:solidFill>
                    <a:srgbClr val="333333"/>
                  </a:solidFill>
                  <a:effectLst/>
                </a:rPr>
                <a:t>The Fund is established to support Hong Kong Civil Society in London to deliver integration support to the Hong Kong British National (Overseas) (BN(O)) community.</a:t>
              </a:r>
              <a:endParaRPr lang="en-GB" sz="1600" dirty="0"/>
            </a:p>
          </p:txBody>
        </p:sp>
        <p:sp>
          <p:nvSpPr>
            <p:cNvPr id="8" name="TextBox 7">
              <a:extLst>
                <a:ext uri="{FF2B5EF4-FFF2-40B4-BE49-F238E27FC236}">
                  <a16:creationId xmlns:a16="http://schemas.microsoft.com/office/drawing/2014/main" id="{03302A96-9B24-9266-5AF7-8DF2694D55E9}"/>
                </a:ext>
              </a:extLst>
            </p:cNvPr>
            <p:cNvSpPr txBox="1"/>
            <p:nvPr/>
          </p:nvSpPr>
          <p:spPr>
            <a:xfrm>
              <a:off x="6846882" y="4096614"/>
              <a:ext cx="4845940" cy="707886"/>
            </a:xfrm>
            <a:prstGeom prst="rect">
              <a:avLst/>
            </a:prstGeom>
            <a:noFill/>
          </p:spPr>
          <p:txBody>
            <a:bodyPr wrap="square">
              <a:spAutoFit/>
            </a:bodyPr>
            <a:lstStyle/>
            <a:p>
              <a:pPr algn="l">
                <a:buFont typeface="Arial" panose="020B0604020202020204" pitchFamily="34" charset="0"/>
                <a:buChar char="•"/>
              </a:pPr>
              <a:r>
                <a:rPr lang="en-GB" sz="2000" b="1" i="0" dirty="0">
                  <a:solidFill>
                    <a:srgbClr val="333333"/>
                  </a:solidFill>
                  <a:effectLst/>
                </a:rPr>
                <a:t> Growth grants: up to £15,000</a:t>
              </a:r>
              <a:r>
                <a:rPr lang="en-GB" sz="2000" b="0" i="0" dirty="0">
                  <a:solidFill>
                    <a:srgbClr val="333333"/>
                  </a:solidFill>
                  <a:effectLst/>
                </a:rPr>
                <a:t> </a:t>
              </a:r>
            </a:p>
            <a:p>
              <a:pPr algn="l">
                <a:buFont typeface="Arial" panose="020B0604020202020204" pitchFamily="34" charset="0"/>
                <a:buChar char="•"/>
              </a:pPr>
              <a:r>
                <a:rPr lang="en-GB" sz="2000" b="1" i="0" dirty="0">
                  <a:solidFill>
                    <a:srgbClr val="333333"/>
                  </a:solidFill>
                  <a:effectLst/>
                </a:rPr>
                <a:t> Collaboration grants: up to £50,000</a:t>
              </a:r>
              <a:endParaRPr lang="en-GB" sz="2000" b="0" i="0" dirty="0">
                <a:solidFill>
                  <a:srgbClr val="333333"/>
                </a:solidFill>
                <a:effectLst/>
              </a:endParaRPr>
            </a:p>
          </p:txBody>
        </p:sp>
        <p:sp>
          <p:nvSpPr>
            <p:cNvPr id="10" name="TextBox 9">
              <a:extLst>
                <a:ext uri="{FF2B5EF4-FFF2-40B4-BE49-F238E27FC236}">
                  <a16:creationId xmlns:a16="http://schemas.microsoft.com/office/drawing/2014/main" id="{A967454C-AB21-2A08-B23F-8717B08C7140}"/>
                </a:ext>
              </a:extLst>
            </p:cNvPr>
            <p:cNvSpPr txBox="1"/>
            <p:nvPr/>
          </p:nvSpPr>
          <p:spPr>
            <a:xfrm>
              <a:off x="6846882" y="4774307"/>
              <a:ext cx="3602043" cy="369332"/>
            </a:xfrm>
            <a:prstGeom prst="rect">
              <a:avLst/>
            </a:prstGeom>
            <a:noFill/>
          </p:spPr>
          <p:txBody>
            <a:bodyPr wrap="square">
              <a:spAutoFit/>
            </a:bodyPr>
            <a:lstStyle/>
            <a:p>
              <a:r>
                <a:rPr lang="en-GB" b="1" i="0" dirty="0">
                  <a:solidFill>
                    <a:srgbClr val="333333"/>
                  </a:solidFill>
                  <a:effectLst/>
                </a:rPr>
                <a:t>Close on 27 March 2024 </a:t>
              </a:r>
              <a:endParaRPr lang="en-GB" b="1" dirty="0"/>
            </a:p>
          </p:txBody>
        </p:sp>
      </p:grpSp>
      <p:pic>
        <p:nvPicPr>
          <p:cNvPr id="3" name="Picture 2">
            <a:extLst>
              <a:ext uri="{FF2B5EF4-FFF2-40B4-BE49-F238E27FC236}">
                <a16:creationId xmlns:a16="http://schemas.microsoft.com/office/drawing/2014/main" id="{FD4F661B-CDDA-D211-A59F-72D5D4E7216E}"/>
              </a:ext>
            </a:extLst>
          </p:cNvPr>
          <p:cNvPicPr>
            <a:picLocks noChangeAspect="1"/>
          </p:cNvPicPr>
          <p:nvPr/>
        </p:nvPicPr>
        <p:blipFill>
          <a:blip r:embed="rId2"/>
          <a:stretch>
            <a:fillRect/>
          </a:stretch>
        </p:blipFill>
        <p:spPr>
          <a:xfrm>
            <a:off x="7498863" y="988369"/>
            <a:ext cx="3889160" cy="2749420"/>
          </a:xfrm>
          <a:prstGeom prst="rect">
            <a:avLst/>
          </a:prstGeom>
        </p:spPr>
      </p:pic>
      <p:sp>
        <p:nvSpPr>
          <p:cNvPr id="2" name="Title 1">
            <a:extLst>
              <a:ext uri="{FF2B5EF4-FFF2-40B4-BE49-F238E27FC236}">
                <a16:creationId xmlns:a16="http://schemas.microsoft.com/office/drawing/2014/main" id="{EE0083E4-EC5D-FC05-27B3-A792797B6401}"/>
              </a:ext>
            </a:extLst>
          </p:cNvPr>
          <p:cNvSpPr>
            <a:spLocks noGrp="1"/>
          </p:cNvSpPr>
          <p:nvPr>
            <p:ph type="title"/>
          </p:nvPr>
        </p:nvSpPr>
        <p:spPr>
          <a:xfrm>
            <a:off x="647788" y="490444"/>
            <a:ext cx="9922764" cy="555545"/>
          </a:xfrm>
        </p:spPr>
        <p:txBody>
          <a:bodyPr>
            <a:normAutofit fontScale="90000"/>
          </a:bodyPr>
          <a:lstStyle/>
          <a:p>
            <a:r>
              <a:rPr lang="en-GB" sz="3600" dirty="0"/>
              <a:t>London Hong Kong Welcome Programme</a:t>
            </a:r>
          </a:p>
        </p:txBody>
      </p:sp>
    </p:spTree>
    <p:extLst>
      <p:ext uri="{BB962C8B-B14F-4D97-AF65-F5344CB8AC3E}">
        <p14:creationId xmlns:p14="http://schemas.microsoft.com/office/powerpoint/2010/main" val="295044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A885-D8EA-5E17-2416-C4DDE65BD623}"/>
              </a:ext>
            </a:extLst>
          </p:cNvPr>
          <p:cNvSpPr>
            <a:spLocks noGrp="1"/>
          </p:cNvSpPr>
          <p:nvPr>
            <p:ph type="title"/>
          </p:nvPr>
        </p:nvSpPr>
        <p:spPr>
          <a:xfrm>
            <a:off x="884935" y="737257"/>
            <a:ext cx="9922764" cy="647114"/>
          </a:xfrm>
        </p:spPr>
        <p:txBody>
          <a:bodyPr>
            <a:normAutofit/>
          </a:bodyPr>
          <a:lstStyle/>
          <a:p>
            <a:r>
              <a:rPr lang="en-GB" sz="3600" dirty="0">
                <a:latin typeface="+mn-lt"/>
              </a:rPr>
              <a:t>Use of Social Media</a:t>
            </a:r>
          </a:p>
        </p:txBody>
      </p:sp>
      <p:graphicFrame>
        <p:nvGraphicFramePr>
          <p:cNvPr id="14" name="Diagram 13">
            <a:extLst>
              <a:ext uri="{FF2B5EF4-FFF2-40B4-BE49-F238E27FC236}">
                <a16:creationId xmlns:a16="http://schemas.microsoft.com/office/drawing/2014/main" id="{CF19A309-600B-3D0A-AC3B-59F902BE75D0}"/>
              </a:ext>
            </a:extLst>
          </p:cNvPr>
          <p:cNvGraphicFramePr/>
          <p:nvPr>
            <p:extLst>
              <p:ext uri="{D42A27DB-BD31-4B8C-83A1-F6EECF244321}">
                <p14:modId xmlns:p14="http://schemas.microsoft.com/office/powerpoint/2010/main" val="3993868179"/>
              </p:ext>
            </p:extLst>
          </p:nvPr>
        </p:nvGraphicFramePr>
        <p:xfrm>
          <a:off x="3416111" y="1039790"/>
          <a:ext cx="9359011" cy="4963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1F31AEF5-4D66-DEAA-EAA4-F55260440B72}"/>
              </a:ext>
            </a:extLst>
          </p:cNvPr>
          <p:cNvSpPr txBox="1"/>
          <p:nvPr/>
        </p:nvSpPr>
        <p:spPr>
          <a:xfrm>
            <a:off x="5336666" y="5367649"/>
            <a:ext cx="6100827" cy="1077218"/>
          </a:xfrm>
          <a:prstGeom prst="rect">
            <a:avLst/>
          </a:prstGeom>
          <a:noFill/>
        </p:spPr>
        <p:txBody>
          <a:bodyPr wrap="square">
            <a:spAutoFit/>
          </a:bodyPr>
          <a:lstStyle/>
          <a:p>
            <a:r>
              <a:rPr lang="en-GB" sz="1600" b="1" i="0" dirty="0">
                <a:solidFill>
                  <a:srgbClr val="202122"/>
                </a:solidFill>
                <a:effectLst/>
              </a:rPr>
              <a:t>Solidarity</a:t>
            </a:r>
            <a:r>
              <a:rPr lang="en-GB" sz="1600" b="0" i="0" dirty="0">
                <a:solidFill>
                  <a:srgbClr val="202122"/>
                </a:solidFill>
                <a:effectLst/>
              </a:rPr>
              <a:t> is an awareness of </a:t>
            </a:r>
            <a:br>
              <a:rPr lang="en-GB" sz="1600" dirty="0">
                <a:solidFill>
                  <a:srgbClr val="202122"/>
                </a:solidFill>
              </a:rPr>
            </a:br>
            <a:r>
              <a:rPr lang="en-GB" sz="1600" b="0" i="0" dirty="0">
                <a:solidFill>
                  <a:srgbClr val="202122"/>
                </a:solidFill>
                <a:effectLst/>
              </a:rPr>
              <a:t>shared interests, objectives, </a:t>
            </a:r>
            <a:br>
              <a:rPr lang="en-GB" sz="1600" b="0" i="0" dirty="0">
                <a:solidFill>
                  <a:srgbClr val="202122"/>
                </a:solidFill>
                <a:effectLst/>
              </a:rPr>
            </a:br>
            <a:r>
              <a:rPr lang="en-GB" sz="1600" b="0" i="0" dirty="0">
                <a:solidFill>
                  <a:srgbClr val="202122"/>
                </a:solidFill>
                <a:effectLst/>
              </a:rPr>
              <a:t>standards, and sympathies </a:t>
            </a:r>
            <a:br>
              <a:rPr lang="en-GB" sz="1600" b="0" i="0" dirty="0">
                <a:solidFill>
                  <a:srgbClr val="202122"/>
                </a:solidFill>
                <a:effectLst/>
              </a:rPr>
            </a:br>
            <a:r>
              <a:rPr lang="en-GB" sz="1600" b="0" i="0" dirty="0">
                <a:solidFill>
                  <a:srgbClr val="202122"/>
                </a:solidFill>
                <a:effectLst/>
              </a:rPr>
              <a:t>creating a psychological sense of unity in groups or classes.</a:t>
            </a:r>
            <a:endParaRPr lang="en-GB" sz="1600" dirty="0"/>
          </a:p>
        </p:txBody>
      </p:sp>
      <p:sp>
        <p:nvSpPr>
          <p:cNvPr id="18" name="TextBox 17">
            <a:extLst>
              <a:ext uri="{FF2B5EF4-FFF2-40B4-BE49-F238E27FC236}">
                <a16:creationId xmlns:a16="http://schemas.microsoft.com/office/drawing/2014/main" id="{309927A4-DD9F-DD17-EF7C-0600F33CECAF}"/>
              </a:ext>
            </a:extLst>
          </p:cNvPr>
          <p:cNvSpPr txBox="1"/>
          <p:nvPr/>
        </p:nvSpPr>
        <p:spPr>
          <a:xfrm>
            <a:off x="4146582" y="1824620"/>
            <a:ext cx="2326101" cy="2215991"/>
          </a:xfrm>
          <a:prstGeom prst="rect">
            <a:avLst/>
          </a:prstGeom>
          <a:noFill/>
        </p:spPr>
        <p:txBody>
          <a:bodyPr wrap="square">
            <a:spAutoFit/>
          </a:bodyPr>
          <a:lstStyle/>
          <a:p>
            <a:r>
              <a:rPr lang="en-GB" sz="1600" b="1" dirty="0"/>
              <a:t>Radical Welcoming</a:t>
            </a:r>
          </a:p>
          <a:p>
            <a:r>
              <a:rPr lang="en-GB" sz="1600" b="0" i="0" dirty="0">
                <a:solidFill>
                  <a:srgbClr val="040C28"/>
                </a:solidFill>
                <a:effectLst/>
              </a:rPr>
              <a:t>A practice of putting extraordinary effort and emphasis on making people feel welcome</a:t>
            </a:r>
          </a:p>
          <a:p>
            <a:r>
              <a:rPr kumimoji="0" lang="en-US" altLang="en-US" sz="1400" b="0" i="0" u="none" strike="noStrike" kern="1200" cap="none" spc="0" normalizeH="0" baseline="0" noProof="0" dirty="0">
                <a:ln>
                  <a:noFill/>
                </a:ln>
                <a:solidFill>
                  <a:srgbClr val="000000"/>
                </a:solidFill>
                <a:effectLst/>
                <a:uLnTx/>
                <a:uFillTx/>
                <a:ea typeface="+mn-ea"/>
                <a:cs typeface="+mn-cs"/>
              </a:rPr>
              <a:t>(</a:t>
            </a:r>
            <a:r>
              <a:rPr kumimoji="0" lang="en-US" altLang="en-US" sz="1400" b="0" i="0" u="none" strike="noStrike" kern="1200" cap="none" spc="0" normalizeH="0" baseline="0" noProof="0" dirty="0" err="1">
                <a:ln>
                  <a:noFill/>
                </a:ln>
                <a:solidFill>
                  <a:srgbClr val="000000"/>
                </a:solidFill>
                <a:effectLst/>
                <a:uLnTx/>
                <a:uFillTx/>
                <a:ea typeface="+mn-ea"/>
                <a:cs typeface="+mn-cs"/>
              </a:rPr>
              <a:t>Alang</a:t>
            </a:r>
            <a:r>
              <a:rPr kumimoji="0" lang="en-US" altLang="en-US" sz="1400" b="0" i="0" u="none" strike="noStrike" kern="1200" cap="none" spc="0" normalizeH="0" baseline="0" noProof="0" dirty="0">
                <a:ln>
                  <a:noFill/>
                </a:ln>
                <a:solidFill>
                  <a:srgbClr val="000000"/>
                </a:solidFill>
                <a:effectLst/>
                <a:uLnTx/>
                <a:uFillTx/>
                <a:ea typeface="+mn-ea"/>
                <a:cs typeface="+mn-cs"/>
              </a:rPr>
              <a:t>, Letcher,  </a:t>
            </a:r>
            <a:r>
              <a:rPr kumimoji="0" lang="en-US" altLang="en-US" sz="1400" b="0" i="0" u="none" strike="noStrike" kern="1200" cap="none" spc="0" normalizeH="0" baseline="0" noProof="0" dirty="0" err="1">
                <a:ln>
                  <a:noFill/>
                </a:ln>
                <a:solidFill>
                  <a:srgbClr val="000000"/>
                </a:solidFill>
                <a:effectLst/>
                <a:uLnTx/>
                <a:uFillTx/>
                <a:ea typeface="+mn-ea"/>
                <a:cs typeface="+mn-cs"/>
              </a:rPr>
              <a:t>Mitsdarffer</a:t>
            </a:r>
            <a:r>
              <a:rPr kumimoji="0" lang="en-US" altLang="en-US" sz="1400" b="0" i="0" u="none" strike="noStrike" kern="1200" cap="none" spc="0" normalizeH="0" baseline="0" noProof="0" dirty="0">
                <a:ln>
                  <a:noFill/>
                </a:ln>
                <a:solidFill>
                  <a:srgbClr val="000000"/>
                </a:solidFill>
                <a:effectLst/>
                <a:uLnTx/>
                <a:uFillTx/>
                <a:ea typeface="+mn-ea"/>
                <a:cs typeface="+mn-cs"/>
              </a:rPr>
              <a:t>, et al</a:t>
            </a:r>
            <a:r>
              <a:rPr lang="en-US" altLang="en-US" sz="1400" dirty="0">
                <a:solidFill>
                  <a:srgbClr val="000000"/>
                </a:solidFill>
              </a:rPr>
              <a:t>., </a:t>
            </a:r>
            <a:br>
              <a:rPr lang="en-US" altLang="en-US" sz="1400" dirty="0">
                <a:solidFill>
                  <a:srgbClr val="000000"/>
                </a:solidFill>
              </a:rPr>
            </a:br>
            <a:r>
              <a:rPr lang="en-US" altLang="en-US" sz="1400" dirty="0">
                <a:solidFill>
                  <a:srgbClr val="000000"/>
                </a:solidFill>
              </a:rPr>
              <a:t>2024)</a:t>
            </a:r>
            <a:endParaRPr lang="en-GB" sz="1400" dirty="0"/>
          </a:p>
        </p:txBody>
      </p:sp>
      <p:sp>
        <p:nvSpPr>
          <p:cNvPr id="20" name="TextBox 19">
            <a:extLst>
              <a:ext uri="{FF2B5EF4-FFF2-40B4-BE49-F238E27FC236}">
                <a16:creationId xmlns:a16="http://schemas.microsoft.com/office/drawing/2014/main" id="{3C52136E-4880-F7F2-43B4-9AA82934FD76}"/>
              </a:ext>
            </a:extLst>
          </p:cNvPr>
          <p:cNvSpPr txBox="1"/>
          <p:nvPr/>
        </p:nvSpPr>
        <p:spPr>
          <a:xfrm>
            <a:off x="9215756" y="599541"/>
            <a:ext cx="2790825" cy="1569660"/>
          </a:xfrm>
          <a:prstGeom prst="rect">
            <a:avLst/>
          </a:prstGeom>
          <a:noFill/>
        </p:spPr>
        <p:txBody>
          <a:bodyPr wrap="square">
            <a:spAutoFit/>
          </a:bodyPr>
          <a:lstStyle/>
          <a:p>
            <a:r>
              <a:rPr lang="en-GB" sz="1600" b="1" dirty="0"/>
              <a:t>Sanctuary</a:t>
            </a:r>
            <a:r>
              <a:rPr lang="en-GB" sz="1600" dirty="0"/>
              <a:t> is a place of refuge and protection. It doesn’t even have to be a place it could be someone that makes you feel safe and protected.</a:t>
            </a:r>
          </a:p>
        </p:txBody>
      </p:sp>
      <p:sp>
        <p:nvSpPr>
          <p:cNvPr id="23" name="Content Placeholder 2">
            <a:extLst>
              <a:ext uri="{FF2B5EF4-FFF2-40B4-BE49-F238E27FC236}">
                <a16:creationId xmlns:a16="http://schemas.microsoft.com/office/drawing/2014/main" id="{54757E76-AEBE-F944-91AD-63F1751F34A8}"/>
              </a:ext>
            </a:extLst>
          </p:cNvPr>
          <p:cNvSpPr>
            <a:spLocks noGrp="1"/>
          </p:cNvSpPr>
          <p:nvPr>
            <p:ph idx="1"/>
          </p:nvPr>
        </p:nvSpPr>
        <p:spPr>
          <a:xfrm>
            <a:off x="465770" y="1498120"/>
            <a:ext cx="3475737" cy="3330920"/>
          </a:xfrm>
          <a:solidFill>
            <a:schemeClr val="accent3">
              <a:lumMod val="20000"/>
              <a:lumOff val="80000"/>
            </a:schemeClr>
          </a:solidFill>
        </p:spPr>
        <p:txBody>
          <a:bodyPr/>
          <a:lstStyle/>
          <a:p>
            <a:pPr marL="0" indent="0">
              <a:buNone/>
            </a:pPr>
            <a:r>
              <a:rPr lang="en-GB" b="1" i="0" dirty="0">
                <a:solidFill>
                  <a:srgbClr val="000000"/>
                </a:solidFill>
                <a:effectLst/>
              </a:rPr>
              <a:t>We Are Social and Meltwater </a:t>
            </a:r>
            <a:r>
              <a:rPr lang="en-GB" b="1" dirty="0"/>
              <a:t>Digital 2023 Report</a:t>
            </a:r>
          </a:p>
          <a:p>
            <a:pPr marL="0" indent="0" algn="just">
              <a:buNone/>
            </a:pPr>
            <a:r>
              <a:rPr lang="en-GB" sz="1600" b="0" i="0" dirty="0">
                <a:solidFill>
                  <a:srgbClr val="000000"/>
                </a:solidFill>
                <a:effectLst/>
              </a:rPr>
              <a:t>Hong Kong emerged as the </a:t>
            </a:r>
            <a:r>
              <a:rPr lang="en-GB" sz="1600" b="1" i="0" dirty="0">
                <a:solidFill>
                  <a:srgbClr val="000000"/>
                </a:solidFill>
                <a:effectLst/>
              </a:rPr>
              <a:t>third market</a:t>
            </a:r>
            <a:r>
              <a:rPr lang="en-GB" sz="1600" b="0" i="0" dirty="0">
                <a:solidFill>
                  <a:srgbClr val="000000"/>
                </a:solidFill>
                <a:effectLst/>
              </a:rPr>
              <a:t> with the most social media users as of the beginning of 2023, a report found. This went up from 6.68 million users in 2022, which made up </a:t>
            </a:r>
            <a:r>
              <a:rPr lang="en-GB" sz="1600" b="1" i="0" dirty="0">
                <a:solidFill>
                  <a:srgbClr val="000000"/>
                </a:solidFill>
                <a:effectLst/>
              </a:rPr>
              <a:t>88.1%</a:t>
            </a:r>
            <a:r>
              <a:rPr lang="en-GB" sz="1600" b="0" i="0" dirty="0">
                <a:solidFill>
                  <a:srgbClr val="000000"/>
                </a:solidFill>
                <a:effectLst/>
              </a:rPr>
              <a:t> of the city’s total population.</a:t>
            </a:r>
            <a:endParaRPr lang="en-GB" sz="1600" dirty="0"/>
          </a:p>
        </p:txBody>
      </p:sp>
      <p:pic>
        <p:nvPicPr>
          <p:cNvPr id="34" name="Picture 33">
            <a:extLst>
              <a:ext uri="{FF2B5EF4-FFF2-40B4-BE49-F238E27FC236}">
                <a16:creationId xmlns:a16="http://schemas.microsoft.com/office/drawing/2014/main" id="{5853FF10-A9CF-D79F-C4C9-15673EC4FFE2}"/>
              </a:ext>
            </a:extLst>
          </p:cNvPr>
          <p:cNvPicPr>
            <a:picLocks noChangeAspect="1"/>
          </p:cNvPicPr>
          <p:nvPr/>
        </p:nvPicPr>
        <p:blipFill>
          <a:blip r:embed="rId7"/>
          <a:stretch>
            <a:fillRect/>
          </a:stretch>
        </p:blipFill>
        <p:spPr>
          <a:xfrm>
            <a:off x="1666043" y="5844726"/>
            <a:ext cx="1423036" cy="316895"/>
          </a:xfrm>
          <a:prstGeom prst="rect">
            <a:avLst/>
          </a:prstGeom>
        </p:spPr>
      </p:pic>
      <p:pic>
        <p:nvPicPr>
          <p:cNvPr id="2050" name="Picture 2">
            <a:extLst>
              <a:ext uri="{FF2B5EF4-FFF2-40B4-BE49-F238E27FC236}">
                <a16:creationId xmlns:a16="http://schemas.microsoft.com/office/drawing/2014/main" id="{39D633F2-A61E-97CA-CB35-52670AF7CC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46" y="5057761"/>
            <a:ext cx="1177954" cy="11779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itter Logo - Free Vectors &amp; PSDs to Download">
            <a:extLst>
              <a:ext uri="{FF2B5EF4-FFF2-40B4-BE49-F238E27FC236}">
                <a16:creationId xmlns:a16="http://schemas.microsoft.com/office/drawing/2014/main" id="{7C397C2E-50B0-9425-89F5-E2F22F538C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475" y="5057761"/>
            <a:ext cx="574932" cy="574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6EA1E4-B704-7061-AB05-430454687F3E}"/>
              </a:ext>
            </a:extLst>
          </p:cNvPr>
          <p:cNvPicPr>
            <a:picLocks noChangeAspect="1"/>
          </p:cNvPicPr>
          <p:nvPr/>
        </p:nvPicPr>
        <p:blipFill rotWithShape="1">
          <a:blip r:embed="rId10"/>
          <a:srcRect l="2618" t="10501" r="35445" b="59972"/>
          <a:stretch/>
        </p:blipFill>
        <p:spPr>
          <a:xfrm>
            <a:off x="2463506" y="4977481"/>
            <a:ext cx="1423037" cy="678376"/>
          </a:xfrm>
          <a:prstGeom prst="rect">
            <a:avLst/>
          </a:prstGeom>
        </p:spPr>
      </p:pic>
      <p:pic>
        <p:nvPicPr>
          <p:cNvPr id="5" name="Picture 4">
            <a:extLst>
              <a:ext uri="{FF2B5EF4-FFF2-40B4-BE49-F238E27FC236}">
                <a16:creationId xmlns:a16="http://schemas.microsoft.com/office/drawing/2014/main" id="{639930B6-250A-4798-ABF5-F7FCABF76947}"/>
              </a:ext>
            </a:extLst>
          </p:cNvPr>
          <p:cNvPicPr>
            <a:picLocks noChangeAspect="1"/>
          </p:cNvPicPr>
          <p:nvPr/>
        </p:nvPicPr>
        <p:blipFill rotWithShape="1">
          <a:blip r:embed="rId11"/>
          <a:srcRect l="27781" t="66707" r="50676" b="3188"/>
          <a:stretch/>
        </p:blipFill>
        <p:spPr>
          <a:xfrm>
            <a:off x="3335353" y="5788777"/>
            <a:ext cx="551190" cy="586348"/>
          </a:xfrm>
          <a:prstGeom prst="rect">
            <a:avLst/>
          </a:prstGeom>
        </p:spPr>
      </p:pic>
    </p:spTree>
    <p:extLst>
      <p:ext uri="{BB962C8B-B14F-4D97-AF65-F5344CB8AC3E}">
        <p14:creationId xmlns:p14="http://schemas.microsoft.com/office/powerpoint/2010/main" val="360572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11C99DC-C3C5-4EBE-91DD-345109C3D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4" y="118679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294C0F0-9DD0-F392-49EE-E7FD73773A7D}"/>
              </a:ext>
            </a:extLst>
          </p:cNvPr>
          <p:cNvPicPr>
            <a:picLocks noChangeAspect="1"/>
          </p:cNvPicPr>
          <p:nvPr/>
        </p:nvPicPr>
        <p:blipFill rotWithShape="1">
          <a:blip r:embed="rId2"/>
          <a:srcRect l="2613" r="164"/>
          <a:stretch/>
        </p:blipFill>
        <p:spPr>
          <a:xfrm>
            <a:off x="5897442" y="485888"/>
            <a:ext cx="5773782" cy="5938745"/>
          </a:xfrm>
          <a:prstGeom prst="rect">
            <a:avLst/>
          </a:prstGeom>
        </p:spPr>
      </p:pic>
      <p:graphicFrame>
        <p:nvGraphicFramePr>
          <p:cNvPr id="4" name="Diagram 3">
            <a:extLst>
              <a:ext uri="{FF2B5EF4-FFF2-40B4-BE49-F238E27FC236}">
                <a16:creationId xmlns:a16="http://schemas.microsoft.com/office/drawing/2014/main" id="{CF19A309-600B-3D0A-AC3B-59F902BE75D0}"/>
              </a:ext>
            </a:extLst>
          </p:cNvPr>
          <p:cNvGraphicFramePr/>
          <p:nvPr>
            <p:extLst>
              <p:ext uri="{D42A27DB-BD31-4B8C-83A1-F6EECF244321}">
                <p14:modId xmlns:p14="http://schemas.microsoft.com/office/powerpoint/2010/main" val="1317806153"/>
              </p:ext>
            </p:extLst>
          </p:nvPr>
        </p:nvGraphicFramePr>
        <p:xfrm>
          <a:off x="-161721" y="92141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00ABBDA8-0BB2-7096-E02F-2BAFA8658F29}"/>
              </a:ext>
            </a:extLst>
          </p:cNvPr>
          <p:cNvPicPr>
            <a:picLocks noChangeAspect="1"/>
          </p:cNvPicPr>
          <p:nvPr/>
        </p:nvPicPr>
        <p:blipFill>
          <a:blip r:embed="rId8"/>
          <a:stretch>
            <a:fillRect/>
          </a:stretch>
        </p:blipFill>
        <p:spPr>
          <a:xfrm>
            <a:off x="1277994" y="5068680"/>
            <a:ext cx="1829006" cy="739385"/>
          </a:xfrm>
          <a:prstGeom prst="rect">
            <a:avLst/>
          </a:prstGeom>
        </p:spPr>
      </p:pic>
      <p:pic>
        <p:nvPicPr>
          <p:cNvPr id="9" name="Picture 8">
            <a:extLst>
              <a:ext uri="{FF2B5EF4-FFF2-40B4-BE49-F238E27FC236}">
                <a16:creationId xmlns:a16="http://schemas.microsoft.com/office/drawing/2014/main" id="{66EE8833-B36F-9CDC-3749-0489BDAF6068}"/>
              </a:ext>
            </a:extLst>
          </p:cNvPr>
          <p:cNvPicPr>
            <a:picLocks noChangeAspect="1"/>
          </p:cNvPicPr>
          <p:nvPr/>
        </p:nvPicPr>
        <p:blipFill rotWithShape="1">
          <a:blip r:embed="rId9"/>
          <a:srcRect l="8815" t="31355" r="4654" b="26976"/>
          <a:stretch/>
        </p:blipFill>
        <p:spPr>
          <a:xfrm>
            <a:off x="141673" y="4231785"/>
            <a:ext cx="2080201" cy="751518"/>
          </a:xfrm>
          <a:prstGeom prst="rect">
            <a:avLst/>
          </a:prstGeom>
        </p:spPr>
      </p:pic>
      <p:pic>
        <p:nvPicPr>
          <p:cNvPr id="13" name="Picture 12">
            <a:extLst>
              <a:ext uri="{FF2B5EF4-FFF2-40B4-BE49-F238E27FC236}">
                <a16:creationId xmlns:a16="http://schemas.microsoft.com/office/drawing/2014/main" id="{B25F5C5C-072D-DBB1-73E7-A1482C753A17}"/>
              </a:ext>
            </a:extLst>
          </p:cNvPr>
          <p:cNvPicPr>
            <a:picLocks noChangeAspect="1"/>
          </p:cNvPicPr>
          <p:nvPr/>
        </p:nvPicPr>
        <p:blipFill>
          <a:blip r:embed="rId10"/>
          <a:stretch>
            <a:fillRect/>
          </a:stretch>
        </p:blipFill>
        <p:spPr>
          <a:xfrm>
            <a:off x="397172" y="1737363"/>
            <a:ext cx="1274018" cy="652934"/>
          </a:xfrm>
          <a:prstGeom prst="rect">
            <a:avLst/>
          </a:prstGeom>
        </p:spPr>
      </p:pic>
      <p:pic>
        <p:nvPicPr>
          <p:cNvPr id="15" name="Picture 14">
            <a:extLst>
              <a:ext uri="{FF2B5EF4-FFF2-40B4-BE49-F238E27FC236}">
                <a16:creationId xmlns:a16="http://schemas.microsoft.com/office/drawing/2014/main" id="{267D20C8-877F-3B84-5562-9D7970A0DBE6}"/>
              </a:ext>
            </a:extLst>
          </p:cNvPr>
          <p:cNvPicPr>
            <a:picLocks noChangeAspect="1"/>
          </p:cNvPicPr>
          <p:nvPr/>
        </p:nvPicPr>
        <p:blipFill>
          <a:blip r:embed="rId11"/>
          <a:stretch>
            <a:fillRect/>
          </a:stretch>
        </p:blipFill>
        <p:spPr>
          <a:xfrm>
            <a:off x="2532010" y="369546"/>
            <a:ext cx="879291" cy="817722"/>
          </a:xfrm>
          <a:prstGeom prst="rect">
            <a:avLst/>
          </a:prstGeom>
        </p:spPr>
      </p:pic>
      <p:pic>
        <p:nvPicPr>
          <p:cNvPr id="16" name="Picture 15">
            <a:extLst>
              <a:ext uri="{FF2B5EF4-FFF2-40B4-BE49-F238E27FC236}">
                <a16:creationId xmlns:a16="http://schemas.microsoft.com/office/drawing/2014/main" id="{B81F2074-50B0-1E49-9D08-46B310A61491}"/>
              </a:ext>
            </a:extLst>
          </p:cNvPr>
          <p:cNvPicPr>
            <a:picLocks noChangeAspect="1"/>
          </p:cNvPicPr>
          <p:nvPr/>
        </p:nvPicPr>
        <p:blipFill>
          <a:blip r:embed="rId12"/>
          <a:stretch>
            <a:fillRect/>
          </a:stretch>
        </p:blipFill>
        <p:spPr>
          <a:xfrm>
            <a:off x="253943" y="2599911"/>
            <a:ext cx="1320940" cy="1320940"/>
          </a:xfrm>
          <a:prstGeom prst="rect">
            <a:avLst/>
          </a:prstGeom>
        </p:spPr>
      </p:pic>
      <p:pic>
        <p:nvPicPr>
          <p:cNvPr id="17" name="Picture 16">
            <a:extLst>
              <a:ext uri="{FF2B5EF4-FFF2-40B4-BE49-F238E27FC236}">
                <a16:creationId xmlns:a16="http://schemas.microsoft.com/office/drawing/2014/main" id="{0B41EAFD-5CE9-F516-8B89-D7CAE07A2FE4}"/>
              </a:ext>
            </a:extLst>
          </p:cNvPr>
          <p:cNvPicPr>
            <a:picLocks noChangeAspect="1"/>
          </p:cNvPicPr>
          <p:nvPr/>
        </p:nvPicPr>
        <p:blipFill>
          <a:blip r:embed="rId13"/>
          <a:stretch>
            <a:fillRect/>
          </a:stretch>
        </p:blipFill>
        <p:spPr>
          <a:xfrm>
            <a:off x="2371647" y="6010549"/>
            <a:ext cx="1887029" cy="416473"/>
          </a:xfrm>
          <a:prstGeom prst="rect">
            <a:avLst/>
          </a:prstGeom>
        </p:spPr>
      </p:pic>
      <p:pic>
        <p:nvPicPr>
          <p:cNvPr id="18" name="Picture 17">
            <a:extLst>
              <a:ext uri="{FF2B5EF4-FFF2-40B4-BE49-F238E27FC236}">
                <a16:creationId xmlns:a16="http://schemas.microsoft.com/office/drawing/2014/main" id="{02F722A1-44B7-0355-678E-8855D85E294F}"/>
              </a:ext>
            </a:extLst>
          </p:cNvPr>
          <p:cNvPicPr>
            <a:picLocks noChangeAspect="1"/>
          </p:cNvPicPr>
          <p:nvPr/>
        </p:nvPicPr>
        <p:blipFill rotWithShape="1">
          <a:blip r:embed="rId14"/>
          <a:srcRect l="34208" t="8049" r="33595" b="61459"/>
          <a:stretch/>
        </p:blipFill>
        <p:spPr>
          <a:xfrm>
            <a:off x="4291264" y="451940"/>
            <a:ext cx="689428" cy="652934"/>
          </a:xfrm>
          <a:prstGeom prst="rect">
            <a:avLst/>
          </a:prstGeom>
        </p:spPr>
      </p:pic>
      <p:pic>
        <p:nvPicPr>
          <p:cNvPr id="19" name="Picture 18">
            <a:extLst>
              <a:ext uri="{FF2B5EF4-FFF2-40B4-BE49-F238E27FC236}">
                <a16:creationId xmlns:a16="http://schemas.microsoft.com/office/drawing/2014/main" id="{3B10C8A2-466F-D4F9-1151-1058114203A0}"/>
              </a:ext>
            </a:extLst>
          </p:cNvPr>
          <p:cNvPicPr>
            <a:picLocks noChangeAspect="1"/>
          </p:cNvPicPr>
          <p:nvPr/>
        </p:nvPicPr>
        <p:blipFill>
          <a:blip r:embed="rId15"/>
          <a:stretch>
            <a:fillRect/>
          </a:stretch>
        </p:blipFill>
        <p:spPr>
          <a:xfrm>
            <a:off x="1212061" y="610335"/>
            <a:ext cx="1019247" cy="1019247"/>
          </a:xfrm>
          <a:prstGeom prst="rect">
            <a:avLst/>
          </a:prstGeom>
        </p:spPr>
      </p:pic>
      <p:pic>
        <p:nvPicPr>
          <p:cNvPr id="20" name="Picture 19">
            <a:extLst>
              <a:ext uri="{FF2B5EF4-FFF2-40B4-BE49-F238E27FC236}">
                <a16:creationId xmlns:a16="http://schemas.microsoft.com/office/drawing/2014/main" id="{F0264368-084A-8D47-AD61-2950C6C384F5}"/>
              </a:ext>
            </a:extLst>
          </p:cNvPr>
          <p:cNvPicPr>
            <a:picLocks noChangeAspect="1"/>
          </p:cNvPicPr>
          <p:nvPr/>
        </p:nvPicPr>
        <p:blipFill>
          <a:blip r:embed="rId16"/>
          <a:stretch>
            <a:fillRect/>
          </a:stretch>
        </p:blipFill>
        <p:spPr>
          <a:xfrm>
            <a:off x="504096" y="5873205"/>
            <a:ext cx="1415930" cy="622341"/>
          </a:xfrm>
          <a:prstGeom prst="rect">
            <a:avLst/>
          </a:prstGeom>
        </p:spPr>
      </p:pic>
      <p:pic>
        <p:nvPicPr>
          <p:cNvPr id="21" name="Picture 20">
            <a:extLst>
              <a:ext uri="{FF2B5EF4-FFF2-40B4-BE49-F238E27FC236}">
                <a16:creationId xmlns:a16="http://schemas.microsoft.com/office/drawing/2014/main" id="{8A3F6240-ABA4-2008-544C-A2494C871FF0}"/>
              </a:ext>
            </a:extLst>
          </p:cNvPr>
          <p:cNvPicPr>
            <a:picLocks noChangeAspect="1"/>
          </p:cNvPicPr>
          <p:nvPr/>
        </p:nvPicPr>
        <p:blipFill>
          <a:blip r:embed="rId17"/>
          <a:stretch>
            <a:fillRect/>
          </a:stretch>
        </p:blipFill>
        <p:spPr>
          <a:xfrm>
            <a:off x="5897442" y="6133037"/>
            <a:ext cx="1624013" cy="704850"/>
          </a:xfrm>
          <a:prstGeom prst="rect">
            <a:avLst/>
          </a:prstGeom>
        </p:spPr>
      </p:pic>
      <p:pic>
        <p:nvPicPr>
          <p:cNvPr id="22" name="Picture 21">
            <a:extLst>
              <a:ext uri="{FF2B5EF4-FFF2-40B4-BE49-F238E27FC236}">
                <a16:creationId xmlns:a16="http://schemas.microsoft.com/office/drawing/2014/main" id="{D0DD4511-616C-5B99-5040-CCEAE746AA17}"/>
              </a:ext>
            </a:extLst>
          </p:cNvPr>
          <p:cNvPicPr>
            <a:picLocks noChangeAspect="1"/>
          </p:cNvPicPr>
          <p:nvPr/>
        </p:nvPicPr>
        <p:blipFill rotWithShape="1">
          <a:blip r:embed="rId18"/>
          <a:srcRect t="15229" r="1144" b="21226"/>
          <a:stretch/>
        </p:blipFill>
        <p:spPr>
          <a:xfrm>
            <a:off x="5119876" y="921412"/>
            <a:ext cx="1433991" cy="921774"/>
          </a:xfrm>
          <a:prstGeom prst="rect">
            <a:avLst/>
          </a:prstGeom>
        </p:spPr>
      </p:pic>
    </p:spTree>
    <p:extLst>
      <p:ext uri="{BB962C8B-B14F-4D97-AF65-F5344CB8AC3E}">
        <p14:creationId xmlns:p14="http://schemas.microsoft.com/office/powerpoint/2010/main" val="4181989571"/>
      </p:ext>
    </p:extLst>
  </p:cSld>
  <p:clrMapOvr>
    <a:masterClrMapping/>
  </p:clrMapOvr>
</p:sld>
</file>

<file path=ppt/theme/theme1.xml><?xml version="1.0" encoding="utf-8"?>
<a:theme xmlns:a="http://schemas.openxmlformats.org/drawingml/2006/main" name="BjornVTI">
  <a:themeElements>
    <a:clrScheme name="AnalogousFromDarkSeedLeftStep">
      <a:dk1>
        <a:srgbClr val="000000"/>
      </a:dk1>
      <a:lt1>
        <a:srgbClr val="FFFFFF"/>
      </a:lt1>
      <a:dk2>
        <a:srgbClr val="1C2F31"/>
      </a:dk2>
      <a:lt2>
        <a:srgbClr val="F1F3F0"/>
      </a:lt2>
      <a:accent1>
        <a:srgbClr val="A84DC3"/>
      </a:accent1>
      <a:accent2>
        <a:srgbClr val="6B43B5"/>
      </a:accent2>
      <a:accent3>
        <a:srgbClr val="4D54C3"/>
      </a:accent3>
      <a:accent4>
        <a:srgbClr val="3B74B1"/>
      </a:accent4>
      <a:accent5>
        <a:srgbClr val="4DB7C3"/>
      </a:accent5>
      <a:accent6>
        <a:srgbClr val="3BB18C"/>
      </a:accent6>
      <a:hlink>
        <a:srgbClr val="3C95B5"/>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docProps/app.xml><?xml version="1.0" encoding="utf-8"?>
<Properties xmlns="http://schemas.openxmlformats.org/officeDocument/2006/extended-properties" xmlns:vt="http://schemas.openxmlformats.org/officeDocument/2006/docPropsVTypes">
  <TotalTime>508</TotalTime>
  <Words>1207</Words>
  <Application>Microsoft Office PowerPoint</Application>
  <PresentationFormat>Widescreen</PresentationFormat>
  <Paragraphs>144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-apple-system</vt:lpstr>
      <vt:lpstr>Arial</vt:lpstr>
      <vt:lpstr>Calibri</vt:lpstr>
      <vt:lpstr>Neue Haas Grotesk Text Pro</vt:lpstr>
      <vt:lpstr>BjornVTI</vt:lpstr>
      <vt:lpstr>When Migrants Become Influencers  Via Social Media</vt:lpstr>
      <vt:lpstr>Abstract</vt:lpstr>
      <vt:lpstr>Hong Kong Exodus</vt:lpstr>
      <vt:lpstr>Untapped Talent Pool Profile of Hong Kong Migrant (Yue, 2023)</vt:lpstr>
      <vt:lpstr>PowerPoint Presentation</vt:lpstr>
      <vt:lpstr>Homesickness &amp; Well-being of Immigrants  (Acilar, 2024) </vt:lpstr>
      <vt:lpstr>London Hong Kong Welcome Programme</vt:lpstr>
      <vt:lpstr>Use of Social Media</vt:lpstr>
      <vt:lpstr>PowerPoint Presentation</vt:lpstr>
      <vt:lpstr>Building Solidarity via Food </vt:lpstr>
      <vt:lpstr>Radical Welcoming</vt:lpstr>
      <vt:lpstr>Manifestations Of Sanctuary</vt:lpstr>
      <vt:lpstr>Strategic Use of Social Media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Hong Kong</dc:title>
  <dc:creator>Carmen Yau</dc:creator>
  <cp:lastModifiedBy>Carmen Yau</cp:lastModifiedBy>
  <cp:revision>1</cp:revision>
  <dcterms:created xsi:type="dcterms:W3CDTF">2024-03-06T09:58:10Z</dcterms:created>
  <dcterms:modified xsi:type="dcterms:W3CDTF">2024-03-12T11:32:46Z</dcterms:modified>
</cp:coreProperties>
</file>