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1" r:id="rId4"/>
    <p:sldId id="272" r:id="rId5"/>
    <p:sldId id="316" r:id="rId6"/>
    <p:sldId id="319" r:id="rId7"/>
    <p:sldId id="298" r:id="rId8"/>
    <p:sldId id="259" r:id="rId9"/>
    <p:sldId id="265" r:id="rId10"/>
    <p:sldId id="258" r:id="rId11"/>
    <p:sldId id="267" r:id="rId12"/>
    <p:sldId id="320" r:id="rId13"/>
    <p:sldId id="260"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70AD47"/>
    <a:srgbClr val="4DC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6" autoAdjust="0"/>
    <p:restoredTop sz="94660"/>
  </p:normalViewPr>
  <p:slideViewPr>
    <p:cSldViewPr snapToGrid="0">
      <p:cViewPr varScale="1">
        <p:scale>
          <a:sx n="33" d="100"/>
          <a:sy n="33" d="100"/>
        </p:scale>
        <p:origin x="48" y="7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Yau" userId="a9f31c8c-dd37-4b24-97fc-473b8bebe4e4" providerId="ADAL" clId="{3D81D158-D2FC-4924-AE50-D6696150B8C1}"/>
    <pc:docChg chg="modSld">
      <pc:chgData name="Carmen Yau" userId="a9f31c8c-dd37-4b24-97fc-473b8bebe4e4" providerId="ADAL" clId="{3D81D158-D2FC-4924-AE50-D6696150B8C1}" dt="2024-06-19T13:38:47.639" v="2" actId="1076"/>
      <pc:docMkLst>
        <pc:docMk/>
      </pc:docMkLst>
      <pc:sldChg chg="modSp mod">
        <pc:chgData name="Carmen Yau" userId="a9f31c8c-dd37-4b24-97fc-473b8bebe4e4" providerId="ADAL" clId="{3D81D158-D2FC-4924-AE50-D6696150B8C1}" dt="2024-06-19T13:38:47.639" v="2" actId="1076"/>
        <pc:sldMkLst>
          <pc:docMk/>
          <pc:sldMk cId="1049075083" sldId="265"/>
        </pc:sldMkLst>
        <pc:spChg chg="mod">
          <ac:chgData name="Carmen Yau" userId="a9f31c8c-dd37-4b24-97fc-473b8bebe4e4" providerId="ADAL" clId="{3D81D158-D2FC-4924-AE50-D6696150B8C1}" dt="2024-06-19T13:38:47.639" v="2" actId="1076"/>
          <ac:spMkLst>
            <pc:docMk/>
            <pc:sldMk cId="1049075083" sldId="265"/>
            <ac:spMk id="2" creationId="{03574374-5C0A-55AD-44C2-198BAB8266B2}"/>
          </ac:spMkLst>
        </pc:spChg>
        <pc:spChg chg="mod">
          <ac:chgData name="Carmen Yau" userId="a9f31c8c-dd37-4b24-97fc-473b8bebe4e4" providerId="ADAL" clId="{3D81D158-D2FC-4924-AE50-D6696150B8C1}" dt="2024-06-19T12:07:39.200" v="1" actId="207"/>
          <ac:spMkLst>
            <pc:docMk/>
            <pc:sldMk cId="1049075083" sldId="265"/>
            <ac:spMk id="6" creationId="{7D613E45-7D55-1F74-5DD9-8D29B7E7AC28}"/>
          </ac:spMkLst>
        </pc:spChg>
      </pc:sldChg>
      <pc:sldChg chg="modSp mod">
        <pc:chgData name="Carmen Yau" userId="a9f31c8c-dd37-4b24-97fc-473b8bebe4e4" providerId="ADAL" clId="{3D81D158-D2FC-4924-AE50-D6696150B8C1}" dt="2024-06-19T12:06:53.657" v="0" actId="1076"/>
        <pc:sldMkLst>
          <pc:docMk/>
          <pc:sldMk cId="2664211112" sldId="271"/>
        </pc:sldMkLst>
        <pc:spChg chg="mod">
          <ac:chgData name="Carmen Yau" userId="a9f31c8c-dd37-4b24-97fc-473b8bebe4e4" providerId="ADAL" clId="{3D81D158-D2FC-4924-AE50-D6696150B8C1}" dt="2024-06-19T12:06:53.657" v="0" actId="1076"/>
          <ac:spMkLst>
            <pc:docMk/>
            <pc:sldMk cId="2664211112" sldId="271"/>
            <ac:spMk id="2" creationId="{945DDF23-FE13-4032-FF03-FA38F63D6F30}"/>
          </ac:spMkLst>
        </pc:spChg>
      </pc:sldChg>
    </pc:docChg>
  </pc:docChgLst>
  <pc:docChgLst>
    <pc:chgData name="Carmen Yau" userId="a9f31c8c-dd37-4b24-97fc-473b8bebe4e4" providerId="ADAL" clId="{AA26F6F0-ABFD-44FC-8F1A-811399119BEA}"/>
    <pc:docChg chg="custSel modSld">
      <pc:chgData name="Carmen Yau" userId="a9f31c8c-dd37-4b24-97fc-473b8bebe4e4" providerId="ADAL" clId="{AA26F6F0-ABFD-44FC-8F1A-811399119BEA}" dt="2024-06-04T09:17:49.284" v="42" actId="14100"/>
      <pc:docMkLst>
        <pc:docMk/>
      </pc:docMkLst>
      <pc:sldChg chg="addSp modSp mod">
        <pc:chgData name="Carmen Yau" userId="a9f31c8c-dd37-4b24-97fc-473b8bebe4e4" providerId="ADAL" clId="{AA26F6F0-ABFD-44FC-8F1A-811399119BEA}" dt="2024-06-04T09:17:49.284" v="42" actId="14100"/>
        <pc:sldMkLst>
          <pc:docMk/>
          <pc:sldMk cId="1049075083" sldId="265"/>
        </pc:sldMkLst>
        <pc:spChg chg="add mod ord">
          <ac:chgData name="Carmen Yau" userId="a9f31c8c-dd37-4b24-97fc-473b8bebe4e4" providerId="ADAL" clId="{AA26F6F0-ABFD-44FC-8F1A-811399119BEA}" dt="2024-06-04T09:16:12.006" v="9" actId="13822"/>
          <ac:spMkLst>
            <pc:docMk/>
            <pc:sldMk cId="1049075083" sldId="265"/>
            <ac:spMk id="3" creationId="{1F70325D-70B5-F190-FE5E-FD3A328C8F2D}"/>
          </ac:spMkLst>
        </pc:spChg>
        <pc:spChg chg="mod">
          <ac:chgData name="Carmen Yau" userId="a9f31c8c-dd37-4b24-97fc-473b8bebe4e4" providerId="ADAL" clId="{AA26F6F0-ABFD-44FC-8F1A-811399119BEA}" dt="2024-06-04T09:17:49.284" v="42" actId="14100"/>
          <ac:spMkLst>
            <pc:docMk/>
            <pc:sldMk cId="1049075083" sldId="265"/>
            <ac:spMk id="6" creationId="{7D613E45-7D55-1F74-5DD9-8D29B7E7AC28}"/>
          </ac:spMkLst>
        </pc:spChg>
        <pc:spChg chg="mod">
          <ac:chgData name="Carmen Yau" userId="a9f31c8c-dd37-4b24-97fc-473b8bebe4e4" providerId="ADAL" clId="{AA26F6F0-ABFD-44FC-8F1A-811399119BEA}" dt="2024-06-04T09:15:25.701" v="0" actId="1076"/>
          <ac:spMkLst>
            <pc:docMk/>
            <pc:sldMk cId="1049075083" sldId="265"/>
            <ac:spMk id="8" creationId="{C73E69D1-F696-7313-DED8-3684CD3D4887}"/>
          </ac:spMkLst>
        </pc:spChg>
        <pc:picChg chg="mod">
          <ac:chgData name="Carmen Yau" userId="a9f31c8c-dd37-4b24-97fc-473b8bebe4e4" providerId="ADAL" clId="{AA26F6F0-ABFD-44FC-8F1A-811399119BEA}" dt="2024-06-04T09:15:47.975" v="5" actId="1076"/>
          <ac:picMkLst>
            <pc:docMk/>
            <pc:sldMk cId="1049075083" sldId="265"/>
            <ac:picMk id="4" creationId="{0F17DE6C-9654-037D-FD46-701F016AF4F5}"/>
          </ac:picMkLst>
        </pc:picChg>
        <pc:picChg chg="mod">
          <ac:chgData name="Carmen Yau" userId="a9f31c8c-dd37-4b24-97fc-473b8bebe4e4" providerId="ADAL" clId="{AA26F6F0-ABFD-44FC-8F1A-811399119BEA}" dt="2024-06-04T09:15:49.142" v="6" actId="1076"/>
          <ac:picMkLst>
            <pc:docMk/>
            <pc:sldMk cId="1049075083" sldId="265"/>
            <ac:picMk id="5" creationId="{3F03126A-E0FC-C929-921A-E33CC611F62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B2CBD-E8A1-44AB-8273-9579961974D2}"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GB"/>
        </a:p>
      </dgm:t>
    </dgm:pt>
    <dgm:pt modelId="{6AA28562-6A91-4EFD-9F6A-96F43A0CFDB8}">
      <dgm:prSet phldrT="[Text]"/>
      <dgm:spPr/>
      <dgm:t>
        <a:bodyPr/>
        <a:lstStyle/>
        <a:p>
          <a:r>
            <a:rPr lang="en-GB" dirty="0"/>
            <a:t>Individual Factors</a:t>
          </a:r>
        </a:p>
      </dgm:t>
    </dgm:pt>
    <dgm:pt modelId="{F4FE7796-548E-433D-B825-484A6711666C}" type="parTrans" cxnId="{6B78AE4B-7717-4794-83F2-1E61122D9842}">
      <dgm:prSet/>
      <dgm:spPr/>
      <dgm:t>
        <a:bodyPr/>
        <a:lstStyle/>
        <a:p>
          <a:endParaRPr lang="en-GB"/>
        </a:p>
      </dgm:t>
    </dgm:pt>
    <dgm:pt modelId="{1CD2C855-738A-4161-AFC9-AE46DF0EB59C}" type="sibTrans" cxnId="{6B78AE4B-7717-4794-83F2-1E61122D9842}">
      <dgm:prSet/>
      <dgm:spPr/>
      <dgm:t>
        <a:bodyPr/>
        <a:lstStyle/>
        <a:p>
          <a:endParaRPr lang="en-GB"/>
        </a:p>
      </dgm:t>
    </dgm:pt>
    <dgm:pt modelId="{15826612-65A0-4960-B437-87F398780238}">
      <dgm:prSet phldrT="[Text]"/>
      <dgm:spPr/>
      <dgm:t>
        <a:bodyPr/>
        <a:lstStyle/>
        <a:p>
          <a:r>
            <a:rPr lang="en-GB" dirty="0"/>
            <a:t>Burnout</a:t>
          </a:r>
        </a:p>
      </dgm:t>
    </dgm:pt>
    <dgm:pt modelId="{C54168D0-3A6C-428E-A43C-F45B53B2393E}" type="parTrans" cxnId="{72CAA3A5-A049-4CD6-9900-3399DD5AE7B3}">
      <dgm:prSet/>
      <dgm:spPr/>
      <dgm:t>
        <a:bodyPr/>
        <a:lstStyle/>
        <a:p>
          <a:endParaRPr lang="en-GB"/>
        </a:p>
      </dgm:t>
    </dgm:pt>
    <dgm:pt modelId="{16499700-7FE4-42C7-8661-4CA3FC47A7B6}" type="sibTrans" cxnId="{72CAA3A5-A049-4CD6-9900-3399DD5AE7B3}">
      <dgm:prSet/>
      <dgm:spPr/>
      <dgm:t>
        <a:bodyPr/>
        <a:lstStyle/>
        <a:p>
          <a:endParaRPr lang="en-GB"/>
        </a:p>
      </dgm:t>
    </dgm:pt>
    <dgm:pt modelId="{133AA3BF-14A7-455D-B7AD-1746FD39BB95}">
      <dgm:prSet phldrT="[Text]"/>
      <dgm:spPr/>
      <dgm:t>
        <a:bodyPr/>
        <a:lstStyle/>
        <a:p>
          <a:r>
            <a:rPr lang="en-GB" dirty="0"/>
            <a:t>Compassion Fatigue</a:t>
          </a:r>
        </a:p>
      </dgm:t>
    </dgm:pt>
    <dgm:pt modelId="{C6786A05-7344-4995-8C6C-D43DD82B54AF}" type="parTrans" cxnId="{DDED899C-029F-4523-8B84-00DAD24FDEEF}">
      <dgm:prSet/>
      <dgm:spPr/>
      <dgm:t>
        <a:bodyPr/>
        <a:lstStyle/>
        <a:p>
          <a:endParaRPr lang="en-GB"/>
        </a:p>
      </dgm:t>
    </dgm:pt>
    <dgm:pt modelId="{CEE5AC11-FB23-44F0-BA9C-131CF68CD47D}" type="sibTrans" cxnId="{DDED899C-029F-4523-8B84-00DAD24FDEEF}">
      <dgm:prSet/>
      <dgm:spPr/>
      <dgm:t>
        <a:bodyPr/>
        <a:lstStyle/>
        <a:p>
          <a:endParaRPr lang="en-GB"/>
        </a:p>
      </dgm:t>
    </dgm:pt>
    <dgm:pt modelId="{FC6FA642-E28E-404B-839A-565CDE6F6D75}">
      <dgm:prSet phldrT="[Text]"/>
      <dgm:spPr/>
      <dgm:t>
        <a:bodyPr/>
        <a:lstStyle/>
        <a:p>
          <a:r>
            <a:rPr lang="en-GB" dirty="0"/>
            <a:t>Organization Factors</a:t>
          </a:r>
        </a:p>
      </dgm:t>
    </dgm:pt>
    <dgm:pt modelId="{8E729ADD-ED8F-4CEA-9E0D-0F52C21B9F01}" type="parTrans" cxnId="{E07692A1-8978-4894-A152-F77BBBCE20EC}">
      <dgm:prSet/>
      <dgm:spPr/>
      <dgm:t>
        <a:bodyPr/>
        <a:lstStyle/>
        <a:p>
          <a:endParaRPr lang="en-GB"/>
        </a:p>
      </dgm:t>
    </dgm:pt>
    <dgm:pt modelId="{6E53BB0D-2DA1-4DBB-BD13-91426F09F9AD}" type="sibTrans" cxnId="{E07692A1-8978-4894-A152-F77BBBCE20EC}">
      <dgm:prSet/>
      <dgm:spPr/>
      <dgm:t>
        <a:bodyPr/>
        <a:lstStyle/>
        <a:p>
          <a:endParaRPr lang="en-GB"/>
        </a:p>
      </dgm:t>
    </dgm:pt>
    <dgm:pt modelId="{8F676E1D-B4AC-4344-837F-5AFF650E0CCF}">
      <dgm:prSet phldrT="[Text]"/>
      <dgm:spPr/>
      <dgm:t>
        <a:bodyPr/>
        <a:lstStyle/>
        <a:p>
          <a:r>
            <a:rPr lang="en-GB" dirty="0"/>
            <a:t>Heavy Workload</a:t>
          </a:r>
        </a:p>
      </dgm:t>
    </dgm:pt>
    <dgm:pt modelId="{9C7D0103-8EA6-472C-A6E1-50E0B5902E59}" type="parTrans" cxnId="{139737DE-1CF6-4954-8A0A-01C0D340210E}">
      <dgm:prSet/>
      <dgm:spPr/>
      <dgm:t>
        <a:bodyPr/>
        <a:lstStyle/>
        <a:p>
          <a:endParaRPr lang="en-GB"/>
        </a:p>
      </dgm:t>
    </dgm:pt>
    <dgm:pt modelId="{A85A4020-ED03-4843-85FF-1D9ECB41ACDD}" type="sibTrans" cxnId="{139737DE-1CF6-4954-8A0A-01C0D340210E}">
      <dgm:prSet/>
      <dgm:spPr/>
      <dgm:t>
        <a:bodyPr/>
        <a:lstStyle/>
        <a:p>
          <a:endParaRPr lang="en-GB"/>
        </a:p>
      </dgm:t>
    </dgm:pt>
    <dgm:pt modelId="{718F9FC5-D362-40CB-B1CC-2DC15A651AED}">
      <dgm:prSet phldrT="[Text]"/>
      <dgm:spPr/>
      <dgm:t>
        <a:bodyPr/>
        <a:lstStyle/>
        <a:p>
          <a:r>
            <a:rPr lang="en-GB" dirty="0"/>
            <a:t>Role conflict/</a:t>
          </a:r>
          <a:r>
            <a:rPr lang="en-GB" dirty="0" err="1"/>
            <a:t>ambiuity</a:t>
          </a:r>
          <a:endParaRPr lang="en-GB" dirty="0"/>
        </a:p>
      </dgm:t>
    </dgm:pt>
    <dgm:pt modelId="{D893A356-0A32-4AA0-B960-BD4FDA05ECCE}" type="parTrans" cxnId="{E27E7AD4-18B7-4A2C-AC61-12F2A7ADBF2E}">
      <dgm:prSet/>
      <dgm:spPr/>
      <dgm:t>
        <a:bodyPr/>
        <a:lstStyle/>
        <a:p>
          <a:endParaRPr lang="en-GB"/>
        </a:p>
      </dgm:t>
    </dgm:pt>
    <dgm:pt modelId="{66D79A27-EC44-4090-93A8-DBC38165F986}" type="sibTrans" cxnId="{E27E7AD4-18B7-4A2C-AC61-12F2A7ADBF2E}">
      <dgm:prSet/>
      <dgm:spPr/>
      <dgm:t>
        <a:bodyPr/>
        <a:lstStyle/>
        <a:p>
          <a:endParaRPr lang="en-GB"/>
        </a:p>
      </dgm:t>
    </dgm:pt>
    <dgm:pt modelId="{B6F6B8D0-32E1-4C41-81AD-37A262229EAD}">
      <dgm:prSet phldrT="[Text]"/>
      <dgm:spPr/>
      <dgm:t>
        <a:bodyPr/>
        <a:lstStyle/>
        <a:p>
          <a:r>
            <a:rPr lang="en-GB" dirty="0"/>
            <a:t>UK Context</a:t>
          </a:r>
        </a:p>
      </dgm:t>
    </dgm:pt>
    <dgm:pt modelId="{5F169C39-AB9D-4F7B-8CAD-45D4275EF6E6}" type="parTrans" cxnId="{88C1E69A-C516-43FC-A268-FA0FB5431B06}">
      <dgm:prSet/>
      <dgm:spPr/>
      <dgm:t>
        <a:bodyPr/>
        <a:lstStyle/>
        <a:p>
          <a:endParaRPr lang="en-GB"/>
        </a:p>
      </dgm:t>
    </dgm:pt>
    <dgm:pt modelId="{313EF36F-A956-4FBA-B580-35AFD46FC7FA}" type="sibTrans" cxnId="{88C1E69A-C516-43FC-A268-FA0FB5431B06}">
      <dgm:prSet/>
      <dgm:spPr/>
      <dgm:t>
        <a:bodyPr/>
        <a:lstStyle/>
        <a:p>
          <a:endParaRPr lang="en-GB"/>
        </a:p>
      </dgm:t>
    </dgm:pt>
    <dgm:pt modelId="{E308EF87-B42C-47C1-A1D2-24365A280154}">
      <dgm:prSet phldrT="[Text]"/>
      <dgm:spPr/>
      <dgm:t>
        <a:bodyPr/>
        <a:lstStyle/>
        <a:p>
          <a:r>
            <a:rPr lang="en-GB" b="1" i="0" dirty="0"/>
            <a:t>Cost-of-living concerns</a:t>
          </a:r>
          <a:endParaRPr lang="en-GB" dirty="0"/>
        </a:p>
      </dgm:t>
    </dgm:pt>
    <dgm:pt modelId="{A5A1FB37-430E-4D52-B242-2B94C1600B8D}" type="parTrans" cxnId="{ECB9C566-102C-4645-9F72-7157F34C75A3}">
      <dgm:prSet/>
      <dgm:spPr/>
      <dgm:t>
        <a:bodyPr/>
        <a:lstStyle/>
        <a:p>
          <a:endParaRPr lang="en-GB"/>
        </a:p>
      </dgm:t>
    </dgm:pt>
    <dgm:pt modelId="{052022AE-C4B2-4C63-A112-CB0C193F7277}" type="sibTrans" cxnId="{ECB9C566-102C-4645-9F72-7157F34C75A3}">
      <dgm:prSet/>
      <dgm:spPr/>
      <dgm:t>
        <a:bodyPr/>
        <a:lstStyle/>
        <a:p>
          <a:endParaRPr lang="en-GB"/>
        </a:p>
      </dgm:t>
    </dgm:pt>
    <dgm:pt modelId="{DC2FB027-3C7C-4EC3-9B5C-A953EA006F65}">
      <dgm:prSet phldrT="[Text]"/>
      <dgm:spPr/>
      <dgm:t>
        <a:bodyPr/>
        <a:lstStyle/>
        <a:p>
          <a:r>
            <a:rPr lang="en-GB" b="1" i="0" dirty="0"/>
            <a:t>Social work ‘on brink of a collective breakdown’</a:t>
          </a:r>
          <a:endParaRPr lang="en-GB" dirty="0"/>
        </a:p>
      </dgm:t>
    </dgm:pt>
    <dgm:pt modelId="{BC786D67-92E2-420F-B997-AF24E2935A13}" type="parTrans" cxnId="{78F17C54-6CDF-4FA9-A677-0B6DF82015BC}">
      <dgm:prSet/>
      <dgm:spPr/>
      <dgm:t>
        <a:bodyPr/>
        <a:lstStyle/>
        <a:p>
          <a:endParaRPr lang="en-GB"/>
        </a:p>
      </dgm:t>
    </dgm:pt>
    <dgm:pt modelId="{43BD5EA5-B9C1-4923-809B-3F4FB4F3B6B2}" type="sibTrans" cxnId="{78F17C54-6CDF-4FA9-A677-0B6DF82015BC}">
      <dgm:prSet/>
      <dgm:spPr/>
      <dgm:t>
        <a:bodyPr/>
        <a:lstStyle/>
        <a:p>
          <a:endParaRPr lang="en-GB"/>
        </a:p>
      </dgm:t>
    </dgm:pt>
    <dgm:pt modelId="{6C48FCEA-3FBD-4E86-9A81-DC18F5A061F6}">
      <dgm:prSet phldrT="[Text]"/>
      <dgm:spPr/>
      <dgm:t>
        <a:bodyPr/>
        <a:lstStyle/>
        <a:p>
          <a:r>
            <a:rPr lang="en-GB" dirty="0"/>
            <a:t>Job Stress/Tension</a:t>
          </a:r>
        </a:p>
      </dgm:t>
    </dgm:pt>
    <dgm:pt modelId="{A4190FD7-54B7-47C1-A846-69A872FC5472}" type="parTrans" cxnId="{D93A2300-7705-4F5A-90B7-58FAC07D56CA}">
      <dgm:prSet/>
      <dgm:spPr/>
      <dgm:t>
        <a:bodyPr/>
        <a:lstStyle/>
        <a:p>
          <a:endParaRPr lang="en-GB"/>
        </a:p>
      </dgm:t>
    </dgm:pt>
    <dgm:pt modelId="{AB24B039-B2F1-4D7B-A3C9-3A5E7FA5B06C}" type="sibTrans" cxnId="{D93A2300-7705-4F5A-90B7-58FAC07D56CA}">
      <dgm:prSet/>
      <dgm:spPr/>
      <dgm:t>
        <a:bodyPr/>
        <a:lstStyle/>
        <a:p>
          <a:endParaRPr lang="en-GB"/>
        </a:p>
      </dgm:t>
    </dgm:pt>
    <dgm:pt modelId="{24678E88-5DDE-4774-A84C-2AD19DA5C500}">
      <dgm:prSet phldrT="[Text]"/>
      <dgm:spPr/>
      <dgm:t>
        <a:bodyPr/>
        <a:lstStyle/>
        <a:p>
          <a:r>
            <a:rPr lang="en-GB" dirty="0"/>
            <a:t>Secondary Traumatic Stress</a:t>
          </a:r>
        </a:p>
      </dgm:t>
    </dgm:pt>
    <dgm:pt modelId="{98AE9EBA-ACC5-4F41-A4CD-9CE8B60CCA02}" type="parTrans" cxnId="{8B063965-61B9-47CF-A4FD-D50F765FBC16}">
      <dgm:prSet/>
      <dgm:spPr/>
      <dgm:t>
        <a:bodyPr/>
        <a:lstStyle/>
        <a:p>
          <a:endParaRPr lang="en-GB"/>
        </a:p>
      </dgm:t>
    </dgm:pt>
    <dgm:pt modelId="{81929B56-A512-434F-A4E8-AD610AD6A9BF}" type="sibTrans" cxnId="{8B063965-61B9-47CF-A4FD-D50F765FBC16}">
      <dgm:prSet/>
      <dgm:spPr/>
      <dgm:t>
        <a:bodyPr/>
        <a:lstStyle/>
        <a:p>
          <a:endParaRPr lang="en-GB"/>
        </a:p>
      </dgm:t>
    </dgm:pt>
    <dgm:pt modelId="{680F1263-BB1D-4564-AF2A-A743F6909CDD}">
      <dgm:prSet phldrT="[Text]"/>
      <dgm:spPr/>
      <dgm:t>
        <a:bodyPr/>
        <a:lstStyle/>
        <a:p>
          <a:r>
            <a:rPr lang="en-GB" dirty="0"/>
            <a:t>Vicarious Traumatization</a:t>
          </a:r>
        </a:p>
      </dgm:t>
    </dgm:pt>
    <dgm:pt modelId="{F379FC9A-B821-40C4-B32B-2BA4C4F10034}" type="parTrans" cxnId="{E12A39E5-AE76-44AA-9573-903B8ED8A941}">
      <dgm:prSet/>
      <dgm:spPr/>
      <dgm:t>
        <a:bodyPr/>
        <a:lstStyle/>
        <a:p>
          <a:endParaRPr lang="en-GB"/>
        </a:p>
      </dgm:t>
    </dgm:pt>
    <dgm:pt modelId="{17B30A31-48B4-49DF-8BB1-5E434CA80A24}" type="sibTrans" cxnId="{E12A39E5-AE76-44AA-9573-903B8ED8A941}">
      <dgm:prSet/>
      <dgm:spPr/>
      <dgm:t>
        <a:bodyPr/>
        <a:lstStyle/>
        <a:p>
          <a:endParaRPr lang="en-GB"/>
        </a:p>
      </dgm:t>
    </dgm:pt>
    <dgm:pt modelId="{04484CC7-D461-4639-87AD-46F54AB3E91B}">
      <dgm:prSet phldrT="[Text]"/>
      <dgm:spPr/>
      <dgm:t>
        <a:bodyPr/>
        <a:lstStyle/>
        <a:p>
          <a:r>
            <a:rPr lang="en-GB" dirty="0"/>
            <a:t>Lack of support</a:t>
          </a:r>
        </a:p>
      </dgm:t>
    </dgm:pt>
    <dgm:pt modelId="{57C5493E-E91D-4387-9790-034A6BEBBB0D}" type="parTrans" cxnId="{02DC4AF8-F129-43D1-8F49-754536310C99}">
      <dgm:prSet/>
      <dgm:spPr/>
      <dgm:t>
        <a:bodyPr/>
        <a:lstStyle/>
        <a:p>
          <a:endParaRPr lang="en-GB"/>
        </a:p>
      </dgm:t>
    </dgm:pt>
    <dgm:pt modelId="{ECD0EAA3-F282-4ECB-89B2-DC55C661E824}" type="sibTrans" cxnId="{02DC4AF8-F129-43D1-8F49-754536310C99}">
      <dgm:prSet/>
      <dgm:spPr/>
      <dgm:t>
        <a:bodyPr/>
        <a:lstStyle/>
        <a:p>
          <a:endParaRPr lang="en-GB"/>
        </a:p>
      </dgm:t>
    </dgm:pt>
    <dgm:pt modelId="{944E50CE-67F7-409F-85AB-5FB75199B7A9}">
      <dgm:prSet phldrT="[Text]"/>
      <dgm:spPr/>
      <dgm:t>
        <a:bodyPr/>
        <a:lstStyle/>
        <a:p>
          <a:r>
            <a:rPr lang="en-GB" dirty="0"/>
            <a:t>Unsafe work conditions</a:t>
          </a:r>
        </a:p>
      </dgm:t>
    </dgm:pt>
    <dgm:pt modelId="{4018F500-DAC4-4BD4-B276-A16835786720}" type="parTrans" cxnId="{4194F029-401E-4353-B595-A35357E6FA34}">
      <dgm:prSet/>
      <dgm:spPr/>
      <dgm:t>
        <a:bodyPr/>
        <a:lstStyle/>
        <a:p>
          <a:endParaRPr lang="en-GB"/>
        </a:p>
      </dgm:t>
    </dgm:pt>
    <dgm:pt modelId="{2A915682-23EC-4334-80EC-13646E32E128}" type="sibTrans" cxnId="{4194F029-401E-4353-B595-A35357E6FA34}">
      <dgm:prSet/>
      <dgm:spPr/>
      <dgm:t>
        <a:bodyPr/>
        <a:lstStyle/>
        <a:p>
          <a:endParaRPr lang="en-GB"/>
        </a:p>
      </dgm:t>
    </dgm:pt>
    <dgm:pt modelId="{B586F4C1-ED9D-4DAB-B611-0E3785941B64}">
      <dgm:prSet phldrT="[Text]"/>
      <dgm:spPr/>
      <dgm:t>
        <a:bodyPr/>
        <a:lstStyle/>
        <a:p>
          <a:r>
            <a:rPr lang="en-GB" dirty="0"/>
            <a:t>Low salary</a:t>
          </a:r>
        </a:p>
      </dgm:t>
    </dgm:pt>
    <dgm:pt modelId="{3D9054F0-0A43-4DC9-A222-53C4296390F5}" type="parTrans" cxnId="{3BAFD40F-9F52-44C1-8535-FB1898A4E106}">
      <dgm:prSet/>
      <dgm:spPr/>
      <dgm:t>
        <a:bodyPr/>
        <a:lstStyle/>
        <a:p>
          <a:endParaRPr lang="en-GB"/>
        </a:p>
      </dgm:t>
    </dgm:pt>
    <dgm:pt modelId="{5D030832-390B-4AF9-A109-602C82C18682}" type="sibTrans" cxnId="{3BAFD40F-9F52-44C1-8535-FB1898A4E106}">
      <dgm:prSet/>
      <dgm:spPr/>
      <dgm:t>
        <a:bodyPr/>
        <a:lstStyle/>
        <a:p>
          <a:endParaRPr lang="en-GB"/>
        </a:p>
      </dgm:t>
    </dgm:pt>
    <dgm:pt modelId="{D17C65C9-509D-4FE9-9F43-9941AF9FA915}">
      <dgm:prSet phldrT="[Text]"/>
      <dgm:spPr/>
      <dgm:t>
        <a:bodyPr/>
        <a:lstStyle/>
        <a:p>
          <a:r>
            <a:rPr lang="en-GB" b="0" i="0" dirty="0"/>
            <a:t>COVID-19</a:t>
          </a:r>
          <a:r>
            <a:rPr lang="en-GB" b="1" i="0" dirty="0"/>
            <a:t> mental health</a:t>
          </a:r>
          <a:endParaRPr lang="en-GB" dirty="0"/>
        </a:p>
      </dgm:t>
    </dgm:pt>
    <dgm:pt modelId="{45366711-F2EE-4345-A032-B0ABED481555}" type="parTrans" cxnId="{04125431-82B3-447B-AADC-F10275C3D09F}">
      <dgm:prSet/>
      <dgm:spPr/>
      <dgm:t>
        <a:bodyPr/>
        <a:lstStyle/>
        <a:p>
          <a:endParaRPr lang="en-GB"/>
        </a:p>
      </dgm:t>
    </dgm:pt>
    <dgm:pt modelId="{400C9C31-7A24-498A-B0A4-C7CE5E055AE0}" type="sibTrans" cxnId="{04125431-82B3-447B-AADC-F10275C3D09F}">
      <dgm:prSet/>
      <dgm:spPr/>
      <dgm:t>
        <a:bodyPr/>
        <a:lstStyle/>
        <a:p>
          <a:endParaRPr lang="en-GB"/>
        </a:p>
      </dgm:t>
    </dgm:pt>
    <dgm:pt modelId="{85F39A1B-49A6-4D81-901D-8173DB8D7CFC}" type="pres">
      <dgm:prSet presAssocID="{694B2CBD-E8A1-44AB-8273-9579961974D2}" presName="theList" presStyleCnt="0">
        <dgm:presLayoutVars>
          <dgm:dir/>
          <dgm:animLvl val="lvl"/>
          <dgm:resizeHandles val="exact"/>
        </dgm:presLayoutVars>
      </dgm:prSet>
      <dgm:spPr/>
    </dgm:pt>
    <dgm:pt modelId="{A452C92A-7279-4B51-8DB7-E5BECCC02528}" type="pres">
      <dgm:prSet presAssocID="{6AA28562-6A91-4EFD-9F6A-96F43A0CFDB8}" presName="compNode" presStyleCnt="0"/>
      <dgm:spPr/>
    </dgm:pt>
    <dgm:pt modelId="{C3F9C8B5-D98F-455A-8267-45ABD5FCAFB5}" type="pres">
      <dgm:prSet presAssocID="{6AA28562-6A91-4EFD-9F6A-96F43A0CFDB8}" presName="aNode" presStyleLbl="bgShp" presStyleIdx="0" presStyleCnt="3"/>
      <dgm:spPr/>
    </dgm:pt>
    <dgm:pt modelId="{933ADF9F-4E0A-47FB-9C05-34BCBA0C7C32}" type="pres">
      <dgm:prSet presAssocID="{6AA28562-6A91-4EFD-9F6A-96F43A0CFDB8}" presName="textNode" presStyleLbl="bgShp" presStyleIdx="0" presStyleCnt="3"/>
      <dgm:spPr/>
    </dgm:pt>
    <dgm:pt modelId="{D14BBDB9-0AD1-4448-9C78-1C6205873433}" type="pres">
      <dgm:prSet presAssocID="{6AA28562-6A91-4EFD-9F6A-96F43A0CFDB8}" presName="compChildNode" presStyleCnt="0"/>
      <dgm:spPr/>
    </dgm:pt>
    <dgm:pt modelId="{40C5461A-AB2A-44B7-A521-1F984F67B0A8}" type="pres">
      <dgm:prSet presAssocID="{6AA28562-6A91-4EFD-9F6A-96F43A0CFDB8}" presName="theInnerList" presStyleCnt="0"/>
      <dgm:spPr/>
    </dgm:pt>
    <dgm:pt modelId="{DE78FEAA-FFAA-4667-A221-DA97E97B1776}" type="pres">
      <dgm:prSet presAssocID="{15826612-65A0-4960-B437-87F398780238}" presName="childNode" presStyleLbl="node1" presStyleIdx="0" presStyleCnt="13">
        <dgm:presLayoutVars>
          <dgm:bulletEnabled val="1"/>
        </dgm:presLayoutVars>
      </dgm:prSet>
      <dgm:spPr/>
    </dgm:pt>
    <dgm:pt modelId="{E52ADA74-6D47-4C91-937D-762F4F5A340C}" type="pres">
      <dgm:prSet presAssocID="{15826612-65A0-4960-B437-87F398780238}" presName="aSpace2" presStyleCnt="0"/>
      <dgm:spPr/>
    </dgm:pt>
    <dgm:pt modelId="{F12AEEE9-9EF6-4C04-B92D-12146E469561}" type="pres">
      <dgm:prSet presAssocID="{133AA3BF-14A7-455D-B7AD-1746FD39BB95}" presName="childNode" presStyleLbl="node1" presStyleIdx="1" presStyleCnt="13">
        <dgm:presLayoutVars>
          <dgm:bulletEnabled val="1"/>
        </dgm:presLayoutVars>
      </dgm:prSet>
      <dgm:spPr/>
    </dgm:pt>
    <dgm:pt modelId="{FE8F1F1F-9B04-4E16-BBE9-30D60F1A3166}" type="pres">
      <dgm:prSet presAssocID="{133AA3BF-14A7-455D-B7AD-1746FD39BB95}" presName="aSpace2" presStyleCnt="0"/>
      <dgm:spPr/>
    </dgm:pt>
    <dgm:pt modelId="{7543D70E-435B-46CD-8A1F-F7414A86B842}" type="pres">
      <dgm:prSet presAssocID="{6C48FCEA-3FBD-4E86-9A81-DC18F5A061F6}" presName="childNode" presStyleLbl="node1" presStyleIdx="2" presStyleCnt="13">
        <dgm:presLayoutVars>
          <dgm:bulletEnabled val="1"/>
        </dgm:presLayoutVars>
      </dgm:prSet>
      <dgm:spPr/>
    </dgm:pt>
    <dgm:pt modelId="{72EE4227-D2D8-451F-8385-8B4BC7C4E8EA}" type="pres">
      <dgm:prSet presAssocID="{6C48FCEA-3FBD-4E86-9A81-DC18F5A061F6}" presName="aSpace2" presStyleCnt="0"/>
      <dgm:spPr/>
    </dgm:pt>
    <dgm:pt modelId="{DF49C888-451F-4B37-AE8B-A34EFD5E7162}" type="pres">
      <dgm:prSet presAssocID="{24678E88-5DDE-4774-A84C-2AD19DA5C500}" presName="childNode" presStyleLbl="node1" presStyleIdx="3" presStyleCnt="13">
        <dgm:presLayoutVars>
          <dgm:bulletEnabled val="1"/>
        </dgm:presLayoutVars>
      </dgm:prSet>
      <dgm:spPr/>
    </dgm:pt>
    <dgm:pt modelId="{F1826115-9D5C-45C0-ADD8-8935C9FAA048}" type="pres">
      <dgm:prSet presAssocID="{24678E88-5DDE-4774-A84C-2AD19DA5C500}" presName="aSpace2" presStyleCnt="0"/>
      <dgm:spPr/>
    </dgm:pt>
    <dgm:pt modelId="{563F9C41-664C-4AB8-AF29-CB2532C85762}" type="pres">
      <dgm:prSet presAssocID="{680F1263-BB1D-4564-AF2A-A743F6909CDD}" presName="childNode" presStyleLbl="node1" presStyleIdx="4" presStyleCnt="13">
        <dgm:presLayoutVars>
          <dgm:bulletEnabled val="1"/>
        </dgm:presLayoutVars>
      </dgm:prSet>
      <dgm:spPr/>
    </dgm:pt>
    <dgm:pt modelId="{19CDA04C-D338-4F28-A09A-E2C577D9609C}" type="pres">
      <dgm:prSet presAssocID="{6AA28562-6A91-4EFD-9F6A-96F43A0CFDB8}" presName="aSpace" presStyleCnt="0"/>
      <dgm:spPr/>
    </dgm:pt>
    <dgm:pt modelId="{240986E7-9C20-4BA3-9E82-0D9C7B9763F6}" type="pres">
      <dgm:prSet presAssocID="{FC6FA642-E28E-404B-839A-565CDE6F6D75}" presName="compNode" presStyleCnt="0"/>
      <dgm:spPr/>
    </dgm:pt>
    <dgm:pt modelId="{79F42EC4-7416-4F27-B457-38070D0780C0}" type="pres">
      <dgm:prSet presAssocID="{FC6FA642-E28E-404B-839A-565CDE6F6D75}" presName="aNode" presStyleLbl="bgShp" presStyleIdx="1" presStyleCnt="3"/>
      <dgm:spPr/>
    </dgm:pt>
    <dgm:pt modelId="{8C9DAD9F-CB03-4012-AFE1-C4F53C22EE8D}" type="pres">
      <dgm:prSet presAssocID="{FC6FA642-E28E-404B-839A-565CDE6F6D75}" presName="textNode" presStyleLbl="bgShp" presStyleIdx="1" presStyleCnt="3"/>
      <dgm:spPr/>
    </dgm:pt>
    <dgm:pt modelId="{75931C7A-0218-4958-BDA5-53B4F2CB4A6E}" type="pres">
      <dgm:prSet presAssocID="{FC6FA642-E28E-404B-839A-565CDE6F6D75}" presName="compChildNode" presStyleCnt="0"/>
      <dgm:spPr/>
    </dgm:pt>
    <dgm:pt modelId="{2A8F259E-3A49-4AF0-8955-E214442AB252}" type="pres">
      <dgm:prSet presAssocID="{FC6FA642-E28E-404B-839A-565CDE6F6D75}" presName="theInnerList" presStyleCnt="0"/>
      <dgm:spPr/>
    </dgm:pt>
    <dgm:pt modelId="{B9CE9E3C-B4DA-4EC9-ACF3-518850364F03}" type="pres">
      <dgm:prSet presAssocID="{8F676E1D-B4AC-4344-837F-5AFF650E0CCF}" presName="childNode" presStyleLbl="node1" presStyleIdx="5" presStyleCnt="13">
        <dgm:presLayoutVars>
          <dgm:bulletEnabled val="1"/>
        </dgm:presLayoutVars>
      </dgm:prSet>
      <dgm:spPr/>
    </dgm:pt>
    <dgm:pt modelId="{F906DE97-2AC8-4DE6-B726-F0F84992FB3E}" type="pres">
      <dgm:prSet presAssocID="{8F676E1D-B4AC-4344-837F-5AFF650E0CCF}" presName="aSpace2" presStyleCnt="0"/>
      <dgm:spPr/>
    </dgm:pt>
    <dgm:pt modelId="{7374FDA4-A989-4C01-ACD4-445642788D1A}" type="pres">
      <dgm:prSet presAssocID="{B586F4C1-ED9D-4DAB-B611-0E3785941B64}" presName="childNode" presStyleLbl="node1" presStyleIdx="6" presStyleCnt="13">
        <dgm:presLayoutVars>
          <dgm:bulletEnabled val="1"/>
        </dgm:presLayoutVars>
      </dgm:prSet>
      <dgm:spPr/>
    </dgm:pt>
    <dgm:pt modelId="{4E719406-C9BC-45E8-99F8-75B3198AA2EA}" type="pres">
      <dgm:prSet presAssocID="{B586F4C1-ED9D-4DAB-B611-0E3785941B64}" presName="aSpace2" presStyleCnt="0"/>
      <dgm:spPr/>
    </dgm:pt>
    <dgm:pt modelId="{DB6A44A4-9053-41DF-86C5-322D83337F57}" type="pres">
      <dgm:prSet presAssocID="{04484CC7-D461-4639-87AD-46F54AB3E91B}" presName="childNode" presStyleLbl="node1" presStyleIdx="7" presStyleCnt="13">
        <dgm:presLayoutVars>
          <dgm:bulletEnabled val="1"/>
        </dgm:presLayoutVars>
      </dgm:prSet>
      <dgm:spPr/>
    </dgm:pt>
    <dgm:pt modelId="{89B2B308-238B-4B8B-B486-228663D8567F}" type="pres">
      <dgm:prSet presAssocID="{04484CC7-D461-4639-87AD-46F54AB3E91B}" presName="aSpace2" presStyleCnt="0"/>
      <dgm:spPr/>
    </dgm:pt>
    <dgm:pt modelId="{4A57181E-55D2-4C8B-B3EA-2DD2270CF0DA}" type="pres">
      <dgm:prSet presAssocID="{944E50CE-67F7-409F-85AB-5FB75199B7A9}" presName="childNode" presStyleLbl="node1" presStyleIdx="8" presStyleCnt="13">
        <dgm:presLayoutVars>
          <dgm:bulletEnabled val="1"/>
        </dgm:presLayoutVars>
      </dgm:prSet>
      <dgm:spPr/>
    </dgm:pt>
    <dgm:pt modelId="{DC3FC3B3-5476-495C-BE4E-7E11582CABA1}" type="pres">
      <dgm:prSet presAssocID="{944E50CE-67F7-409F-85AB-5FB75199B7A9}" presName="aSpace2" presStyleCnt="0"/>
      <dgm:spPr/>
    </dgm:pt>
    <dgm:pt modelId="{D50010D5-848A-4366-AB82-126619843488}" type="pres">
      <dgm:prSet presAssocID="{718F9FC5-D362-40CB-B1CC-2DC15A651AED}" presName="childNode" presStyleLbl="node1" presStyleIdx="9" presStyleCnt="13">
        <dgm:presLayoutVars>
          <dgm:bulletEnabled val="1"/>
        </dgm:presLayoutVars>
      </dgm:prSet>
      <dgm:spPr/>
    </dgm:pt>
    <dgm:pt modelId="{2698CE4C-EF76-4E60-8ED7-24A5607861BD}" type="pres">
      <dgm:prSet presAssocID="{FC6FA642-E28E-404B-839A-565CDE6F6D75}" presName="aSpace" presStyleCnt="0"/>
      <dgm:spPr/>
    </dgm:pt>
    <dgm:pt modelId="{BC678DE0-C30E-4E9F-8EFF-F74A0755FF79}" type="pres">
      <dgm:prSet presAssocID="{B6F6B8D0-32E1-4C41-81AD-37A262229EAD}" presName="compNode" presStyleCnt="0"/>
      <dgm:spPr/>
    </dgm:pt>
    <dgm:pt modelId="{0FEDC78E-5EBF-48A6-962A-8E1EE7EA997A}" type="pres">
      <dgm:prSet presAssocID="{B6F6B8D0-32E1-4C41-81AD-37A262229EAD}" presName="aNode" presStyleLbl="bgShp" presStyleIdx="2" presStyleCnt="3"/>
      <dgm:spPr/>
    </dgm:pt>
    <dgm:pt modelId="{A91D6CC0-F144-4807-85F0-21525D685C66}" type="pres">
      <dgm:prSet presAssocID="{B6F6B8D0-32E1-4C41-81AD-37A262229EAD}" presName="textNode" presStyleLbl="bgShp" presStyleIdx="2" presStyleCnt="3"/>
      <dgm:spPr/>
    </dgm:pt>
    <dgm:pt modelId="{BFDBEAB9-2F32-4471-9B92-B18DC9ECCBC6}" type="pres">
      <dgm:prSet presAssocID="{B6F6B8D0-32E1-4C41-81AD-37A262229EAD}" presName="compChildNode" presStyleCnt="0"/>
      <dgm:spPr/>
    </dgm:pt>
    <dgm:pt modelId="{F8EEA536-EBB7-412E-A550-5B9E314E32F3}" type="pres">
      <dgm:prSet presAssocID="{B6F6B8D0-32E1-4C41-81AD-37A262229EAD}" presName="theInnerList" presStyleCnt="0"/>
      <dgm:spPr/>
    </dgm:pt>
    <dgm:pt modelId="{34280A9D-F9ED-48D9-AB2A-F928BCD08486}" type="pres">
      <dgm:prSet presAssocID="{D17C65C9-509D-4FE9-9F43-9941AF9FA915}" presName="childNode" presStyleLbl="node1" presStyleIdx="10" presStyleCnt="13">
        <dgm:presLayoutVars>
          <dgm:bulletEnabled val="1"/>
        </dgm:presLayoutVars>
      </dgm:prSet>
      <dgm:spPr/>
    </dgm:pt>
    <dgm:pt modelId="{81D0C80A-3B02-433F-A359-96327011A7BA}" type="pres">
      <dgm:prSet presAssocID="{D17C65C9-509D-4FE9-9F43-9941AF9FA915}" presName="aSpace2" presStyleCnt="0"/>
      <dgm:spPr/>
    </dgm:pt>
    <dgm:pt modelId="{DCDBC3C6-29E9-4BD1-AFDF-AF395168D5F7}" type="pres">
      <dgm:prSet presAssocID="{E308EF87-B42C-47C1-A1D2-24365A280154}" presName="childNode" presStyleLbl="node1" presStyleIdx="11" presStyleCnt="13">
        <dgm:presLayoutVars>
          <dgm:bulletEnabled val="1"/>
        </dgm:presLayoutVars>
      </dgm:prSet>
      <dgm:spPr/>
    </dgm:pt>
    <dgm:pt modelId="{0D47CD2B-987F-4C08-BCAB-2F20B280FC78}" type="pres">
      <dgm:prSet presAssocID="{E308EF87-B42C-47C1-A1D2-24365A280154}" presName="aSpace2" presStyleCnt="0"/>
      <dgm:spPr/>
    </dgm:pt>
    <dgm:pt modelId="{101E67E1-E1AE-4009-BCE6-17CCCEA1C5CB}" type="pres">
      <dgm:prSet presAssocID="{DC2FB027-3C7C-4EC3-9B5C-A953EA006F65}" presName="childNode" presStyleLbl="node1" presStyleIdx="12" presStyleCnt="13">
        <dgm:presLayoutVars>
          <dgm:bulletEnabled val="1"/>
        </dgm:presLayoutVars>
      </dgm:prSet>
      <dgm:spPr/>
    </dgm:pt>
  </dgm:ptLst>
  <dgm:cxnLst>
    <dgm:cxn modelId="{D93A2300-7705-4F5A-90B7-58FAC07D56CA}" srcId="{6AA28562-6A91-4EFD-9F6A-96F43A0CFDB8}" destId="{6C48FCEA-3FBD-4E86-9A81-DC18F5A061F6}" srcOrd="2" destOrd="0" parTransId="{A4190FD7-54B7-47C1-A846-69A872FC5472}" sibTransId="{AB24B039-B2F1-4D7B-A3C9-3A5E7FA5B06C}"/>
    <dgm:cxn modelId="{55B5E502-767F-4366-90D0-8A44C8A7D364}" type="presOf" srcId="{04484CC7-D461-4639-87AD-46F54AB3E91B}" destId="{DB6A44A4-9053-41DF-86C5-322D83337F57}" srcOrd="0" destOrd="0" presId="urn:microsoft.com/office/officeart/2005/8/layout/lProcess2"/>
    <dgm:cxn modelId="{5B127C03-0E85-42FA-980B-C355B6390522}" type="presOf" srcId="{6C48FCEA-3FBD-4E86-9A81-DC18F5A061F6}" destId="{7543D70E-435B-46CD-8A1F-F7414A86B842}" srcOrd="0" destOrd="0" presId="urn:microsoft.com/office/officeart/2005/8/layout/lProcess2"/>
    <dgm:cxn modelId="{841FBE07-0512-4B10-949B-B727656736B1}" type="presOf" srcId="{24678E88-5DDE-4774-A84C-2AD19DA5C500}" destId="{DF49C888-451F-4B37-AE8B-A34EFD5E7162}" srcOrd="0" destOrd="0" presId="urn:microsoft.com/office/officeart/2005/8/layout/lProcess2"/>
    <dgm:cxn modelId="{3BAFD40F-9F52-44C1-8535-FB1898A4E106}" srcId="{FC6FA642-E28E-404B-839A-565CDE6F6D75}" destId="{B586F4C1-ED9D-4DAB-B611-0E3785941B64}" srcOrd="1" destOrd="0" parTransId="{3D9054F0-0A43-4DC9-A222-53C4296390F5}" sibTransId="{5D030832-390B-4AF9-A109-602C82C18682}"/>
    <dgm:cxn modelId="{36ADA122-C6DB-4903-86CD-981056C0A3B2}" type="presOf" srcId="{694B2CBD-E8A1-44AB-8273-9579961974D2}" destId="{85F39A1B-49A6-4D81-901D-8173DB8D7CFC}" srcOrd="0" destOrd="0" presId="urn:microsoft.com/office/officeart/2005/8/layout/lProcess2"/>
    <dgm:cxn modelId="{CE58E422-7B8A-465F-862E-E81F635EB361}" type="presOf" srcId="{680F1263-BB1D-4564-AF2A-A743F6909CDD}" destId="{563F9C41-664C-4AB8-AF29-CB2532C85762}" srcOrd="0" destOrd="0" presId="urn:microsoft.com/office/officeart/2005/8/layout/lProcess2"/>
    <dgm:cxn modelId="{4194F029-401E-4353-B595-A35357E6FA34}" srcId="{FC6FA642-E28E-404B-839A-565CDE6F6D75}" destId="{944E50CE-67F7-409F-85AB-5FB75199B7A9}" srcOrd="3" destOrd="0" parTransId="{4018F500-DAC4-4BD4-B276-A16835786720}" sibTransId="{2A915682-23EC-4334-80EC-13646E32E128}"/>
    <dgm:cxn modelId="{04125431-82B3-447B-AADC-F10275C3D09F}" srcId="{B6F6B8D0-32E1-4C41-81AD-37A262229EAD}" destId="{D17C65C9-509D-4FE9-9F43-9941AF9FA915}" srcOrd="0" destOrd="0" parTransId="{45366711-F2EE-4345-A032-B0ABED481555}" sibTransId="{400C9C31-7A24-498A-B0A4-C7CE5E055AE0}"/>
    <dgm:cxn modelId="{06815735-A0DD-48C8-809A-E8D661B15A9E}" type="presOf" srcId="{DC2FB027-3C7C-4EC3-9B5C-A953EA006F65}" destId="{101E67E1-E1AE-4009-BCE6-17CCCEA1C5CB}" srcOrd="0" destOrd="0" presId="urn:microsoft.com/office/officeart/2005/8/layout/lProcess2"/>
    <dgm:cxn modelId="{14226A3A-B820-475B-92BD-D85655623356}" type="presOf" srcId="{D17C65C9-509D-4FE9-9F43-9941AF9FA915}" destId="{34280A9D-F9ED-48D9-AB2A-F928BCD08486}" srcOrd="0" destOrd="0" presId="urn:microsoft.com/office/officeart/2005/8/layout/lProcess2"/>
    <dgm:cxn modelId="{B18E3C3D-CB21-4460-B8E7-74DA2BC7E81C}" type="presOf" srcId="{E308EF87-B42C-47C1-A1D2-24365A280154}" destId="{DCDBC3C6-29E9-4BD1-AFDF-AF395168D5F7}" srcOrd="0" destOrd="0" presId="urn:microsoft.com/office/officeart/2005/8/layout/lProcess2"/>
    <dgm:cxn modelId="{D09C285C-03B7-44FE-B8F4-6C4BC66B97DA}" type="presOf" srcId="{6AA28562-6A91-4EFD-9F6A-96F43A0CFDB8}" destId="{933ADF9F-4E0A-47FB-9C05-34BCBA0C7C32}" srcOrd="1" destOrd="0" presId="urn:microsoft.com/office/officeart/2005/8/layout/lProcess2"/>
    <dgm:cxn modelId="{8B063965-61B9-47CF-A4FD-D50F765FBC16}" srcId="{6AA28562-6A91-4EFD-9F6A-96F43A0CFDB8}" destId="{24678E88-5DDE-4774-A84C-2AD19DA5C500}" srcOrd="3" destOrd="0" parTransId="{98AE9EBA-ACC5-4F41-A4CD-9CE8B60CCA02}" sibTransId="{81929B56-A512-434F-A4E8-AD610AD6A9BF}"/>
    <dgm:cxn modelId="{ECB9C566-102C-4645-9F72-7157F34C75A3}" srcId="{B6F6B8D0-32E1-4C41-81AD-37A262229EAD}" destId="{E308EF87-B42C-47C1-A1D2-24365A280154}" srcOrd="1" destOrd="0" parTransId="{A5A1FB37-430E-4D52-B242-2B94C1600B8D}" sibTransId="{052022AE-C4B2-4C63-A112-CB0C193F7277}"/>
    <dgm:cxn modelId="{A22B9549-9992-411F-9BEC-E515632F1482}" type="presOf" srcId="{B6F6B8D0-32E1-4C41-81AD-37A262229EAD}" destId="{0FEDC78E-5EBF-48A6-962A-8E1EE7EA997A}" srcOrd="0" destOrd="0" presId="urn:microsoft.com/office/officeart/2005/8/layout/lProcess2"/>
    <dgm:cxn modelId="{6B78AE4B-7717-4794-83F2-1E61122D9842}" srcId="{694B2CBD-E8A1-44AB-8273-9579961974D2}" destId="{6AA28562-6A91-4EFD-9F6A-96F43A0CFDB8}" srcOrd="0" destOrd="0" parTransId="{F4FE7796-548E-433D-B825-484A6711666C}" sibTransId="{1CD2C855-738A-4161-AFC9-AE46DF0EB59C}"/>
    <dgm:cxn modelId="{3CDA014F-4214-47B0-ABC4-46CE7F1DE17D}" type="presOf" srcId="{FC6FA642-E28E-404B-839A-565CDE6F6D75}" destId="{79F42EC4-7416-4F27-B457-38070D0780C0}" srcOrd="0" destOrd="0" presId="urn:microsoft.com/office/officeart/2005/8/layout/lProcess2"/>
    <dgm:cxn modelId="{D1236A52-F140-4F30-9150-2A4F09B79543}" type="presOf" srcId="{15826612-65A0-4960-B437-87F398780238}" destId="{DE78FEAA-FFAA-4667-A221-DA97E97B1776}" srcOrd="0" destOrd="0" presId="urn:microsoft.com/office/officeart/2005/8/layout/lProcess2"/>
    <dgm:cxn modelId="{78F17C54-6CDF-4FA9-A677-0B6DF82015BC}" srcId="{B6F6B8D0-32E1-4C41-81AD-37A262229EAD}" destId="{DC2FB027-3C7C-4EC3-9B5C-A953EA006F65}" srcOrd="2" destOrd="0" parTransId="{BC786D67-92E2-420F-B997-AF24E2935A13}" sibTransId="{43BD5EA5-B9C1-4923-809B-3F4FB4F3B6B2}"/>
    <dgm:cxn modelId="{A8358576-1F6E-44DC-87E9-347FFB9F1E7D}" type="presOf" srcId="{133AA3BF-14A7-455D-B7AD-1746FD39BB95}" destId="{F12AEEE9-9EF6-4C04-B92D-12146E469561}" srcOrd="0" destOrd="0" presId="urn:microsoft.com/office/officeart/2005/8/layout/lProcess2"/>
    <dgm:cxn modelId="{A9071B5A-76EB-4E5B-A57A-8FBDA049DFEA}" type="presOf" srcId="{718F9FC5-D362-40CB-B1CC-2DC15A651AED}" destId="{D50010D5-848A-4366-AB82-126619843488}" srcOrd="0" destOrd="0" presId="urn:microsoft.com/office/officeart/2005/8/layout/lProcess2"/>
    <dgm:cxn modelId="{FC06FE5A-CC6E-4842-8CF3-8F907F8325D0}" type="presOf" srcId="{FC6FA642-E28E-404B-839A-565CDE6F6D75}" destId="{8C9DAD9F-CB03-4012-AFE1-C4F53C22EE8D}" srcOrd="1" destOrd="0" presId="urn:microsoft.com/office/officeart/2005/8/layout/lProcess2"/>
    <dgm:cxn modelId="{88C1E69A-C516-43FC-A268-FA0FB5431B06}" srcId="{694B2CBD-E8A1-44AB-8273-9579961974D2}" destId="{B6F6B8D0-32E1-4C41-81AD-37A262229EAD}" srcOrd="2" destOrd="0" parTransId="{5F169C39-AB9D-4F7B-8CAD-45D4275EF6E6}" sibTransId="{313EF36F-A956-4FBA-B580-35AFD46FC7FA}"/>
    <dgm:cxn modelId="{DDED899C-029F-4523-8B84-00DAD24FDEEF}" srcId="{6AA28562-6A91-4EFD-9F6A-96F43A0CFDB8}" destId="{133AA3BF-14A7-455D-B7AD-1746FD39BB95}" srcOrd="1" destOrd="0" parTransId="{C6786A05-7344-4995-8C6C-D43DD82B54AF}" sibTransId="{CEE5AC11-FB23-44F0-BA9C-131CF68CD47D}"/>
    <dgm:cxn modelId="{E07692A1-8978-4894-A152-F77BBBCE20EC}" srcId="{694B2CBD-E8A1-44AB-8273-9579961974D2}" destId="{FC6FA642-E28E-404B-839A-565CDE6F6D75}" srcOrd="1" destOrd="0" parTransId="{8E729ADD-ED8F-4CEA-9E0D-0F52C21B9F01}" sibTransId="{6E53BB0D-2DA1-4DBB-BD13-91426F09F9AD}"/>
    <dgm:cxn modelId="{6BFF0BA2-9A6F-4A5C-AB40-737CD6444E73}" type="presOf" srcId="{B6F6B8D0-32E1-4C41-81AD-37A262229EAD}" destId="{A91D6CC0-F144-4807-85F0-21525D685C66}" srcOrd="1" destOrd="0" presId="urn:microsoft.com/office/officeart/2005/8/layout/lProcess2"/>
    <dgm:cxn modelId="{72CAA3A5-A049-4CD6-9900-3399DD5AE7B3}" srcId="{6AA28562-6A91-4EFD-9F6A-96F43A0CFDB8}" destId="{15826612-65A0-4960-B437-87F398780238}" srcOrd="0" destOrd="0" parTransId="{C54168D0-3A6C-428E-A43C-F45B53B2393E}" sibTransId="{16499700-7FE4-42C7-8661-4CA3FC47A7B6}"/>
    <dgm:cxn modelId="{CD5467B1-FAC7-40D9-BF60-FAB19AE8A53E}" type="presOf" srcId="{6AA28562-6A91-4EFD-9F6A-96F43A0CFDB8}" destId="{C3F9C8B5-D98F-455A-8267-45ABD5FCAFB5}" srcOrd="0" destOrd="0" presId="urn:microsoft.com/office/officeart/2005/8/layout/lProcess2"/>
    <dgm:cxn modelId="{CF680DCD-ED4D-4997-996B-99CD18871210}" type="presOf" srcId="{944E50CE-67F7-409F-85AB-5FB75199B7A9}" destId="{4A57181E-55D2-4C8B-B3EA-2DD2270CF0DA}" srcOrd="0" destOrd="0" presId="urn:microsoft.com/office/officeart/2005/8/layout/lProcess2"/>
    <dgm:cxn modelId="{E27E7AD4-18B7-4A2C-AC61-12F2A7ADBF2E}" srcId="{FC6FA642-E28E-404B-839A-565CDE6F6D75}" destId="{718F9FC5-D362-40CB-B1CC-2DC15A651AED}" srcOrd="4" destOrd="0" parTransId="{D893A356-0A32-4AA0-B960-BD4FDA05ECCE}" sibTransId="{66D79A27-EC44-4090-93A8-DBC38165F986}"/>
    <dgm:cxn modelId="{139737DE-1CF6-4954-8A0A-01C0D340210E}" srcId="{FC6FA642-E28E-404B-839A-565CDE6F6D75}" destId="{8F676E1D-B4AC-4344-837F-5AFF650E0CCF}" srcOrd="0" destOrd="0" parTransId="{9C7D0103-8EA6-472C-A6E1-50E0B5902E59}" sibTransId="{A85A4020-ED03-4843-85FF-1D9ECB41ACDD}"/>
    <dgm:cxn modelId="{E12A39E5-AE76-44AA-9573-903B8ED8A941}" srcId="{6AA28562-6A91-4EFD-9F6A-96F43A0CFDB8}" destId="{680F1263-BB1D-4564-AF2A-A743F6909CDD}" srcOrd="4" destOrd="0" parTransId="{F379FC9A-B821-40C4-B32B-2BA4C4F10034}" sibTransId="{17B30A31-48B4-49DF-8BB1-5E434CA80A24}"/>
    <dgm:cxn modelId="{2A8D2AEA-C456-45DD-8525-5A149CF8FC23}" type="presOf" srcId="{B586F4C1-ED9D-4DAB-B611-0E3785941B64}" destId="{7374FDA4-A989-4C01-ACD4-445642788D1A}" srcOrd="0" destOrd="0" presId="urn:microsoft.com/office/officeart/2005/8/layout/lProcess2"/>
    <dgm:cxn modelId="{21060DF7-B07B-472D-8D84-EDDAD9D34EC1}" type="presOf" srcId="{8F676E1D-B4AC-4344-837F-5AFF650E0CCF}" destId="{B9CE9E3C-B4DA-4EC9-ACF3-518850364F03}" srcOrd="0" destOrd="0" presId="urn:microsoft.com/office/officeart/2005/8/layout/lProcess2"/>
    <dgm:cxn modelId="{02DC4AF8-F129-43D1-8F49-754536310C99}" srcId="{FC6FA642-E28E-404B-839A-565CDE6F6D75}" destId="{04484CC7-D461-4639-87AD-46F54AB3E91B}" srcOrd="2" destOrd="0" parTransId="{57C5493E-E91D-4387-9790-034A6BEBBB0D}" sibTransId="{ECD0EAA3-F282-4ECB-89B2-DC55C661E824}"/>
    <dgm:cxn modelId="{2AFF88FA-A938-4172-9ED1-619632D594B6}" type="presParOf" srcId="{85F39A1B-49A6-4D81-901D-8173DB8D7CFC}" destId="{A452C92A-7279-4B51-8DB7-E5BECCC02528}" srcOrd="0" destOrd="0" presId="urn:microsoft.com/office/officeart/2005/8/layout/lProcess2"/>
    <dgm:cxn modelId="{D565BEDD-EA0E-4348-9F8F-0A5C0BFB2AD8}" type="presParOf" srcId="{A452C92A-7279-4B51-8DB7-E5BECCC02528}" destId="{C3F9C8B5-D98F-455A-8267-45ABD5FCAFB5}" srcOrd="0" destOrd="0" presId="urn:microsoft.com/office/officeart/2005/8/layout/lProcess2"/>
    <dgm:cxn modelId="{D3C8AB5D-2D18-4B64-B27C-FC5B6E486377}" type="presParOf" srcId="{A452C92A-7279-4B51-8DB7-E5BECCC02528}" destId="{933ADF9F-4E0A-47FB-9C05-34BCBA0C7C32}" srcOrd="1" destOrd="0" presId="urn:microsoft.com/office/officeart/2005/8/layout/lProcess2"/>
    <dgm:cxn modelId="{419CD05E-5958-4982-8F32-D375CB8B8CB6}" type="presParOf" srcId="{A452C92A-7279-4B51-8DB7-E5BECCC02528}" destId="{D14BBDB9-0AD1-4448-9C78-1C6205873433}" srcOrd="2" destOrd="0" presId="urn:microsoft.com/office/officeart/2005/8/layout/lProcess2"/>
    <dgm:cxn modelId="{EE896B9F-246C-42EF-9612-E92EB282C80E}" type="presParOf" srcId="{D14BBDB9-0AD1-4448-9C78-1C6205873433}" destId="{40C5461A-AB2A-44B7-A521-1F984F67B0A8}" srcOrd="0" destOrd="0" presId="urn:microsoft.com/office/officeart/2005/8/layout/lProcess2"/>
    <dgm:cxn modelId="{5591EB11-639B-4738-AA41-11B32CBD4D70}" type="presParOf" srcId="{40C5461A-AB2A-44B7-A521-1F984F67B0A8}" destId="{DE78FEAA-FFAA-4667-A221-DA97E97B1776}" srcOrd="0" destOrd="0" presId="urn:microsoft.com/office/officeart/2005/8/layout/lProcess2"/>
    <dgm:cxn modelId="{978CEAEC-2816-43BB-BD69-B77A10CDC5C8}" type="presParOf" srcId="{40C5461A-AB2A-44B7-A521-1F984F67B0A8}" destId="{E52ADA74-6D47-4C91-937D-762F4F5A340C}" srcOrd="1" destOrd="0" presId="urn:microsoft.com/office/officeart/2005/8/layout/lProcess2"/>
    <dgm:cxn modelId="{0379F7F2-50AB-4C98-B42C-1EFBECD9515D}" type="presParOf" srcId="{40C5461A-AB2A-44B7-A521-1F984F67B0A8}" destId="{F12AEEE9-9EF6-4C04-B92D-12146E469561}" srcOrd="2" destOrd="0" presId="urn:microsoft.com/office/officeart/2005/8/layout/lProcess2"/>
    <dgm:cxn modelId="{04A57D54-D76F-4CDD-91C8-209B387BF821}" type="presParOf" srcId="{40C5461A-AB2A-44B7-A521-1F984F67B0A8}" destId="{FE8F1F1F-9B04-4E16-BBE9-30D60F1A3166}" srcOrd="3" destOrd="0" presId="urn:microsoft.com/office/officeart/2005/8/layout/lProcess2"/>
    <dgm:cxn modelId="{C872AF40-BABE-40D6-A888-6CFB74559C67}" type="presParOf" srcId="{40C5461A-AB2A-44B7-A521-1F984F67B0A8}" destId="{7543D70E-435B-46CD-8A1F-F7414A86B842}" srcOrd="4" destOrd="0" presId="urn:microsoft.com/office/officeart/2005/8/layout/lProcess2"/>
    <dgm:cxn modelId="{B77AEE7F-E081-44EC-91A6-32E7309D275F}" type="presParOf" srcId="{40C5461A-AB2A-44B7-A521-1F984F67B0A8}" destId="{72EE4227-D2D8-451F-8385-8B4BC7C4E8EA}" srcOrd="5" destOrd="0" presId="urn:microsoft.com/office/officeart/2005/8/layout/lProcess2"/>
    <dgm:cxn modelId="{B818BA4B-4C1E-4E1F-944C-507820D22F8B}" type="presParOf" srcId="{40C5461A-AB2A-44B7-A521-1F984F67B0A8}" destId="{DF49C888-451F-4B37-AE8B-A34EFD5E7162}" srcOrd="6" destOrd="0" presId="urn:microsoft.com/office/officeart/2005/8/layout/lProcess2"/>
    <dgm:cxn modelId="{DF05ADD2-8E49-42C6-A51D-68F22BDC99AC}" type="presParOf" srcId="{40C5461A-AB2A-44B7-A521-1F984F67B0A8}" destId="{F1826115-9D5C-45C0-ADD8-8935C9FAA048}" srcOrd="7" destOrd="0" presId="urn:microsoft.com/office/officeart/2005/8/layout/lProcess2"/>
    <dgm:cxn modelId="{3794DDA2-2D21-4E83-BC42-36F3AAB758F8}" type="presParOf" srcId="{40C5461A-AB2A-44B7-A521-1F984F67B0A8}" destId="{563F9C41-664C-4AB8-AF29-CB2532C85762}" srcOrd="8" destOrd="0" presId="urn:microsoft.com/office/officeart/2005/8/layout/lProcess2"/>
    <dgm:cxn modelId="{2A90ECA4-85AB-4C8F-A916-2ECC35D2CDA8}" type="presParOf" srcId="{85F39A1B-49A6-4D81-901D-8173DB8D7CFC}" destId="{19CDA04C-D338-4F28-A09A-E2C577D9609C}" srcOrd="1" destOrd="0" presId="urn:microsoft.com/office/officeart/2005/8/layout/lProcess2"/>
    <dgm:cxn modelId="{0C3B43C7-E688-49F1-9859-FA17F3A776D9}" type="presParOf" srcId="{85F39A1B-49A6-4D81-901D-8173DB8D7CFC}" destId="{240986E7-9C20-4BA3-9E82-0D9C7B9763F6}" srcOrd="2" destOrd="0" presId="urn:microsoft.com/office/officeart/2005/8/layout/lProcess2"/>
    <dgm:cxn modelId="{416BD626-E3BA-4DA3-BB84-D56B1109B8C1}" type="presParOf" srcId="{240986E7-9C20-4BA3-9E82-0D9C7B9763F6}" destId="{79F42EC4-7416-4F27-B457-38070D0780C0}" srcOrd="0" destOrd="0" presId="urn:microsoft.com/office/officeart/2005/8/layout/lProcess2"/>
    <dgm:cxn modelId="{54123A6D-E6D0-4C61-94CC-39DAC5CFABB5}" type="presParOf" srcId="{240986E7-9C20-4BA3-9E82-0D9C7B9763F6}" destId="{8C9DAD9F-CB03-4012-AFE1-C4F53C22EE8D}" srcOrd="1" destOrd="0" presId="urn:microsoft.com/office/officeart/2005/8/layout/lProcess2"/>
    <dgm:cxn modelId="{17A2C67C-CF60-43BA-8EEF-C06DAF932678}" type="presParOf" srcId="{240986E7-9C20-4BA3-9E82-0D9C7B9763F6}" destId="{75931C7A-0218-4958-BDA5-53B4F2CB4A6E}" srcOrd="2" destOrd="0" presId="urn:microsoft.com/office/officeart/2005/8/layout/lProcess2"/>
    <dgm:cxn modelId="{3403012C-CB81-4342-BEB1-5BD7658BA805}" type="presParOf" srcId="{75931C7A-0218-4958-BDA5-53B4F2CB4A6E}" destId="{2A8F259E-3A49-4AF0-8955-E214442AB252}" srcOrd="0" destOrd="0" presId="urn:microsoft.com/office/officeart/2005/8/layout/lProcess2"/>
    <dgm:cxn modelId="{62636599-7299-4D70-95D3-6FF5FAF8167C}" type="presParOf" srcId="{2A8F259E-3A49-4AF0-8955-E214442AB252}" destId="{B9CE9E3C-B4DA-4EC9-ACF3-518850364F03}" srcOrd="0" destOrd="0" presId="urn:microsoft.com/office/officeart/2005/8/layout/lProcess2"/>
    <dgm:cxn modelId="{B861A250-FEEB-4B2A-89EE-E01C850CD1BF}" type="presParOf" srcId="{2A8F259E-3A49-4AF0-8955-E214442AB252}" destId="{F906DE97-2AC8-4DE6-B726-F0F84992FB3E}" srcOrd="1" destOrd="0" presId="urn:microsoft.com/office/officeart/2005/8/layout/lProcess2"/>
    <dgm:cxn modelId="{6DC6DC87-49AF-483D-83E2-BB5E38449651}" type="presParOf" srcId="{2A8F259E-3A49-4AF0-8955-E214442AB252}" destId="{7374FDA4-A989-4C01-ACD4-445642788D1A}" srcOrd="2" destOrd="0" presId="urn:microsoft.com/office/officeart/2005/8/layout/lProcess2"/>
    <dgm:cxn modelId="{0C28027A-4404-4779-814C-47A7DC592DA4}" type="presParOf" srcId="{2A8F259E-3A49-4AF0-8955-E214442AB252}" destId="{4E719406-C9BC-45E8-99F8-75B3198AA2EA}" srcOrd="3" destOrd="0" presId="urn:microsoft.com/office/officeart/2005/8/layout/lProcess2"/>
    <dgm:cxn modelId="{85E7F71D-6FAE-46F6-931C-5910DE095A7D}" type="presParOf" srcId="{2A8F259E-3A49-4AF0-8955-E214442AB252}" destId="{DB6A44A4-9053-41DF-86C5-322D83337F57}" srcOrd="4" destOrd="0" presId="urn:microsoft.com/office/officeart/2005/8/layout/lProcess2"/>
    <dgm:cxn modelId="{1F3B5B15-BF4D-494D-868B-90F2E951BDFE}" type="presParOf" srcId="{2A8F259E-3A49-4AF0-8955-E214442AB252}" destId="{89B2B308-238B-4B8B-B486-228663D8567F}" srcOrd="5" destOrd="0" presId="urn:microsoft.com/office/officeart/2005/8/layout/lProcess2"/>
    <dgm:cxn modelId="{F193F463-C766-4C14-9031-B6CEC08DFCDF}" type="presParOf" srcId="{2A8F259E-3A49-4AF0-8955-E214442AB252}" destId="{4A57181E-55D2-4C8B-B3EA-2DD2270CF0DA}" srcOrd="6" destOrd="0" presId="urn:microsoft.com/office/officeart/2005/8/layout/lProcess2"/>
    <dgm:cxn modelId="{035BFB94-6E53-4CF1-8680-E4A915D7BF00}" type="presParOf" srcId="{2A8F259E-3A49-4AF0-8955-E214442AB252}" destId="{DC3FC3B3-5476-495C-BE4E-7E11582CABA1}" srcOrd="7" destOrd="0" presId="urn:microsoft.com/office/officeart/2005/8/layout/lProcess2"/>
    <dgm:cxn modelId="{C04D48C7-AFD2-45B1-A24D-34D8D7CD16A5}" type="presParOf" srcId="{2A8F259E-3A49-4AF0-8955-E214442AB252}" destId="{D50010D5-848A-4366-AB82-126619843488}" srcOrd="8" destOrd="0" presId="urn:microsoft.com/office/officeart/2005/8/layout/lProcess2"/>
    <dgm:cxn modelId="{E0E8671C-CEBF-4308-9D2E-1E494057EAE7}" type="presParOf" srcId="{85F39A1B-49A6-4D81-901D-8173DB8D7CFC}" destId="{2698CE4C-EF76-4E60-8ED7-24A5607861BD}" srcOrd="3" destOrd="0" presId="urn:microsoft.com/office/officeart/2005/8/layout/lProcess2"/>
    <dgm:cxn modelId="{2B9A5BDB-878B-4AAE-BE7F-3A4442D054A7}" type="presParOf" srcId="{85F39A1B-49A6-4D81-901D-8173DB8D7CFC}" destId="{BC678DE0-C30E-4E9F-8EFF-F74A0755FF79}" srcOrd="4" destOrd="0" presId="urn:microsoft.com/office/officeart/2005/8/layout/lProcess2"/>
    <dgm:cxn modelId="{E38A7CEE-83C7-44D6-85B0-D56C8931F221}" type="presParOf" srcId="{BC678DE0-C30E-4E9F-8EFF-F74A0755FF79}" destId="{0FEDC78E-5EBF-48A6-962A-8E1EE7EA997A}" srcOrd="0" destOrd="0" presId="urn:microsoft.com/office/officeart/2005/8/layout/lProcess2"/>
    <dgm:cxn modelId="{5ABFE056-E8BA-46C5-8CB4-F5E0A9FED40C}" type="presParOf" srcId="{BC678DE0-C30E-4E9F-8EFF-F74A0755FF79}" destId="{A91D6CC0-F144-4807-85F0-21525D685C66}" srcOrd="1" destOrd="0" presId="urn:microsoft.com/office/officeart/2005/8/layout/lProcess2"/>
    <dgm:cxn modelId="{91356555-FA02-4AEB-A995-93FBB6B2B7F0}" type="presParOf" srcId="{BC678DE0-C30E-4E9F-8EFF-F74A0755FF79}" destId="{BFDBEAB9-2F32-4471-9B92-B18DC9ECCBC6}" srcOrd="2" destOrd="0" presId="urn:microsoft.com/office/officeart/2005/8/layout/lProcess2"/>
    <dgm:cxn modelId="{9011FF9E-88BC-4AFB-8D4D-B247D842D4EF}" type="presParOf" srcId="{BFDBEAB9-2F32-4471-9B92-B18DC9ECCBC6}" destId="{F8EEA536-EBB7-412E-A550-5B9E314E32F3}" srcOrd="0" destOrd="0" presId="urn:microsoft.com/office/officeart/2005/8/layout/lProcess2"/>
    <dgm:cxn modelId="{6735446D-239D-4F66-BE45-D65A7A5CA11E}" type="presParOf" srcId="{F8EEA536-EBB7-412E-A550-5B9E314E32F3}" destId="{34280A9D-F9ED-48D9-AB2A-F928BCD08486}" srcOrd="0" destOrd="0" presId="urn:microsoft.com/office/officeart/2005/8/layout/lProcess2"/>
    <dgm:cxn modelId="{657A607D-7C09-45A5-8D9F-140FCC823A49}" type="presParOf" srcId="{F8EEA536-EBB7-412E-A550-5B9E314E32F3}" destId="{81D0C80A-3B02-433F-A359-96327011A7BA}" srcOrd="1" destOrd="0" presId="urn:microsoft.com/office/officeart/2005/8/layout/lProcess2"/>
    <dgm:cxn modelId="{18ADF0DF-8970-4731-82C9-0DEDF70EBF5B}" type="presParOf" srcId="{F8EEA536-EBB7-412E-A550-5B9E314E32F3}" destId="{DCDBC3C6-29E9-4BD1-AFDF-AF395168D5F7}" srcOrd="2" destOrd="0" presId="urn:microsoft.com/office/officeart/2005/8/layout/lProcess2"/>
    <dgm:cxn modelId="{1DBF1702-7F09-4D83-9423-FE8FFB7462C4}" type="presParOf" srcId="{F8EEA536-EBB7-412E-A550-5B9E314E32F3}" destId="{0D47CD2B-987F-4C08-BCAB-2F20B280FC78}" srcOrd="3" destOrd="0" presId="urn:microsoft.com/office/officeart/2005/8/layout/lProcess2"/>
    <dgm:cxn modelId="{0B7A20E7-4871-4434-9854-3B22B8A22FF4}" type="presParOf" srcId="{F8EEA536-EBB7-412E-A550-5B9E314E32F3}" destId="{101E67E1-E1AE-4009-BCE6-17CCCEA1C5C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4B47C-60AA-4A6D-9EEB-F7B1D8A3BAA4}" type="doc">
      <dgm:prSet loTypeId="urn:microsoft.com/office/officeart/2005/8/layout/process1" loCatId="process" qsTypeId="urn:microsoft.com/office/officeart/2005/8/quickstyle/simple1" qsCatId="simple" csTypeId="urn:microsoft.com/office/officeart/2005/8/colors/colorful5" csCatId="colorful" phldr="1"/>
      <dgm:spPr/>
    </dgm:pt>
    <dgm:pt modelId="{075F1A65-9EA2-43AE-B19F-08C4250B78BA}">
      <dgm:prSet phldrT="[Text]"/>
      <dgm:spPr/>
      <dgm:t>
        <a:bodyPr/>
        <a:lstStyle/>
        <a:p>
          <a:r>
            <a:rPr lang="en-GB" dirty="0"/>
            <a:t>Stimulus/</a:t>
          </a:r>
          <a:br>
            <a:rPr lang="en-GB" dirty="0"/>
          </a:br>
          <a:r>
            <a:rPr lang="en-GB" dirty="0"/>
            <a:t>Events</a:t>
          </a:r>
        </a:p>
      </dgm:t>
    </dgm:pt>
    <dgm:pt modelId="{A93126B3-82F1-4515-A255-2320E74175E6}" type="parTrans" cxnId="{A4A9D5A1-5258-4230-B563-E32E2C7249F8}">
      <dgm:prSet/>
      <dgm:spPr/>
      <dgm:t>
        <a:bodyPr/>
        <a:lstStyle/>
        <a:p>
          <a:endParaRPr lang="en-GB"/>
        </a:p>
      </dgm:t>
    </dgm:pt>
    <dgm:pt modelId="{B6237F84-C778-4DB6-8064-ECC3D2D96E44}" type="sibTrans" cxnId="{A4A9D5A1-5258-4230-B563-E32E2C7249F8}">
      <dgm:prSet/>
      <dgm:spPr/>
      <dgm:t>
        <a:bodyPr/>
        <a:lstStyle/>
        <a:p>
          <a:endParaRPr lang="en-GB"/>
        </a:p>
      </dgm:t>
    </dgm:pt>
    <dgm:pt modelId="{E963D1EA-3186-4071-8174-F7260CC856B4}">
      <dgm:prSet phldrT="[Text]"/>
      <dgm:spPr/>
      <dgm:t>
        <a:bodyPr/>
        <a:lstStyle/>
        <a:p>
          <a:r>
            <a:rPr lang="en-GB" dirty="0"/>
            <a:t>Response/</a:t>
          </a:r>
          <a:br>
            <a:rPr lang="en-GB" dirty="0"/>
          </a:br>
          <a:r>
            <a:rPr lang="en-GB" dirty="0"/>
            <a:t>Actions</a:t>
          </a:r>
        </a:p>
      </dgm:t>
    </dgm:pt>
    <dgm:pt modelId="{4BAED8BE-1839-47AC-8514-45688339D9FE}" type="parTrans" cxnId="{E043DD04-8EFE-4D6A-93B6-B68FC248BF0F}">
      <dgm:prSet/>
      <dgm:spPr/>
      <dgm:t>
        <a:bodyPr/>
        <a:lstStyle/>
        <a:p>
          <a:endParaRPr lang="en-GB"/>
        </a:p>
      </dgm:t>
    </dgm:pt>
    <dgm:pt modelId="{E972F903-279D-4A74-BC19-2DCC7FDAD56C}" type="sibTrans" cxnId="{E043DD04-8EFE-4D6A-93B6-B68FC248BF0F}">
      <dgm:prSet/>
      <dgm:spPr/>
      <dgm:t>
        <a:bodyPr/>
        <a:lstStyle/>
        <a:p>
          <a:endParaRPr lang="en-GB"/>
        </a:p>
      </dgm:t>
    </dgm:pt>
    <dgm:pt modelId="{C50CDE3C-7250-4A53-AAB7-EABB84B9E846}">
      <dgm:prSet phldrT="[Text]"/>
      <dgm:spPr/>
      <dgm:t>
        <a:bodyPr/>
        <a:lstStyle/>
        <a:p>
          <a:r>
            <a:rPr lang="en-GB" dirty="0"/>
            <a:t>Evaluation/</a:t>
          </a:r>
          <a:br>
            <a:rPr lang="en-GB" dirty="0"/>
          </a:br>
          <a:r>
            <a:rPr lang="en-GB" dirty="0"/>
            <a:t>Interpretation</a:t>
          </a:r>
        </a:p>
      </dgm:t>
    </dgm:pt>
    <dgm:pt modelId="{EE1E0AAB-FE44-429E-B16F-BF6308F634A7}" type="parTrans" cxnId="{DBBC08BC-783F-4A0C-BF2C-92DEC2B05169}">
      <dgm:prSet/>
      <dgm:spPr/>
      <dgm:t>
        <a:bodyPr/>
        <a:lstStyle/>
        <a:p>
          <a:endParaRPr lang="en-GB"/>
        </a:p>
      </dgm:t>
    </dgm:pt>
    <dgm:pt modelId="{51EE109E-EA2B-4BB8-B3A2-E0DD6AE9A3A2}" type="sibTrans" cxnId="{DBBC08BC-783F-4A0C-BF2C-92DEC2B05169}">
      <dgm:prSet/>
      <dgm:spPr/>
      <dgm:t>
        <a:bodyPr/>
        <a:lstStyle/>
        <a:p>
          <a:endParaRPr lang="en-GB"/>
        </a:p>
      </dgm:t>
    </dgm:pt>
    <dgm:pt modelId="{2FD86FF4-0BEA-4861-BACB-05307356FD6A}" type="pres">
      <dgm:prSet presAssocID="{8F44B47C-60AA-4A6D-9EEB-F7B1D8A3BAA4}" presName="Name0" presStyleCnt="0">
        <dgm:presLayoutVars>
          <dgm:dir/>
          <dgm:resizeHandles val="exact"/>
        </dgm:presLayoutVars>
      </dgm:prSet>
      <dgm:spPr/>
    </dgm:pt>
    <dgm:pt modelId="{411F30CC-57D7-4199-BF71-8E28BB589898}" type="pres">
      <dgm:prSet presAssocID="{075F1A65-9EA2-43AE-B19F-08C4250B78BA}" presName="node" presStyleLbl="node1" presStyleIdx="0" presStyleCnt="3">
        <dgm:presLayoutVars>
          <dgm:bulletEnabled val="1"/>
        </dgm:presLayoutVars>
      </dgm:prSet>
      <dgm:spPr/>
    </dgm:pt>
    <dgm:pt modelId="{F40846F9-BB4D-4135-9114-3FAF665B4D0D}" type="pres">
      <dgm:prSet presAssocID="{B6237F84-C778-4DB6-8064-ECC3D2D96E44}" presName="sibTrans" presStyleLbl="sibTrans2D1" presStyleIdx="0" presStyleCnt="2"/>
      <dgm:spPr/>
    </dgm:pt>
    <dgm:pt modelId="{4D7CEEDE-BEE9-4577-A6F5-F54089377580}" type="pres">
      <dgm:prSet presAssocID="{B6237F84-C778-4DB6-8064-ECC3D2D96E44}" presName="connectorText" presStyleLbl="sibTrans2D1" presStyleIdx="0" presStyleCnt="2"/>
      <dgm:spPr/>
    </dgm:pt>
    <dgm:pt modelId="{1DB01878-EC90-4437-9282-3A6F3DB1D58D}" type="pres">
      <dgm:prSet presAssocID="{E963D1EA-3186-4071-8174-F7260CC856B4}" presName="node" presStyleLbl="node1" presStyleIdx="1" presStyleCnt="3">
        <dgm:presLayoutVars>
          <dgm:bulletEnabled val="1"/>
        </dgm:presLayoutVars>
      </dgm:prSet>
      <dgm:spPr/>
    </dgm:pt>
    <dgm:pt modelId="{BCB0E25A-B904-4215-8B3A-DE478709A155}" type="pres">
      <dgm:prSet presAssocID="{E972F903-279D-4A74-BC19-2DCC7FDAD56C}" presName="sibTrans" presStyleLbl="sibTrans2D1" presStyleIdx="1" presStyleCnt="2"/>
      <dgm:spPr/>
    </dgm:pt>
    <dgm:pt modelId="{3CE289F2-ED79-4A07-9763-C11F516C0174}" type="pres">
      <dgm:prSet presAssocID="{E972F903-279D-4A74-BC19-2DCC7FDAD56C}" presName="connectorText" presStyleLbl="sibTrans2D1" presStyleIdx="1" presStyleCnt="2"/>
      <dgm:spPr/>
    </dgm:pt>
    <dgm:pt modelId="{0EFC2A16-D60D-45A8-A92E-21CB9BC71EBF}" type="pres">
      <dgm:prSet presAssocID="{C50CDE3C-7250-4A53-AAB7-EABB84B9E846}" presName="node" presStyleLbl="node1" presStyleIdx="2" presStyleCnt="3">
        <dgm:presLayoutVars>
          <dgm:bulletEnabled val="1"/>
        </dgm:presLayoutVars>
      </dgm:prSet>
      <dgm:spPr/>
    </dgm:pt>
  </dgm:ptLst>
  <dgm:cxnLst>
    <dgm:cxn modelId="{E043DD04-8EFE-4D6A-93B6-B68FC248BF0F}" srcId="{8F44B47C-60AA-4A6D-9EEB-F7B1D8A3BAA4}" destId="{E963D1EA-3186-4071-8174-F7260CC856B4}" srcOrd="1" destOrd="0" parTransId="{4BAED8BE-1839-47AC-8514-45688339D9FE}" sibTransId="{E972F903-279D-4A74-BC19-2DCC7FDAD56C}"/>
    <dgm:cxn modelId="{3FC7441C-DFFD-4F14-88D5-E5457422C2D1}" type="presOf" srcId="{E972F903-279D-4A74-BC19-2DCC7FDAD56C}" destId="{BCB0E25A-B904-4215-8B3A-DE478709A155}" srcOrd="0" destOrd="0" presId="urn:microsoft.com/office/officeart/2005/8/layout/process1"/>
    <dgm:cxn modelId="{1F2DA15B-4614-4D3F-8F41-223A7AA17232}" type="presOf" srcId="{8F44B47C-60AA-4A6D-9EEB-F7B1D8A3BAA4}" destId="{2FD86FF4-0BEA-4861-BACB-05307356FD6A}" srcOrd="0" destOrd="0" presId="urn:microsoft.com/office/officeart/2005/8/layout/process1"/>
    <dgm:cxn modelId="{31ED4162-E266-43E0-AC5C-3F25809251CF}" type="presOf" srcId="{C50CDE3C-7250-4A53-AAB7-EABB84B9E846}" destId="{0EFC2A16-D60D-45A8-A92E-21CB9BC71EBF}" srcOrd="0" destOrd="0" presId="urn:microsoft.com/office/officeart/2005/8/layout/process1"/>
    <dgm:cxn modelId="{097D8B62-2D2C-450A-BB01-2FACB04EE047}" type="presOf" srcId="{E972F903-279D-4A74-BC19-2DCC7FDAD56C}" destId="{3CE289F2-ED79-4A07-9763-C11F516C0174}" srcOrd="1" destOrd="0" presId="urn:microsoft.com/office/officeart/2005/8/layout/process1"/>
    <dgm:cxn modelId="{44B72A4B-A168-46CB-8806-FDE166BBD37E}" type="presOf" srcId="{B6237F84-C778-4DB6-8064-ECC3D2D96E44}" destId="{F40846F9-BB4D-4135-9114-3FAF665B4D0D}" srcOrd="0" destOrd="0" presId="urn:microsoft.com/office/officeart/2005/8/layout/process1"/>
    <dgm:cxn modelId="{F9F1098A-81CD-4474-9CAA-B83773E01251}" type="presOf" srcId="{075F1A65-9EA2-43AE-B19F-08C4250B78BA}" destId="{411F30CC-57D7-4199-BF71-8E28BB589898}" srcOrd="0" destOrd="0" presId="urn:microsoft.com/office/officeart/2005/8/layout/process1"/>
    <dgm:cxn modelId="{A4722D8A-74F0-4CE5-8448-A9CD3F6B8EA4}" type="presOf" srcId="{E963D1EA-3186-4071-8174-F7260CC856B4}" destId="{1DB01878-EC90-4437-9282-3A6F3DB1D58D}" srcOrd="0" destOrd="0" presId="urn:microsoft.com/office/officeart/2005/8/layout/process1"/>
    <dgm:cxn modelId="{A4A9D5A1-5258-4230-B563-E32E2C7249F8}" srcId="{8F44B47C-60AA-4A6D-9EEB-F7B1D8A3BAA4}" destId="{075F1A65-9EA2-43AE-B19F-08C4250B78BA}" srcOrd="0" destOrd="0" parTransId="{A93126B3-82F1-4515-A255-2320E74175E6}" sibTransId="{B6237F84-C778-4DB6-8064-ECC3D2D96E44}"/>
    <dgm:cxn modelId="{DBBC08BC-783F-4A0C-BF2C-92DEC2B05169}" srcId="{8F44B47C-60AA-4A6D-9EEB-F7B1D8A3BAA4}" destId="{C50CDE3C-7250-4A53-AAB7-EABB84B9E846}" srcOrd="2" destOrd="0" parTransId="{EE1E0AAB-FE44-429E-B16F-BF6308F634A7}" sibTransId="{51EE109E-EA2B-4BB8-B3A2-E0DD6AE9A3A2}"/>
    <dgm:cxn modelId="{C71994C0-F307-4B95-9E8F-CF5D487BCA3D}" type="presOf" srcId="{B6237F84-C778-4DB6-8064-ECC3D2D96E44}" destId="{4D7CEEDE-BEE9-4577-A6F5-F54089377580}" srcOrd="1" destOrd="0" presId="urn:microsoft.com/office/officeart/2005/8/layout/process1"/>
    <dgm:cxn modelId="{3600C156-75D2-4C37-A6A9-6BB621FBABB9}" type="presParOf" srcId="{2FD86FF4-0BEA-4861-BACB-05307356FD6A}" destId="{411F30CC-57D7-4199-BF71-8E28BB589898}" srcOrd="0" destOrd="0" presId="urn:microsoft.com/office/officeart/2005/8/layout/process1"/>
    <dgm:cxn modelId="{A51E2A82-DA0D-41AB-A60C-CB15B380D073}" type="presParOf" srcId="{2FD86FF4-0BEA-4861-BACB-05307356FD6A}" destId="{F40846F9-BB4D-4135-9114-3FAF665B4D0D}" srcOrd="1" destOrd="0" presId="urn:microsoft.com/office/officeart/2005/8/layout/process1"/>
    <dgm:cxn modelId="{D84A06D9-F252-489B-8510-C29E621D8313}" type="presParOf" srcId="{F40846F9-BB4D-4135-9114-3FAF665B4D0D}" destId="{4D7CEEDE-BEE9-4577-A6F5-F54089377580}" srcOrd="0" destOrd="0" presId="urn:microsoft.com/office/officeart/2005/8/layout/process1"/>
    <dgm:cxn modelId="{25DECAE6-E482-49C1-8592-FD0575E907C2}" type="presParOf" srcId="{2FD86FF4-0BEA-4861-BACB-05307356FD6A}" destId="{1DB01878-EC90-4437-9282-3A6F3DB1D58D}" srcOrd="2" destOrd="0" presId="urn:microsoft.com/office/officeart/2005/8/layout/process1"/>
    <dgm:cxn modelId="{6A77A2A1-CEC8-49D9-A01A-D806E8224797}" type="presParOf" srcId="{2FD86FF4-0BEA-4861-BACB-05307356FD6A}" destId="{BCB0E25A-B904-4215-8B3A-DE478709A155}" srcOrd="3" destOrd="0" presId="urn:microsoft.com/office/officeart/2005/8/layout/process1"/>
    <dgm:cxn modelId="{F69405CD-E369-4BD5-BE48-4C41545CE35D}" type="presParOf" srcId="{BCB0E25A-B904-4215-8B3A-DE478709A155}" destId="{3CE289F2-ED79-4A07-9763-C11F516C0174}" srcOrd="0" destOrd="0" presId="urn:microsoft.com/office/officeart/2005/8/layout/process1"/>
    <dgm:cxn modelId="{A8F149F9-6BD3-48C7-A081-70C0924635CE}" type="presParOf" srcId="{2FD86FF4-0BEA-4861-BACB-05307356FD6A}" destId="{0EFC2A16-D60D-45A8-A92E-21CB9BC71EB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F4CE19-79DB-4EE6-BB00-DFAE5B10DFD9}" type="doc">
      <dgm:prSet loTypeId="urn:microsoft.com/office/officeart/2005/8/layout/gear1" loCatId="cycle" qsTypeId="urn:microsoft.com/office/officeart/2005/8/quickstyle/simple1" qsCatId="simple" csTypeId="urn:microsoft.com/office/officeart/2005/8/colors/colorful5" csCatId="colorful" phldr="1"/>
      <dgm:spPr/>
    </dgm:pt>
    <dgm:pt modelId="{98CE84FE-2432-42EC-930D-332AFB8D017F}">
      <dgm:prSet phldrT="[Text]"/>
      <dgm:spPr/>
      <dgm:t>
        <a:bodyPr/>
        <a:lstStyle/>
        <a:p>
          <a:r>
            <a:rPr lang="en-GB" dirty="0"/>
            <a:t>C</a:t>
          </a:r>
        </a:p>
      </dgm:t>
    </dgm:pt>
    <dgm:pt modelId="{C4BED05C-54B7-4FB2-A8E1-6A921A0B7B42}" type="parTrans" cxnId="{21E6D9A1-AD84-4996-AF39-53EF5C0EE5CC}">
      <dgm:prSet/>
      <dgm:spPr/>
      <dgm:t>
        <a:bodyPr/>
        <a:lstStyle/>
        <a:p>
          <a:endParaRPr lang="en-GB"/>
        </a:p>
      </dgm:t>
    </dgm:pt>
    <dgm:pt modelId="{21B3DF22-CA54-4909-9034-9ECFB855BE29}" type="sibTrans" cxnId="{21E6D9A1-AD84-4996-AF39-53EF5C0EE5CC}">
      <dgm:prSet/>
      <dgm:spPr/>
      <dgm:t>
        <a:bodyPr/>
        <a:lstStyle/>
        <a:p>
          <a:endParaRPr lang="en-GB"/>
        </a:p>
      </dgm:t>
    </dgm:pt>
    <dgm:pt modelId="{AFC12BD5-AAE2-4E9F-999F-72F5EF59A4C2}">
      <dgm:prSet phldrT="[Text]"/>
      <dgm:spPr/>
      <dgm:t>
        <a:bodyPr/>
        <a:lstStyle/>
        <a:p>
          <a:r>
            <a:rPr lang="en-GB" dirty="0"/>
            <a:t>B</a:t>
          </a:r>
        </a:p>
      </dgm:t>
    </dgm:pt>
    <dgm:pt modelId="{617E31D7-544C-42AD-BAD3-4E49FBDE558B}" type="parTrans" cxnId="{D2E7CEE3-D238-4D23-B06F-749D84F01875}">
      <dgm:prSet/>
      <dgm:spPr/>
      <dgm:t>
        <a:bodyPr/>
        <a:lstStyle/>
        <a:p>
          <a:endParaRPr lang="en-GB"/>
        </a:p>
      </dgm:t>
    </dgm:pt>
    <dgm:pt modelId="{A74B8BDA-3F53-4B19-BD88-5B834370FAB7}" type="sibTrans" cxnId="{D2E7CEE3-D238-4D23-B06F-749D84F01875}">
      <dgm:prSet/>
      <dgm:spPr/>
      <dgm:t>
        <a:bodyPr/>
        <a:lstStyle/>
        <a:p>
          <a:endParaRPr lang="en-GB"/>
        </a:p>
      </dgm:t>
    </dgm:pt>
    <dgm:pt modelId="{423CEF24-8E20-4934-AC81-091E57BCD194}">
      <dgm:prSet phldrT="[Text]"/>
      <dgm:spPr/>
      <dgm:t>
        <a:bodyPr/>
        <a:lstStyle/>
        <a:p>
          <a:r>
            <a:rPr lang="en-GB" dirty="0"/>
            <a:t>A</a:t>
          </a:r>
        </a:p>
      </dgm:t>
    </dgm:pt>
    <dgm:pt modelId="{F0186FF1-9E08-4961-A83F-1358F59F12DC}" type="parTrans" cxnId="{1DE1B539-D163-4DF2-A174-DF596FD2EDB2}">
      <dgm:prSet/>
      <dgm:spPr/>
      <dgm:t>
        <a:bodyPr/>
        <a:lstStyle/>
        <a:p>
          <a:endParaRPr lang="en-GB"/>
        </a:p>
      </dgm:t>
    </dgm:pt>
    <dgm:pt modelId="{59C7941B-1BBE-4E30-BFAD-A46D95C884DB}" type="sibTrans" cxnId="{1DE1B539-D163-4DF2-A174-DF596FD2EDB2}">
      <dgm:prSet/>
      <dgm:spPr/>
      <dgm:t>
        <a:bodyPr/>
        <a:lstStyle/>
        <a:p>
          <a:endParaRPr lang="en-GB"/>
        </a:p>
      </dgm:t>
    </dgm:pt>
    <dgm:pt modelId="{AB3D67CE-5FF4-42A0-9D6A-9AC625970FAD}" type="pres">
      <dgm:prSet presAssocID="{80F4CE19-79DB-4EE6-BB00-DFAE5B10DFD9}" presName="composite" presStyleCnt="0">
        <dgm:presLayoutVars>
          <dgm:chMax val="3"/>
          <dgm:animLvl val="lvl"/>
          <dgm:resizeHandles val="exact"/>
        </dgm:presLayoutVars>
      </dgm:prSet>
      <dgm:spPr/>
    </dgm:pt>
    <dgm:pt modelId="{0A606C04-2EE9-4755-BA07-465DE875FF99}" type="pres">
      <dgm:prSet presAssocID="{98CE84FE-2432-42EC-930D-332AFB8D017F}" presName="gear1" presStyleLbl="node1" presStyleIdx="0" presStyleCnt="3">
        <dgm:presLayoutVars>
          <dgm:chMax val="1"/>
          <dgm:bulletEnabled val="1"/>
        </dgm:presLayoutVars>
      </dgm:prSet>
      <dgm:spPr/>
    </dgm:pt>
    <dgm:pt modelId="{F94D48F6-13EC-4740-8E76-EE17886F160B}" type="pres">
      <dgm:prSet presAssocID="{98CE84FE-2432-42EC-930D-332AFB8D017F}" presName="gear1srcNode" presStyleLbl="node1" presStyleIdx="0" presStyleCnt="3"/>
      <dgm:spPr/>
    </dgm:pt>
    <dgm:pt modelId="{61D30367-114D-428D-8C9A-A6B2DF6DC84E}" type="pres">
      <dgm:prSet presAssocID="{98CE84FE-2432-42EC-930D-332AFB8D017F}" presName="gear1dstNode" presStyleLbl="node1" presStyleIdx="0" presStyleCnt="3"/>
      <dgm:spPr/>
    </dgm:pt>
    <dgm:pt modelId="{21E2F348-5E9F-41B5-8EBA-7321F7E6DDB3}" type="pres">
      <dgm:prSet presAssocID="{AFC12BD5-AAE2-4E9F-999F-72F5EF59A4C2}" presName="gear2" presStyleLbl="node1" presStyleIdx="1" presStyleCnt="3" custLinFactNeighborX="1690" custLinFactNeighborY="-152">
        <dgm:presLayoutVars>
          <dgm:chMax val="1"/>
          <dgm:bulletEnabled val="1"/>
        </dgm:presLayoutVars>
      </dgm:prSet>
      <dgm:spPr/>
    </dgm:pt>
    <dgm:pt modelId="{1D7E0BF8-5699-4B8A-BE9D-7F507111AEA5}" type="pres">
      <dgm:prSet presAssocID="{AFC12BD5-AAE2-4E9F-999F-72F5EF59A4C2}" presName="gear2srcNode" presStyleLbl="node1" presStyleIdx="1" presStyleCnt="3"/>
      <dgm:spPr/>
    </dgm:pt>
    <dgm:pt modelId="{9F1B67B7-C722-4A0B-912C-FA66F38A60B6}" type="pres">
      <dgm:prSet presAssocID="{AFC12BD5-AAE2-4E9F-999F-72F5EF59A4C2}" presName="gear2dstNode" presStyleLbl="node1" presStyleIdx="1" presStyleCnt="3"/>
      <dgm:spPr/>
    </dgm:pt>
    <dgm:pt modelId="{831A68B7-7704-4478-A031-0627E19F281C}" type="pres">
      <dgm:prSet presAssocID="{423CEF24-8E20-4934-AC81-091E57BCD194}" presName="gear3" presStyleLbl="node1" presStyleIdx="2" presStyleCnt="3"/>
      <dgm:spPr/>
    </dgm:pt>
    <dgm:pt modelId="{951D1E4B-A936-48C8-B8C2-3AB7E9B471E4}" type="pres">
      <dgm:prSet presAssocID="{423CEF24-8E20-4934-AC81-091E57BCD194}" presName="gear3tx" presStyleLbl="node1" presStyleIdx="2" presStyleCnt="3">
        <dgm:presLayoutVars>
          <dgm:chMax val="1"/>
          <dgm:bulletEnabled val="1"/>
        </dgm:presLayoutVars>
      </dgm:prSet>
      <dgm:spPr/>
    </dgm:pt>
    <dgm:pt modelId="{D6424FF5-A756-4AB1-8D5C-00FCB518B32D}" type="pres">
      <dgm:prSet presAssocID="{423CEF24-8E20-4934-AC81-091E57BCD194}" presName="gear3srcNode" presStyleLbl="node1" presStyleIdx="2" presStyleCnt="3"/>
      <dgm:spPr/>
    </dgm:pt>
    <dgm:pt modelId="{F7BD6F04-CFDE-4972-A6E0-64DD916B9673}" type="pres">
      <dgm:prSet presAssocID="{423CEF24-8E20-4934-AC81-091E57BCD194}" presName="gear3dstNode" presStyleLbl="node1" presStyleIdx="2" presStyleCnt="3"/>
      <dgm:spPr/>
    </dgm:pt>
    <dgm:pt modelId="{1A9B9B0C-3165-43B1-9271-8B3BF79D6C56}" type="pres">
      <dgm:prSet presAssocID="{21B3DF22-CA54-4909-9034-9ECFB855BE29}" presName="connector1" presStyleLbl="sibTrans2D1" presStyleIdx="0" presStyleCnt="3"/>
      <dgm:spPr/>
    </dgm:pt>
    <dgm:pt modelId="{B2DB2D5B-555E-4FDE-9220-F53EED47B7D4}" type="pres">
      <dgm:prSet presAssocID="{A74B8BDA-3F53-4B19-BD88-5B834370FAB7}" presName="connector2" presStyleLbl="sibTrans2D1" presStyleIdx="1" presStyleCnt="3"/>
      <dgm:spPr/>
    </dgm:pt>
    <dgm:pt modelId="{C3BFB2C5-5858-47C2-977A-C38A20D45621}" type="pres">
      <dgm:prSet presAssocID="{59C7941B-1BBE-4E30-BFAD-A46D95C884DB}" presName="connector3" presStyleLbl="sibTrans2D1" presStyleIdx="2" presStyleCnt="3"/>
      <dgm:spPr/>
    </dgm:pt>
  </dgm:ptLst>
  <dgm:cxnLst>
    <dgm:cxn modelId="{0AF52101-CD09-49EE-8ECF-A09A1F72029D}" type="presOf" srcId="{98CE84FE-2432-42EC-930D-332AFB8D017F}" destId="{F94D48F6-13EC-4740-8E76-EE17886F160B}" srcOrd="1" destOrd="0" presId="urn:microsoft.com/office/officeart/2005/8/layout/gear1"/>
    <dgm:cxn modelId="{02801C02-9384-462A-AD98-12C663BE560F}" type="presOf" srcId="{AFC12BD5-AAE2-4E9F-999F-72F5EF59A4C2}" destId="{9F1B67B7-C722-4A0B-912C-FA66F38A60B6}" srcOrd="2" destOrd="0" presId="urn:microsoft.com/office/officeart/2005/8/layout/gear1"/>
    <dgm:cxn modelId="{915F5920-D79D-4F22-8F43-37A06A0BBE15}" type="presOf" srcId="{423CEF24-8E20-4934-AC81-091E57BCD194}" destId="{951D1E4B-A936-48C8-B8C2-3AB7E9B471E4}" srcOrd="1" destOrd="0" presId="urn:microsoft.com/office/officeart/2005/8/layout/gear1"/>
    <dgm:cxn modelId="{1DE1B539-D163-4DF2-A174-DF596FD2EDB2}" srcId="{80F4CE19-79DB-4EE6-BB00-DFAE5B10DFD9}" destId="{423CEF24-8E20-4934-AC81-091E57BCD194}" srcOrd="2" destOrd="0" parTransId="{F0186FF1-9E08-4961-A83F-1358F59F12DC}" sibTransId="{59C7941B-1BBE-4E30-BFAD-A46D95C884DB}"/>
    <dgm:cxn modelId="{C02C6C4F-8A44-4926-B598-0725D011157E}" type="presOf" srcId="{AFC12BD5-AAE2-4E9F-999F-72F5EF59A4C2}" destId="{1D7E0BF8-5699-4B8A-BE9D-7F507111AEA5}" srcOrd="1" destOrd="0" presId="urn:microsoft.com/office/officeart/2005/8/layout/gear1"/>
    <dgm:cxn modelId="{601E6276-FC25-4B8C-86F6-DB2AEF2EAEAB}" type="presOf" srcId="{98CE84FE-2432-42EC-930D-332AFB8D017F}" destId="{61D30367-114D-428D-8C9A-A6B2DF6DC84E}" srcOrd="2" destOrd="0" presId="urn:microsoft.com/office/officeart/2005/8/layout/gear1"/>
    <dgm:cxn modelId="{616D8D95-F1F6-46DC-B737-81D33BC9E38A}" type="presOf" srcId="{59C7941B-1BBE-4E30-BFAD-A46D95C884DB}" destId="{C3BFB2C5-5858-47C2-977A-C38A20D45621}" srcOrd="0" destOrd="0" presId="urn:microsoft.com/office/officeart/2005/8/layout/gear1"/>
    <dgm:cxn modelId="{5525F69D-244E-433F-B5AE-1B9D849C0467}" type="presOf" srcId="{423CEF24-8E20-4934-AC81-091E57BCD194}" destId="{831A68B7-7704-4478-A031-0627E19F281C}" srcOrd="0" destOrd="0" presId="urn:microsoft.com/office/officeart/2005/8/layout/gear1"/>
    <dgm:cxn modelId="{21E6D9A1-AD84-4996-AF39-53EF5C0EE5CC}" srcId="{80F4CE19-79DB-4EE6-BB00-DFAE5B10DFD9}" destId="{98CE84FE-2432-42EC-930D-332AFB8D017F}" srcOrd="0" destOrd="0" parTransId="{C4BED05C-54B7-4FB2-A8E1-6A921A0B7B42}" sibTransId="{21B3DF22-CA54-4909-9034-9ECFB855BE29}"/>
    <dgm:cxn modelId="{4E65BDA7-0D34-4A90-8DFD-629987A03F85}" type="presOf" srcId="{98CE84FE-2432-42EC-930D-332AFB8D017F}" destId="{0A606C04-2EE9-4755-BA07-465DE875FF99}" srcOrd="0" destOrd="0" presId="urn:microsoft.com/office/officeart/2005/8/layout/gear1"/>
    <dgm:cxn modelId="{5A1FFABC-EFAC-4D1F-B9B4-DD73BD768D32}" type="presOf" srcId="{AFC12BD5-AAE2-4E9F-999F-72F5EF59A4C2}" destId="{21E2F348-5E9F-41B5-8EBA-7321F7E6DDB3}" srcOrd="0" destOrd="0" presId="urn:microsoft.com/office/officeart/2005/8/layout/gear1"/>
    <dgm:cxn modelId="{B73126C3-3C69-4E5A-B615-931241F0E772}" type="presOf" srcId="{423CEF24-8E20-4934-AC81-091E57BCD194}" destId="{F7BD6F04-CFDE-4972-A6E0-64DD916B9673}" srcOrd="3" destOrd="0" presId="urn:microsoft.com/office/officeart/2005/8/layout/gear1"/>
    <dgm:cxn modelId="{83319BCF-3BDD-4821-B652-07F9DCBDCF0F}" type="presOf" srcId="{21B3DF22-CA54-4909-9034-9ECFB855BE29}" destId="{1A9B9B0C-3165-43B1-9271-8B3BF79D6C56}" srcOrd="0" destOrd="0" presId="urn:microsoft.com/office/officeart/2005/8/layout/gear1"/>
    <dgm:cxn modelId="{D2E7CEE3-D238-4D23-B06F-749D84F01875}" srcId="{80F4CE19-79DB-4EE6-BB00-DFAE5B10DFD9}" destId="{AFC12BD5-AAE2-4E9F-999F-72F5EF59A4C2}" srcOrd="1" destOrd="0" parTransId="{617E31D7-544C-42AD-BAD3-4E49FBDE558B}" sibTransId="{A74B8BDA-3F53-4B19-BD88-5B834370FAB7}"/>
    <dgm:cxn modelId="{A5D115ED-3F46-4C07-9FE2-1FFE7891BA5C}" type="presOf" srcId="{80F4CE19-79DB-4EE6-BB00-DFAE5B10DFD9}" destId="{AB3D67CE-5FF4-42A0-9D6A-9AC625970FAD}" srcOrd="0" destOrd="0" presId="urn:microsoft.com/office/officeart/2005/8/layout/gear1"/>
    <dgm:cxn modelId="{50D918F8-2F37-47AD-A975-2D82FB434BC2}" type="presOf" srcId="{423CEF24-8E20-4934-AC81-091E57BCD194}" destId="{D6424FF5-A756-4AB1-8D5C-00FCB518B32D}" srcOrd="2" destOrd="0" presId="urn:microsoft.com/office/officeart/2005/8/layout/gear1"/>
    <dgm:cxn modelId="{5C6DDAFF-B0A3-4476-98AF-5FAB528A62D1}" type="presOf" srcId="{A74B8BDA-3F53-4B19-BD88-5B834370FAB7}" destId="{B2DB2D5B-555E-4FDE-9220-F53EED47B7D4}" srcOrd="0" destOrd="0" presId="urn:microsoft.com/office/officeart/2005/8/layout/gear1"/>
    <dgm:cxn modelId="{1FA54576-EFF3-4350-ADEB-F8F4E06CEF93}" type="presParOf" srcId="{AB3D67CE-5FF4-42A0-9D6A-9AC625970FAD}" destId="{0A606C04-2EE9-4755-BA07-465DE875FF99}" srcOrd="0" destOrd="0" presId="urn:microsoft.com/office/officeart/2005/8/layout/gear1"/>
    <dgm:cxn modelId="{8EEA639A-8DB3-4872-A133-8D270D113BFB}" type="presParOf" srcId="{AB3D67CE-5FF4-42A0-9D6A-9AC625970FAD}" destId="{F94D48F6-13EC-4740-8E76-EE17886F160B}" srcOrd="1" destOrd="0" presId="urn:microsoft.com/office/officeart/2005/8/layout/gear1"/>
    <dgm:cxn modelId="{9DC83AE2-BA3E-4DF7-98D7-8D1FD79D6F86}" type="presParOf" srcId="{AB3D67CE-5FF4-42A0-9D6A-9AC625970FAD}" destId="{61D30367-114D-428D-8C9A-A6B2DF6DC84E}" srcOrd="2" destOrd="0" presId="urn:microsoft.com/office/officeart/2005/8/layout/gear1"/>
    <dgm:cxn modelId="{75B0E77C-BF58-4E64-9345-6A05D4CFA24C}" type="presParOf" srcId="{AB3D67CE-5FF4-42A0-9D6A-9AC625970FAD}" destId="{21E2F348-5E9F-41B5-8EBA-7321F7E6DDB3}" srcOrd="3" destOrd="0" presId="urn:microsoft.com/office/officeart/2005/8/layout/gear1"/>
    <dgm:cxn modelId="{7F26D717-6313-48B1-A5C0-9711FE88A076}" type="presParOf" srcId="{AB3D67CE-5FF4-42A0-9D6A-9AC625970FAD}" destId="{1D7E0BF8-5699-4B8A-BE9D-7F507111AEA5}" srcOrd="4" destOrd="0" presId="urn:microsoft.com/office/officeart/2005/8/layout/gear1"/>
    <dgm:cxn modelId="{5D519B3D-BA7F-4DF1-A312-4B336DB8C6EA}" type="presParOf" srcId="{AB3D67CE-5FF4-42A0-9D6A-9AC625970FAD}" destId="{9F1B67B7-C722-4A0B-912C-FA66F38A60B6}" srcOrd="5" destOrd="0" presId="urn:microsoft.com/office/officeart/2005/8/layout/gear1"/>
    <dgm:cxn modelId="{D6CF3919-1332-4A81-853E-5A87E692395A}" type="presParOf" srcId="{AB3D67CE-5FF4-42A0-9D6A-9AC625970FAD}" destId="{831A68B7-7704-4478-A031-0627E19F281C}" srcOrd="6" destOrd="0" presId="urn:microsoft.com/office/officeart/2005/8/layout/gear1"/>
    <dgm:cxn modelId="{B6C44897-68B5-4DA6-A413-5059F5B7F2D9}" type="presParOf" srcId="{AB3D67CE-5FF4-42A0-9D6A-9AC625970FAD}" destId="{951D1E4B-A936-48C8-B8C2-3AB7E9B471E4}" srcOrd="7" destOrd="0" presId="urn:microsoft.com/office/officeart/2005/8/layout/gear1"/>
    <dgm:cxn modelId="{038A0F6A-3B9C-44C6-B741-6BCA3633EB7D}" type="presParOf" srcId="{AB3D67CE-5FF4-42A0-9D6A-9AC625970FAD}" destId="{D6424FF5-A756-4AB1-8D5C-00FCB518B32D}" srcOrd="8" destOrd="0" presId="urn:microsoft.com/office/officeart/2005/8/layout/gear1"/>
    <dgm:cxn modelId="{71F02DAB-D5B2-402F-AC5D-D1A0E92973BF}" type="presParOf" srcId="{AB3D67CE-5FF4-42A0-9D6A-9AC625970FAD}" destId="{F7BD6F04-CFDE-4972-A6E0-64DD916B9673}" srcOrd="9" destOrd="0" presId="urn:microsoft.com/office/officeart/2005/8/layout/gear1"/>
    <dgm:cxn modelId="{0F8BAAFE-D582-4DC9-9F1E-E4BA1F7868A7}" type="presParOf" srcId="{AB3D67CE-5FF4-42A0-9D6A-9AC625970FAD}" destId="{1A9B9B0C-3165-43B1-9271-8B3BF79D6C56}" srcOrd="10" destOrd="0" presId="urn:microsoft.com/office/officeart/2005/8/layout/gear1"/>
    <dgm:cxn modelId="{FF24C4EC-E334-45E4-83EE-A98334929D4D}" type="presParOf" srcId="{AB3D67CE-5FF4-42A0-9D6A-9AC625970FAD}" destId="{B2DB2D5B-555E-4FDE-9220-F53EED47B7D4}" srcOrd="11" destOrd="0" presId="urn:microsoft.com/office/officeart/2005/8/layout/gear1"/>
    <dgm:cxn modelId="{7AA741BE-C2FA-4943-90E8-B9E5593A35EE}" type="presParOf" srcId="{AB3D67CE-5FF4-42A0-9D6A-9AC625970FAD}" destId="{C3BFB2C5-5858-47C2-977A-C38A20D4562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9C8B5-D98F-455A-8267-45ABD5FCAFB5}">
      <dsp:nvSpPr>
        <dsp:cNvPr id="0" name=""/>
        <dsp:cNvSpPr/>
      </dsp:nvSpPr>
      <dsp:spPr>
        <a:xfrm>
          <a:off x="1390" y="0"/>
          <a:ext cx="3615593" cy="50387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Individual Factors</a:t>
          </a:r>
        </a:p>
      </dsp:txBody>
      <dsp:txXfrm>
        <a:off x="1390" y="0"/>
        <a:ext cx="3615593" cy="1511617"/>
      </dsp:txXfrm>
    </dsp:sp>
    <dsp:sp modelId="{DE78FEAA-FFAA-4667-A221-DA97E97B1776}">
      <dsp:nvSpPr>
        <dsp:cNvPr id="0" name=""/>
        <dsp:cNvSpPr/>
      </dsp:nvSpPr>
      <dsp:spPr>
        <a:xfrm>
          <a:off x="362949" y="1512570"/>
          <a:ext cx="2892474" cy="5829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Burnout</a:t>
          </a:r>
        </a:p>
      </dsp:txBody>
      <dsp:txXfrm>
        <a:off x="380022" y="1529643"/>
        <a:ext cx="2858328" cy="548764"/>
      </dsp:txXfrm>
    </dsp:sp>
    <dsp:sp modelId="{F12AEEE9-9EF6-4C04-B92D-12146E469561}">
      <dsp:nvSpPr>
        <dsp:cNvPr id="0" name=""/>
        <dsp:cNvSpPr/>
      </dsp:nvSpPr>
      <dsp:spPr>
        <a:xfrm>
          <a:off x="362949" y="2185159"/>
          <a:ext cx="2892474" cy="582910"/>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Compassion Fatigue</a:t>
          </a:r>
        </a:p>
      </dsp:txBody>
      <dsp:txXfrm>
        <a:off x="380022" y="2202232"/>
        <a:ext cx="2858328" cy="548764"/>
      </dsp:txXfrm>
    </dsp:sp>
    <dsp:sp modelId="{7543D70E-435B-46CD-8A1F-F7414A86B842}">
      <dsp:nvSpPr>
        <dsp:cNvPr id="0" name=""/>
        <dsp:cNvSpPr/>
      </dsp:nvSpPr>
      <dsp:spPr>
        <a:xfrm>
          <a:off x="362949" y="2857747"/>
          <a:ext cx="2892474" cy="582910"/>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Job Stress/Tension</a:t>
          </a:r>
        </a:p>
      </dsp:txBody>
      <dsp:txXfrm>
        <a:off x="380022" y="2874820"/>
        <a:ext cx="2858328" cy="548764"/>
      </dsp:txXfrm>
    </dsp:sp>
    <dsp:sp modelId="{DF49C888-451F-4B37-AE8B-A34EFD5E7162}">
      <dsp:nvSpPr>
        <dsp:cNvPr id="0" name=""/>
        <dsp:cNvSpPr/>
      </dsp:nvSpPr>
      <dsp:spPr>
        <a:xfrm>
          <a:off x="362949" y="3530335"/>
          <a:ext cx="2892474" cy="58291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Secondary Traumatic Stress</a:t>
          </a:r>
        </a:p>
      </dsp:txBody>
      <dsp:txXfrm>
        <a:off x="380022" y="3547408"/>
        <a:ext cx="2858328" cy="548764"/>
      </dsp:txXfrm>
    </dsp:sp>
    <dsp:sp modelId="{563F9C41-664C-4AB8-AF29-CB2532C85762}">
      <dsp:nvSpPr>
        <dsp:cNvPr id="0" name=""/>
        <dsp:cNvSpPr/>
      </dsp:nvSpPr>
      <dsp:spPr>
        <a:xfrm>
          <a:off x="362949" y="4202924"/>
          <a:ext cx="2892474" cy="582910"/>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Vicarious Traumatization</a:t>
          </a:r>
        </a:p>
      </dsp:txBody>
      <dsp:txXfrm>
        <a:off x="380022" y="4219997"/>
        <a:ext cx="2858328" cy="548764"/>
      </dsp:txXfrm>
    </dsp:sp>
    <dsp:sp modelId="{79F42EC4-7416-4F27-B457-38070D0780C0}">
      <dsp:nvSpPr>
        <dsp:cNvPr id="0" name=""/>
        <dsp:cNvSpPr/>
      </dsp:nvSpPr>
      <dsp:spPr>
        <a:xfrm>
          <a:off x="3888153" y="0"/>
          <a:ext cx="3615593" cy="50387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Organization Factors</a:t>
          </a:r>
        </a:p>
      </dsp:txBody>
      <dsp:txXfrm>
        <a:off x="3888153" y="0"/>
        <a:ext cx="3615593" cy="1511617"/>
      </dsp:txXfrm>
    </dsp:sp>
    <dsp:sp modelId="{B9CE9E3C-B4DA-4EC9-ACF3-518850364F03}">
      <dsp:nvSpPr>
        <dsp:cNvPr id="0" name=""/>
        <dsp:cNvSpPr/>
      </dsp:nvSpPr>
      <dsp:spPr>
        <a:xfrm>
          <a:off x="4249712" y="1512570"/>
          <a:ext cx="2892474" cy="582910"/>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Heavy Workload</a:t>
          </a:r>
        </a:p>
      </dsp:txBody>
      <dsp:txXfrm>
        <a:off x="4266785" y="1529643"/>
        <a:ext cx="2858328" cy="548764"/>
      </dsp:txXfrm>
    </dsp:sp>
    <dsp:sp modelId="{7374FDA4-A989-4C01-ACD4-445642788D1A}">
      <dsp:nvSpPr>
        <dsp:cNvPr id="0" name=""/>
        <dsp:cNvSpPr/>
      </dsp:nvSpPr>
      <dsp:spPr>
        <a:xfrm>
          <a:off x="4249712" y="2185159"/>
          <a:ext cx="2892474" cy="58291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Low salary</a:t>
          </a:r>
        </a:p>
      </dsp:txBody>
      <dsp:txXfrm>
        <a:off x="4266785" y="2202232"/>
        <a:ext cx="2858328" cy="548764"/>
      </dsp:txXfrm>
    </dsp:sp>
    <dsp:sp modelId="{DB6A44A4-9053-41DF-86C5-322D83337F57}">
      <dsp:nvSpPr>
        <dsp:cNvPr id="0" name=""/>
        <dsp:cNvSpPr/>
      </dsp:nvSpPr>
      <dsp:spPr>
        <a:xfrm>
          <a:off x="4249712" y="2857747"/>
          <a:ext cx="2892474" cy="582910"/>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Lack of support</a:t>
          </a:r>
        </a:p>
      </dsp:txBody>
      <dsp:txXfrm>
        <a:off x="4266785" y="2874820"/>
        <a:ext cx="2858328" cy="548764"/>
      </dsp:txXfrm>
    </dsp:sp>
    <dsp:sp modelId="{4A57181E-55D2-4C8B-B3EA-2DD2270CF0DA}">
      <dsp:nvSpPr>
        <dsp:cNvPr id="0" name=""/>
        <dsp:cNvSpPr/>
      </dsp:nvSpPr>
      <dsp:spPr>
        <a:xfrm>
          <a:off x="4249712" y="3530335"/>
          <a:ext cx="2892474" cy="582910"/>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Unsafe work conditions</a:t>
          </a:r>
        </a:p>
      </dsp:txBody>
      <dsp:txXfrm>
        <a:off x="4266785" y="3547408"/>
        <a:ext cx="2858328" cy="548764"/>
      </dsp:txXfrm>
    </dsp:sp>
    <dsp:sp modelId="{D50010D5-848A-4366-AB82-126619843488}">
      <dsp:nvSpPr>
        <dsp:cNvPr id="0" name=""/>
        <dsp:cNvSpPr/>
      </dsp:nvSpPr>
      <dsp:spPr>
        <a:xfrm>
          <a:off x="4249712" y="4202924"/>
          <a:ext cx="2892474" cy="58291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Role conflict/</a:t>
          </a:r>
          <a:r>
            <a:rPr lang="en-GB" sz="1900" kern="1200" dirty="0" err="1"/>
            <a:t>ambiuity</a:t>
          </a:r>
          <a:endParaRPr lang="en-GB" sz="1900" kern="1200" dirty="0"/>
        </a:p>
      </dsp:txBody>
      <dsp:txXfrm>
        <a:off x="4266785" y="4219997"/>
        <a:ext cx="2858328" cy="548764"/>
      </dsp:txXfrm>
    </dsp:sp>
    <dsp:sp modelId="{0FEDC78E-5EBF-48A6-962A-8E1EE7EA997A}">
      <dsp:nvSpPr>
        <dsp:cNvPr id="0" name=""/>
        <dsp:cNvSpPr/>
      </dsp:nvSpPr>
      <dsp:spPr>
        <a:xfrm>
          <a:off x="7774916" y="0"/>
          <a:ext cx="3615593" cy="50387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UK Context</a:t>
          </a:r>
        </a:p>
      </dsp:txBody>
      <dsp:txXfrm>
        <a:off x="7774916" y="0"/>
        <a:ext cx="3615593" cy="1511617"/>
      </dsp:txXfrm>
    </dsp:sp>
    <dsp:sp modelId="{34280A9D-F9ED-48D9-AB2A-F928BCD08486}">
      <dsp:nvSpPr>
        <dsp:cNvPr id="0" name=""/>
        <dsp:cNvSpPr/>
      </dsp:nvSpPr>
      <dsp:spPr>
        <a:xfrm>
          <a:off x="8136475" y="1512047"/>
          <a:ext cx="2892474" cy="989907"/>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b="0" i="0" kern="1200" dirty="0"/>
            <a:t>COVID-19</a:t>
          </a:r>
          <a:r>
            <a:rPr lang="en-GB" sz="1900" b="1" i="0" kern="1200" dirty="0"/>
            <a:t> mental health</a:t>
          </a:r>
          <a:endParaRPr lang="en-GB" sz="1900" kern="1200" dirty="0"/>
        </a:p>
      </dsp:txBody>
      <dsp:txXfrm>
        <a:off x="8165468" y="1541040"/>
        <a:ext cx="2834488" cy="931921"/>
      </dsp:txXfrm>
    </dsp:sp>
    <dsp:sp modelId="{DCDBC3C6-29E9-4BD1-AFDF-AF395168D5F7}">
      <dsp:nvSpPr>
        <dsp:cNvPr id="0" name=""/>
        <dsp:cNvSpPr/>
      </dsp:nvSpPr>
      <dsp:spPr>
        <a:xfrm>
          <a:off x="8136475" y="2654248"/>
          <a:ext cx="2892474" cy="989907"/>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b="1" i="0" kern="1200" dirty="0"/>
            <a:t>Cost-of-living concerns</a:t>
          </a:r>
          <a:endParaRPr lang="en-GB" sz="1900" kern="1200" dirty="0"/>
        </a:p>
      </dsp:txBody>
      <dsp:txXfrm>
        <a:off x="8165468" y="2683241"/>
        <a:ext cx="2834488" cy="931921"/>
      </dsp:txXfrm>
    </dsp:sp>
    <dsp:sp modelId="{101E67E1-E1AE-4009-BCE6-17CCCEA1C5CB}">
      <dsp:nvSpPr>
        <dsp:cNvPr id="0" name=""/>
        <dsp:cNvSpPr/>
      </dsp:nvSpPr>
      <dsp:spPr>
        <a:xfrm>
          <a:off x="8136475" y="3796449"/>
          <a:ext cx="2892474" cy="98990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b="1" i="0" kern="1200" dirty="0"/>
            <a:t>Social work ‘on brink of a collective breakdown’</a:t>
          </a:r>
          <a:endParaRPr lang="en-GB" sz="1900" kern="1200" dirty="0"/>
        </a:p>
      </dsp:txBody>
      <dsp:txXfrm>
        <a:off x="8165468" y="3825442"/>
        <a:ext cx="2834488" cy="931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F30CC-57D7-4199-BF71-8E28BB589898}">
      <dsp:nvSpPr>
        <dsp:cNvPr id="0" name=""/>
        <dsp:cNvSpPr/>
      </dsp:nvSpPr>
      <dsp:spPr>
        <a:xfrm>
          <a:off x="8994" y="396157"/>
          <a:ext cx="2688299" cy="16129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Stimulus/</a:t>
          </a:r>
          <a:br>
            <a:rPr lang="en-GB" sz="3200" kern="1200" dirty="0"/>
          </a:br>
          <a:r>
            <a:rPr lang="en-GB" sz="3200" kern="1200" dirty="0"/>
            <a:t>Events</a:t>
          </a:r>
        </a:p>
      </dsp:txBody>
      <dsp:txXfrm>
        <a:off x="56237" y="443400"/>
        <a:ext cx="2593813" cy="1518493"/>
      </dsp:txXfrm>
    </dsp:sp>
    <dsp:sp modelId="{F40846F9-BB4D-4135-9114-3FAF665B4D0D}">
      <dsp:nvSpPr>
        <dsp:cNvPr id="0" name=""/>
        <dsp:cNvSpPr/>
      </dsp:nvSpPr>
      <dsp:spPr>
        <a:xfrm>
          <a:off x="2966123" y="869297"/>
          <a:ext cx="569919" cy="66669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2966123" y="1002637"/>
        <a:ext cx="398943" cy="400018"/>
      </dsp:txXfrm>
    </dsp:sp>
    <dsp:sp modelId="{1DB01878-EC90-4437-9282-3A6F3DB1D58D}">
      <dsp:nvSpPr>
        <dsp:cNvPr id="0" name=""/>
        <dsp:cNvSpPr/>
      </dsp:nvSpPr>
      <dsp:spPr>
        <a:xfrm>
          <a:off x="3772613" y="396157"/>
          <a:ext cx="2688299" cy="161297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Response/</a:t>
          </a:r>
          <a:br>
            <a:rPr lang="en-GB" sz="3200" kern="1200" dirty="0"/>
          </a:br>
          <a:r>
            <a:rPr lang="en-GB" sz="3200" kern="1200" dirty="0"/>
            <a:t>Actions</a:t>
          </a:r>
        </a:p>
      </dsp:txBody>
      <dsp:txXfrm>
        <a:off x="3819856" y="443400"/>
        <a:ext cx="2593813" cy="1518493"/>
      </dsp:txXfrm>
    </dsp:sp>
    <dsp:sp modelId="{BCB0E25A-B904-4215-8B3A-DE478709A155}">
      <dsp:nvSpPr>
        <dsp:cNvPr id="0" name=""/>
        <dsp:cNvSpPr/>
      </dsp:nvSpPr>
      <dsp:spPr>
        <a:xfrm>
          <a:off x="6729742" y="869297"/>
          <a:ext cx="569919" cy="66669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6729742" y="1002637"/>
        <a:ext cx="398943" cy="400018"/>
      </dsp:txXfrm>
    </dsp:sp>
    <dsp:sp modelId="{0EFC2A16-D60D-45A8-A92E-21CB9BC71EBF}">
      <dsp:nvSpPr>
        <dsp:cNvPr id="0" name=""/>
        <dsp:cNvSpPr/>
      </dsp:nvSpPr>
      <dsp:spPr>
        <a:xfrm>
          <a:off x="7536232" y="396157"/>
          <a:ext cx="2688299" cy="161297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Evaluation/</a:t>
          </a:r>
          <a:br>
            <a:rPr lang="en-GB" sz="3200" kern="1200" dirty="0"/>
          </a:br>
          <a:r>
            <a:rPr lang="en-GB" sz="3200" kern="1200" dirty="0"/>
            <a:t>Interpretation</a:t>
          </a:r>
        </a:p>
      </dsp:txBody>
      <dsp:txXfrm>
        <a:off x="7583475" y="443400"/>
        <a:ext cx="2593813" cy="1518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06C04-2EE9-4755-BA07-465DE875FF99}">
      <dsp:nvSpPr>
        <dsp:cNvPr id="0" name=""/>
        <dsp:cNvSpPr/>
      </dsp:nvSpPr>
      <dsp:spPr>
        <a:xfrm>
          <a:off x="3793066" y="2438400"/>
          <a:ext cx="2980266" cy="2980266"/>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GB" sz="6400" kern="1200" dirty="0"/>
            <a:t>C</a:t>
          </a:r>
        </a:p>
      </dsp:txBody>
      <dsp:txXfrm>
        <a:off x="4392232" y="3136513"/>
        <a:ext cx="1781934" cy="1531918"/>
      </dsp:txXfrm>
    </dsp:sp>
    <dsp:sp modelId="{21E2F348-5E9F-41B5-8EBA-7321F7E6DDB3}">
      <dsp:nvSpPr>
        <dsp:cNvPr id="0" name=""/>
        <dsp:cNvSpPr/>
      </dsp:nvSpPr>
      <dsp:spPr>
        <a:xfrm>
          <a:off x="2095723" y="1730678"/>
          <a:ext cx="2167466" cy="2167466"/>
        </a:xfrm>
        <a:prstGeom prst="gear6">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GB" sz="6400" kern="1200" dirty="0"/>
            <a:t>B</a:t>
          </a:r>
        </a:p>
      </dsp:txBody>
      <dsp:txXfrm>
        <a:off x="2641389" y="2279642"/>
        <a:ext cx="1076134" cy="1069538"/>
      </dsp:txXfrm>
    </dsp:sp>
    <dsp:sp modelId="{831A68B7-7704-4478-A031-0627E19F281C}">
      <dsp:nvSpPr>
        <dsp:cNvPr id="0" name=""/>
        <dsp:cNvSpPr/>
      </dsp:nvSpPr>
      <dsp:spPr>
        <a:xfrm rot="20700000">
          <a:off x="3273095" y="238642"/>
          <a:ext cx="2123675" cy="2123675"/>
        </a:xfrm>
        <a:prstGeom prst="gear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GB" sz="6400" kern="1200" dirty="0"/>
            <a:t>A</a:t>
          </a:r>
        </a:p>
      </dsp:txBody>
      <dsp:txXfrm rot="-20700000">
        <a:off x="3738879" y="704426"/>
        <a:ext cx="1192106" cy="1192106"/>
      </dsp:txXfrm>
    </dsp:sp>
    <dsp:sp modelId="{1A9B9B0C-3165-43B1-9271-8B3BF79D6C56}">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DB2D5B-555E-4FDE-9220-F53EED47B7D4}">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FB2C5-5858-47C2-977A-C38A20D45621}">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146B-9182-C710-43C4-8220415A8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A1C012-EED9-52CA-CE84-D6E50B06F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F62DD5-2DE1-89BA-D377-1419569C5380}"/>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5" name="Footer Placeholder 4">
            <a:extLst>
              <a:ext uri="{FF2B5EF4-FFF2-40B4-BE49-F238E27FC236}">
                <a16:creationId xmlns:a16="http://schemas.microsoft.com/office/drawing/2014/main" id="{6BE49312-0F02-BA87-1EF7-0787BB495A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A6A1D-4BE2-5EA9-5D64-36BE46502CBE}"/>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60177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C45A-DFCA-E64B-BBDC-42A86C4BE2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9733AF-20C2-6551-591A-E43042833F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29637-280B-17B6-26F8-CFF5A1477695}"/>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5" name="Footer Placeholder 4">
            <a:extLst>
              <a:ext uri="{FF2B5EF4-FFF2-40B4-BE49-F238E27FC236}">
                <a16:creationId xmlns:a16="http://schemas.microsoft.com/office/drawing/2014/main" id="{FC57368D-A540-46C6-DBE2-0B88EA880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CFE09-1F14-1BAB-F9F7-B40452923E2C}"/>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257958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97089-F7C1-50D1-6A94-75771650B1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048A1D-9157-3C2F-2F66-74886F65B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B04581-7AB3-06AA-3C4F-0B4CA178AA21}"/>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5" name="Footer Placeholder 4">
            <a:extLst>
              <a:ext uri="{FF2B5EF4-FFF2-40B4-BE49-F238E27FC236}">
                <a16:creationId xmlns:a16="http://schemas.microsoft.com/office/drawing/2014/main" id="{90393E87-B2B3-2706-720D-3CD74350B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D1E09-8E84-9815-790D-6F37146F59AD}"/>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64788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57AF-61C5-124E-E331-76635C3846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9E3592-74BD-750B-1C76-B382F2B5C8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BEF72-8D90-C417-E357-DFEDB33297C2}"/>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5" name="Footer Placeholder 4">
            <a:extLst>
              <a:ext uri="{FF2B5EF4-FFF2-40B4-BE49-F238E27FC236}">
                <a16:creationId xmlns:a16="http://schemas.microsoft.com/office/drawing/2014/main" id="{D88F2386-F96C-ED24-B1F3-996DEB545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44E5BE-2840-AC5F-F0A7-AE44B50821EB}"/>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252068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8FF1-44C2-9063-8821-97688768FF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110AFF-397D-2473-33A7-A42FB5AB7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35649C-9B68-0390-8070-F117AA131BA9}"/>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5" name="Footer Placeholder 4">
            <a:extLst>
              <a:ext uri="{FF2B5EF4-FFF2-40B4-BE49-F238E27FC236}">
                <a16:creationId xmlns:a16="http://schemas.microsoft.com/office/drawing/2014/main" id="{4B20B13D-553E-F7D0-7193-F0CAC8D024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F0572-B32D-8911-C8EA-E3E0F1CC24B8}"/>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185042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473A-400B-D37A-881F-2E68C1987B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E518B7-DCB1-9BC0-76E5-FF00A98EA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95DF11-D39B-FA39-904C-BD8A235E09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3ECA25-C0AA-7366-A468-227CB5ADCC85}"/>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6" name="Footer Placeholder 5">
            <a:extLst>
              <a:ext uri="{FF2B5EF4-FFF2-40B4-BE49-F238E27FC236}">
                <a16:creationId xmlns:a16="http://schemas.microsoft.com/office/drawing/2014/main" id="{6BFE4901-BDF3-2FDB-836D-E6663A4E99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DF09E-57E3-0EE9-B0F8-EC2988948ABA}"/>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337704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2110-BE62-5A7B-710F-EB8841EA7F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C0BF6-D66B-D6F4-7750-EB8891E9E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8A246-5784-DC39-52B9-568B796047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20CCB-FBA1-B7D2-0EA7-BF73C0B2B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73A86-0DCD-5975-E0B8-3AE3FD883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F58CD8-3318-BE8C-96DE-AE0B88D5721E}"/>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8" name="Footer Placeholder 7">
            <a:extLst>
              <a:ext uri="{FF2B5EF4-FFF2-40B4-BE49-F238E27FC236}">
                <a16:creationId xmlns:a16="http://schemas.microsoft.com/office/drawing/2014/main" id="{CB224B4E-6F65-8BDC-7F91-3EBD874779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7E9D92-E036-CFCD-CA4C-EE08B4BE97C5}"/>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122024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0C3A-18A6-23B5-07EF-52526BA552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1C8EB1-5B45-87B3-AFD4-1657D4821B0C}"/>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4" name="Footer Placeholder 3">
            <a:extLst>
              <a:ext uri="{FF2B5EF4-FFF2-40B4-BE49-F238E27FC236}">
                <a16:creationId xmlns:a16="http://schemas.microsoft.com/office/drawing/2014/main" id="{F5DD8046-01AB-7A88-BAA9-FEC7A2A7FB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1A8FEF-5459-7F24-8E53-39869F24D3D9}"/>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192664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28545-757D-C636-DEC9-EB996D14B69E}"/>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3" name="Footer Placeholder 2">
            <a:extLst>
              <a:ext uri="{FF2B5EF4-FFF2-40B4-BE49-F238E27FC236}">
                <a16:creationId xmlns:a16="http://schemas.microsoft.com/office/drawing/2014/main" id="{33A84D7A-F5A7-FCB2-7054-6C6A6F21D4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61F19D-B9D5-BC3B-B093-384E58776752}"/>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351739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C64E-B487-82BD-295B-FD06AC92E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CBB567-51CF-1129-1AAD-F69C78C2B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49C174-6997-155C-68EF-2C949B4D9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71B3F9-2E2E-20FC-3D25-C303909D5446}"/>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6" name="Footer Placeholder 5">
            <a:extLst>
              <a:ext uri="{FF2B5EF4-FFF2-40B4-BE49-F238E27FC236}">
                <a16:creationId xmlns:a16="http://schemas.microsoft.com/office/drawing/2014/main" id="{65E71CC1-392D-9CD2-C931-0EECAA9206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A8B800-5F92-DA9F-4E86-DA05D5764522}"/>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4618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3EFC-E15F-6509-3FAB-41A9E8FAE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A8FD48-AABB-055B-9FD5-BF1F8CFD2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569B36-B54F-F3B7-CAB0-D4353F0F5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23717-A4B5-FC98-1D58-F4990DCAD5CD}"/>
              </a:ext>
            </a:extLst>
          </p:cNvPr>
          <p:cNvSpPr>
            <a:spLocks noGrp="1"/>
          </p:cNvSpPr>
          <p:nvPr>
            <p:ph type="dt" sz="half" idx="10"/>
          </p:nvPr>
        </p:nvSpPr>
        <p:spPr/>
        <p:txBody>
          <a:bodyPr/>
          <a:lstStyle/>
          <a:p>
            <a:fld id="{36CB8A66-58A2-449C-B402-95DB74817691}" type="datetimeFigureOut">
              <a:rPr lang="en-GB" smtClean="0"/>
              <a:t>19/06/2024</a:t>
            </a:fld>
            <a:endParaRPr lang="en-GB"/>
          </a:p>
        </p:txBody>
      </p:sp>
      <p:sp>
        <p:nvSpPr>
          <p:cNvPr id="6" name="Footer Placeholder 5">
            <a:extLst>
              <a:ext uri="{FF2B5EF4-FFF2-40B4-BE49-F238E27FC236}">
                <a16:creationId xmlns:a16="http://schemas.microsoft.com/office/drawing/2014/main" id="{20BDAD40-7BAE-96F4-E50C-6C72ECC9C9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8E9CB0-435D-D3E6-E2B4-2643CE7D941B}"/>
              </a:ext>
            </a:extLst>
          </p:cNvPr>
          <p:cNvSpPr>
            <a:spLocks noGrp="1"/>
          </p:cNvSpPr>
          <p:nvPr>
            <p:ph type="sldNum" sz="quarter" idx="12"/>
          </p:nvPr>
        </p:nvSpPr>
        <p:spPr/>
        <p:txBody>
          <a:bodyPr/>
          <a:lstStyle/>
          <a:p>
            <a:fld id="{1584E107-D8B3-4258-A49B-5C1545418E28}" type="slidenum">
              <a:rPr lang="en-GB" smtClean="0"/>
              <a:t>‹#›</a:t>
            </a:fld>
            <a:endParaRPr lang="en-GB"/>
          </a:p>
        </p:txBody>
      </p:sp>
    </p:spTree>
    <p:extLst>
      <p:ext uri="{BB962C8B-B14F-4D97-AF65-F5344CB8AC3E}">
        <p14:creationId xmlns:p14="http://schemas.microsoft.com/office/powerpoint/2010/main" val="98628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1891C-8BC9-38B2-F8BE-56EA95E91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47FBA3-4102-C278-EB20-6BB072A72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247B9A-E10E-2720-6E5E-F973745EB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B8A66-58A2-449C-B402-95DB74817691}" type="datetimeFigureOut">
              <a:rPr lang="en-GB" smtClean="0"/>
              <a:t>19/06/2024</a:t>
            </a:fld>
            <a:endParaRPr lang="en-GB"/>
          </a:p>
        </p:txBody>
      </p:sp>
      <p:sp>
        <p:nvSpPr>
          <p:cNvPr id="5" name="Footer Placeholder 4">
            <a:extLst>
              <a:ext uri="{FF2B5EF4-FFF2-40B4-BE49-F238E27FC236}">
                <a16:creationId xmlns:a16="http://schemas.microsoft.com/office/drawing/2014/main" id="{3D282519-3AD1-AA53-36B4-883945884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278112-C9DB-9140-A216-37AD5054E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4E107-D8B3-4258-A49B-5C1545418E28}" type="slidenum">
              <a:rPr lang="en-GB" smtClean="0"/>
              <a:t>‹#›</a:t>
            </a:fld>
            <a:endParaRPr lang="en-GB"/>
          </a:p>
        </p:txBody>
      </p:sp>
    </p:spTree>
    <p:extLst>
      <p:ext uri="{BB962C8B-B14F-4D97-AF65-F5344CB8AC3E}">
        <p14:creationId xmlns:p14="http://schemas.microsoft.com/office/powerpoint/2010/main" val="418775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yellow flower&#10;&#10;Description automatically generated">
            <a:extLst>
              <a:ext uri="{FF2B5EF4-FFF2-40B4-BE49-F238E27FC236}">
                <a16:creationId xmlns:a16="http://schemas.microsoft.com/office/drawing/2014/main" id="{86C92280-C6B3-F1D6-19F9-59A81532C2DC}"/>
              </a:ext>
            </a:extLst>
          </p:cNvPr>
          <p:cNvPicPr>
            <a:picLocks noChangeAspect="1"/>
          </p:cNvPicPr>
          <p:nvPr/>
        </p:nvPicPr>
        <p:blipFill rotWithShape="1">
          <a:blip r:embed="rId2"/>
          <a:srcRect t="11529" b="4201"/>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521BD-3EED-99AD-27C3-C92744ADAA45}"/>
              </a:ext>
            </a:extLst>
          </p:cNvPr>
          <p:cNvSpPr>
            <a:spLocks noGrp="1"/>
          </p:cNvSpPr>
          <p:nvPr>
            <p:ph type="ctrTitle"/>
          </p:nvPr>
        </p:nvSpPr>
        <p:spPr>
          <a:xfrm>
            <a:off x="926098" y="3798962"/>
            <a:ext cx="9643534" cy="1669014"/>
          </a:xfrm>
        </p:spPr>
        <p:txBody>
          <a:bodyPr anchor="t">
            <a:normAutofit/>
          </a:bodyPr>
          <a:lstStyle/>
          <a:p>
            <a:pPr algn="l"/>
            <a:r>
              <a:rPr lang="en-GB" sz="5400" kern="0" dirty="0">
                <a:solidFill>
                  <a:schemeClr val="bg1"/>
                </a:solidFill>
                <a:effectLst/>
                <a:latin typeface="Segoe UI" panose="020B0502040204020203" pitchFamily="34" charset="0"/>
                <a:ea typeface="Times New Roman" panose="02020603050405020304" pitchFamily="18" charset="0"/>
              </a:rPr>
              <a:t>Massage Your Pressure Points: </a:t>
            </a:r>
            <a:r>
              <a:rPr lang="en-GB" sz="4000" kern="0" dirty="0">
                <a:solidFill>
                  <a:schemeClr val="bg1"/>
                </a:solidFill>
                <a:effectLst/>
                <a:latin typeface="Segoe UI" panose="020B0502040204020203" pitchFamily="34" charset="0"/>
                <a:ea typeface="Times New Roman" panose="02020603050405020304" pitchFamily="18" charset="0"/>
              </a:rPr>
              <a:t>Self-care and Mindful Stress Management</a:t>
            </a:r>
            <a:endParaRPr lang="en-GB" sz="13800" dirty="0">
              <a:solidFill>
                <a:schemeClr val="bg1"/>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235C60-A5EF-C07C-1F22-F4FD83FE38DD}"/>
              </a:ext>
            </a:extLst>
          </p:cNvPr>
          <p:cNvSpPr txBox="1"/>
          <p:nvPr/>
        </p:nvSpPr>
        <p:spPr>
          <a:xfrm>
            <a:off x="923052" y="5147320"/>
            <a:ext cx="8088923" cy="1200329"/>
          </a:xfrm>
          <a:prstGeom prst="rect">
            <a:avLst/>
          </a:prstGeom>
          <a:noFill/>
        </p:spPr>
        <p:txBody>
          <a:bodyPr wrap="square">
            <a:spAutoFit/>
          </a:bodyPr>
          <a:lstStyle/>
          <a:p>
            <a:r>
              <a:rPr lang="en-GB" sz="3200" b="1" dirty="0">
                <a:solidFill>
                  <a:schemeClr val="bg1"/>
                </a:solidFill>
                <a:effectLst/>
                <a:latin typeface="-apple-system"/>
              </a:rPr>
              <a:t>Dr Carmen Yau (</a:t>
            </a:r>
            <a:r>
              <a:rPr lang="en-GB" sz="3200" b="1" i="1" dirty="0">
                <a:solidFill>
                  <a:schemeClr val="bg1"/>
                </a:solidFill>
                <a:effectLst/>
                <a:latin typeface="-apple-system"/>
              </a:rPr>
              <a:t>Email: C.yau@gold.ac.uk)</a:t>
            </a:r>
          </a:p>
          <a:p>
            <a:r>
              <a:rPr lang="en-GB" sz="2000" dirty="0">
                <a:solidFill>
                  <a:schemeClr val="bg1"/>
                </a:solidFill>
                <a:effectLst/>
                <a:latin typeface="-apple-system"/>
              </a:rPr>
              <a:t>Lecturer in Social Work /Research Lead for the Wellbeing Research Hub</a:t>
            </a:r>
          </a:p>
          <a:p>
            <a:r>
              <a:rPr lang="en-GB" sz="2000" dirty="0">
                <a:solidFill>
                  <a:schemeClr val="bg1"/>
                </a:solidFill>
                <a:effectLst/>
                <a:latin typeface="-apple-system"/>
              </a:rPr>
              <a:t>Goldsmiths, University of London</a:t>
            </a:r>
          </a:p>
        </p:txBody>
      </p:sp>
    </p:spTree>
    <p:extLst>
      <p:ext uri="{BB962C8B-B14F-4D97-AF65-F5344CB8AC3E}">
        <p14:creationId xmlns:p14="http://schemas.microsoft.com/office/powerpoint/2010/main" val="150983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BA8-0B4A-095F-3617-B717092C1D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110D13-BF3D-9D26-C0CA-EE8BE5413A6D}"/>
              </a:ext>
            </a:extLst>
          </p:cNvPr>
          <p:cNvSpPr>
            <a:spLocks noGrp="1"/>
          </p:cNvSpPr>
          <p:nvPr>
            <p:ph idx="1"/>
          </p:nvPr>
        </p:nvSpPr>
        <p:spPr/>
        <p:txBody>
          <a:bodyPr/>
          <a:lstStyle/>
          <a:p>
            <a:endParaRPr lang="en-GB"/>
          </a:p>
        </p:txBody>
      </p:sp>
      <p:pic>
        <p:nvPicPr>
          <p:cNvPr id="1026" name="Picture 2" descr="Blog | The Best Pressure Points to Treat Headaches">
            <a:extLst>
              <a:ext uri="{FF2B5EF4-FFF2-40B4-BE49-F238E27FC236}">
                <a16:creationId xmlns:a16="http://schemas.microsoft.com/office/drawing/2014/main" id="{E3702171-FF5F-69D4-5F16-F98ED6C94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618" y="252412"/>
            <a:ext cx="95250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5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E7A0-C21E-3639-25AD-37FB20FCD3E7}"/>
              </a:ext>
            </a:extLst>
          </p:cNvPr>
          <p:cNvSpPr>
            <a:spLocks noGrp="1"/>
          </p:cNvSpPr>
          <p:nvPr>
            <p:ph type="title"/>
          </p:nvPr>
        </p:nvSpPr>
        <p:spPr>
          <a:xfrm>
            <a:off x="322217" y="365125"/>
            <a:ext cx="11031583" cy="1325563"/>
          </a:xfrm>
        </p:spPr>
        <p:txBody>
          <a:bodyPr/>
          <a:lstStyle/>
          <a:p>
            <a:r>
              <a:rPr lang="en-GB" b="1" dirty="0"/>
              <a:t>Irritable Bowel Symptom</a:t>
            </a:r>
          </a:p>
        </p:txBody>
      </p:sp>
      <p:sp>
        <p:nvSpPr>
          <p:cNvPr id="3" name="Content Placeholder 2">
            <a:extLst>
              <a:ext uri="{FF2B5EF4-FFF2-40B4-BE49-F238E27FC236}">
                <a16:creationId xmlns:a16="http://schemas.microsoft.com/office/drawing/2014/main" id="{8EB1596C-ECF3-80D2-B33C-8ABAABC365BB}"/>
              </a:ext>
            </a:extLst>
          </p:cNvPr>
          <p:cNvSpPr>
            <a:spLocks noGrp="1"/>
          </p:cNvSpPr>
          <p:nvPr>
            <p:ph idx="1"/>
          </p:nvPr>
        </p:nvSpPr>
        <p:spPr/>
        <p:txBody>
          <a:bodyPr/>
          <a:lstStyle/>
          <a:p>
            <a:endParaRPr lang="en-GB"/>
          </a:p>
        </p:txBody>
      </p:sp>
      <p:pic>
        <p:nvPicPr>
          <p:cNvPr id="12" name="Picture 11">
            <a:extLst>
              <a:ext uri="{FF2B5EF4-FFF2-40B4-BE49-F238E27FC236}">
                <a16:creationId xmlns:a16="http://schemas.microsoft.com/office/drawing/2014/main" id="{EE4360BE-A6B4-03AA-8787-C837E4E2DF03}"/>
              </a:ext>
            </a:extLst>
          </p:cNvPr>
          <p:cNvPicPr>
            <a:picLocks noChangeAspect="1"/>
          </p:cNvPicPr>
          <p:nvPr/>
        </p:nvPicPr>
        <p:blipFill>
          <a:blip r:embed="rId2"/>
          <a:stretch>
            <a:fillRect/>
          </a:stretch>
        </p:blipFill>
        <p:spPr>
          <a:xfrm>
            <a:off x="5233683" y="1515269"/>
            <a:ext cx="6858000" cy="4972050"/>
          </a:xfrm>
          <a:prstGeom prst="rect">
            <a:avLst/>
          </a:prstGeom>
        </p:spPr>
      </p:pic>
      <p:pic>
        <p:nvPicPr>
          <p:cNvPr id="13" name="Picture 12">
            <a:extLst>
              <a:ext uri="{FF2B5EF4-FFF2-40B4-BE49-F238E27FC236}">
                <a16:creationId xmlns:a16="http://schemas.microsoft.com/office/drawing/2014/main" id="{4B2DFA50-0D26-F1CE-A4DF-8FDC837F014A}"/>
              </a:ext>
            </a:extLst>
          </p:cNvPr>
          <p:cNvPicPr>
            <a:picLocks noChangeAspect="1"/>
          </p:cNvPicPr>
          <p:nvPr/>
        </p:nvPicPr>
        <p:blipFill>
          <a:blip r:embed="rId3"/>
          <a:stretch>
            <a:fillRect/>
          </a:stretch>
        </p:blipFill>
        <p:spPr>
          <a:xfrm>
            <a:off x="224220" y="1825625"/>
            <a:ext cx="6038850" cy="4524375"/>
          </a:xfrm>
          <a:prstGeom prst="rect">
            <a:avLst/>
          </a:prstGeom>
        </p:spPr>
      </p:pic>
    </p:spTree>
    <p:extLst>
      <p:ext uri="{BB962C8B-B14F-4D97-AF65-F5344CB8AC3E}">
        <p14:creationId xmlns:p14="http://schemas.microsoft.com/office/powerpoint/2010/main" val="279981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920A-A8DC-34CA-D3AD-A8DD82E3692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04646BB-6962-9EE4-F22E-DAF5910CB931}"/>
              </a:ext>
            </a:extLst>
          </p:cNvPr>
          <p:cNvSpPr>
            <a:spLocks noGrp="1"/>
          </p:cNvSpPr>
          <p:nvPr>
            <p:ph idx="1"/>
          </p:nvPr>
        </p:nvSpPr>
        <p:spPr/>
        <p:txBody>
          <a:bodyPr/>
          <a:lstStyle/>
          <a:p>
            <a:endParaRPr lang="en-GB"/>
          </a:p>
        </p:txBody>
      </p:sp>
      <p:pic>
        <p:nvPicPr>
          <p:cNvPr id="1026" name="Picture 2" descr="7 Acupoints for Mental Balancing - Mend Acupuncture">
            <a:extLst>
              <a:ext uri="{FF2B5EF4-FFF2-40B4-BE49-F238E27FC236}">
                <a16:creationId xmlns:a16="http://schemas.microsoft.com/office/drawing/2014/main" id="{DDC6E581-A580-654D-36C5-6690FCA4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93" y="0"/>
            <a:ext cx="10285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456C1A-66D5-01CE-20C9-1194EEC5AA1E}"/>
              </a:ext>
            </a:extLst>
          </p:cNvPr>
          <p:cNvSpPr txBox="1"/>
          <p:nvPr/>
        </p:nvSpPr>
        <p:spPr>
          <a:xfrm>
            <a:off x="838199" y="230187"/>
            <a:ext cx="10285413" cy="707886"/>
          </a:xfrm>
          <a:prstGeom prst="rect">
            <a:avLst/>
          </a:prstGeom>
          <a:noFill/>
        </p:spPr>
        <p:txBody>
          <a:bodyPr wrap="square">
            <a:spAutoFit/>
          </a:bodyPr>
          <a:lstStyle/>
          <a:p>
            <a:pPr lvl="1" algn="ctr"/>
            <a:r>
              <a:rPr lang="en-GB" sz="4000" b="1" dirty="0"/>
              <a:t>Mood Changing Points </a:t>
            </a:r>
          </a:p>
        </p:txBody>
      </p:sp>
    </p:spTree>
    <p:extLst>
      <p:ext uri="{BB962C8B-B14F-4D97-AF65-F5344CB8AC3E}">
        <p14:creationId xmlns:p14="http://schemas.microsoft.com/office/powerpoint/2010/main" val="46647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8EE2-8D8D-A05B-9AFF-2CAE9542C861}"/>
              </a:ext>
            </a:extLst>
          </p:cNvPr>
          <p:cNvSpPr>
            <a:spLocks noGrp="1"/>
          </p:cNvSpPr>
          <p:nvPr>
            <p:ph type="title"/>
          </p:nvPr>
        </p:nvSpPr>
        <p:spPr>
          <a:xfrm>
            <a:off x="389313" y="220739"/>
            <a:ext cx="10515600" cy="1325563"/>
          </a:xfrm>
        </p:spPr>
        <p:txBody>
          <a:bodyPr/>
          <a:lstStyle/>
          <a:p>
            <a:r>
              <a:rPr lang="en-GB" sz="4400" kern="100" dirty="0">
                <a:effectLst/>
                <a:latin typeface="Calibri" panose="020F0502020204030204" pitchFamily="34" charset="0"/>
                <a:ea typeface="PMingLiU" panose="02020500000000000000" pitchFamily="18" charset="-120"/>
                <a:cs typeface="Times New Roman" panose="02020603050405020304" pitchFamily="18" charset="0"/>
              </a:rPr>
              <a:t>Conclusion: A Comprehensive Approach to Addressing Workplace Stress</a:t>
            </a:r>
            <a:endParaRPr lang="en-GB" dirty="0"/>
          </a:p>
        </p:txBody>
      </p:sp>
      <p:pic>
        <p:nvPicPr>
          <p:cNvPr id="7" name="Picture 6">
            <a:extLst>
              <a:ext uri="{FF2B5EF4-FFF2-40B4-BE49-F238E27FC236}">
                <a16:creationId xmlns:a16="http://schemas.microsoft.com/office/drawing/2014/main" id="{297C951E-C7AC-6845-95EB-564AE9CF6F39}"/>
              </a:ext>
            </a:extLst>
          </p:cNvPr>
          <p:cNvPicPr>
            <a:picLocks noChangeAspect="1"/>
          </p:cNvPicPr>
          <p:nvPr/>
        </p:nvPicPr>
        <p:blipFill>
          <a:blip r:embed="rId2"/>
          <a:stretch>
            <a:fillRect/>
          </a:stretch>
        </p:blipFill>
        <p:spPr>
          <a:xfrm>
            <a:off x="838200" y="1380839"/>
            <a:ext cx="10317442" cy="5477161"/>
          </a:xfrm>
          <a:prstGeom prst="rect">
            <a:avLst/>
          </a:prstGeom>
        </p:spPr>
      </p:pic>
    </p:spTree>
    <p:extLst>
      <p:ext uri="{BB962C8B-B14F-4D97-AF65-F5344CB8AC3E}">
        <p14:creationId xmlns:p14="http://schemas.microsoft.com/office/powerpoint/2010/main" val="141159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4EE4-97C8-FFE6-B635-3B192444CCC3}"/>
              </a:ext>
            </a:extLst>
          </p:cNvPr>
          <p:cNvSpPr>
            <a:spLocks noGrp="1"/>
          </p:cNvSpPr>
          <p:nvPr>
            <p:ph type="title"/>
          </p:nvPr>
        </p:nvSpPr>
        <p:spPr/>
        <p:txBody>
          <a:bodyPr/>
          <a:lstStyle/>
          <a:p>
            <a:r>
              <a:rPr lang="en-GB" dirty="0"/>
              <a:t>Abstract</a:t>
            </a:r>
          </a:p>
        </p:txBody>
      </p:sp>
      <p:sp>
        <p:nvSpPr>
          <p:cNvPr id="3" name="Content Placeholder 2">
            <a:extLst>
              <a:ext uri="{FF2B5EF4-FFF2-40B4-BE49-F238E27FC236}">
                <a16:creationId xmlns:a16="http://schemas.microsoft.com/office/drawing/2014/main" id="{3A78787D-62E7-5609-90D5-FF197781A3C9}"/>
              </a:ext>
            </a:extLst>
          </p:cNvPr>
          <p:cNvSpPr>
            <a:spLocks noGrp="1"/>
          </p:cNvSpPr>
          <p:nvPr>
            <p:ph idx="1"/>
          </p:nvPr>
        </p:nvSpPr>
        <p:spPr>
          <a:xfrm>
            <a:off x="661851" y="1497874"/>
            <a:ext cx="11189253" cy="5275905"/>
          </a:xfrm>
        </p:spPr>
        <p:txBody>
          <a:bodyPr>
            <a:normAutofit lnSpcReduction="10000"/>
          </a:bodyPr>
          <a:lstStyle/>
          <a:p>
            <a:pPr algn="just"/>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Occupational stress and wellbeing issues are among the biggest causes of sickness absence in the UK, with the Social Work and Social Care sectors having among the highest levels of stress and mental health sickness absence of all professions in the UK </a:t>
            </a:r>
            <a:r>
              <a:rPr lang="en-GB" sz="1600" kern="100" dirty="0">
                <a:effectLst/>
                <a:latin typeface="Calibri" panose="020F0502020204030204" pitchFamily="34" charset="0"/>
                <a:ea typeface="Calibri" panose="020F0502020204030204" pitchFamily="34" charset="0"/>
                <a:cs typeface="Calibri" panose="020F0502020204030204" pitchFamily="34" charset="0"/>
              </a:rPr>
              <a:t>(</a:t>
            </a:r>
            <a:r>
              <a:rPr lang="en-GB" sz="1600" kern="100" dirty="0" err="1">
                <a:effectLst/>
                <a:latin typeface="Calibri" panose="020F0502020204030204" pitchFamily="34" charset="0"/>
                <a:ea typeface="Calibri" panose="020F0502020204030204" pitchFamily="34" charset="0"/>
                <a:cs typeface="Calibri" panose="020F0502020204030204" pitchFamily="34" charset="0"/>
              </a:rPr>
              <a:t>Ravalier</a:t>
            </a:r>
            <a:r>
              <a:rPr lang="en-GB" sz="1600" kern="100" dirty="0">
                <a:effectLst/>
                <a:latin typeface="Calibri" panose="020F0502020204030204" pitchFamily="34" charset="0"/>
                <a:ea typeface="Calibri" panose="020F0502020204030204" pitchFamily="34" charset="0"/>
                <a:cs typeface="Calibri" panose="020F0502020204030204" pitchFamily="34" charset="0"/>
              </a:rPr>
              <a:t> et al., 2023). Literature have shown these sickness absences are stressed-related with depression, anxiety and other health issues like cardiovascular disease, metabolic syndrome or diabetes  (Chandola et al., 2006; </a:t>
            </a:r>
            <a:r>
              <a:rPr lang="en-GB" sz="1600" kern="100" dirty="0" err="1">
                <a:effectLst/>
                <a:latin typeface="Calibri" panose="020F0502020204030204" pitchFamily="34" charset="0"/>
                <a:ea typeface="Calibri" panose="020F0502020204030204" pitchFamily="34" charset="0"/>
                <a:cs typeface="Calibri" panose="020F0502020204030204" pitchFamily="34" charset="0"/>
              </a:rPr>
              <a:t>Niedhammer</a:t>
            </a:r>
            <a:r>
              <a:rPr lang="en-GB" sz="1600" kern="100" dirty="0">
                <a:effectLst/>
                <a:latin typeface="Calibri" panose="020F0502020204030204" pitchFamily="34" charset="0"/>
                <a:ea typeface="Calibri" panose="020F0502020204030204" pitchFamily="34" charset="0"/>
                <a:cs typeface="Calibri" panose="020F0502020204030204" pitchFamily="34" charset="0"/>
              </a:rPr>
              <a:t> et al., 2020; Rosengren et al., 2004)</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Thus, high levels of occupational stress and a hectic working environment have a negative impact on the quality of health and social services. For instance, the success rate of finding children’s shelters is compromised due to the high turnover rate of social workers </a:t>
            </a:r>
            <a:r>
              <a:rPr lang="en-GB" sz="1600" kern="100" dirty="0">
                <a:effectLst/>
                <a:latin typeface="Calibri" panose="020F0502020204030204" pitchFamily="34" charset="0"/>
                <a:ea typeface="Calibri" panose="020F0502020204030204" pitchFamily="34" charset="0"/>
                <a:cs typeface="Calibri" panose="020F0502020204030204" pitchFamily="34" charset="0"/>
              </a:rPr>
              <a:t>(Flower et al., 2005)</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600" kern="100" dirty="0">
                <a:effectLst/>
                <a:latin typeface="Calibri" panose="020F0502020204030204" pitchFamily="34" charset="0"/>
                <a:ea typeface="PMingLiU" panose="02020500000000000000" pitchFamily="18" charset="-120"/>
                <a:cs typeface="Times New Roman" panose="02020603050405020304" pitchFamily="18" charset="0"/>
              </a:rPr>
              <a:t>There is an increasing wealth of evidence demonstrating that body-mind intervention benefits the psychological and physical health of individuals, it also helps to cultivate a supportive group culture where individuals gain a sense of solidarity and self-efficacy.  </a:t>
            </a:r>
          </a:p>
          <a:p>
            <a:pPr algn="just">
              <a:lnSpc>
                <a:spcPct val="107000"/>
              </a:lnSpc>
              <a:spcAft>
                <a:spcPts val="800"/>
              </a:spcAft>
            </a:pPr>
            <a:r>
              <a:rPr lang="en-GB" sz="1600" kern="100" dirty="0">
                <a:effectLst/>
                <a:latin typeface="Calibri" panose="020F0502020204030204" pitchFamily="34" charset="0"/>
                <a:ea typeface="PMingLiU" panose="02020500000000000000" pitchFamily="18" charset="-120"/>
                <a:cs typeface="Times New Roman" panose="02020603050405020304" pitchFamily="18" charset="0"/>
              </a:rPr>
              <a:t>This session aims to provide psychoeducational training to facilitate social workers to learn boost their self-efficacy, awareness of self-care and “body-mind” stress management. The key </a:t>
            </a:r>
            <a:r>
              <a:rPr lang="en-GB" sz="1600" kern="100" dirty="0" err="1">
                <a:effectLst/>
                <a:latin typeface="Calibri" panose="020F0502020204030204" pitchFamily="34" charset="0"/>
                <a:ea typeface="PMingLiU" panose="02020500000000000000" pitchFamily="18" charset="-120"/>
                <a:cs typeface="Times New Roman" panose="02020603050405020304" pitchFamily="18" charset="0"/>
              </a:rPr>
              <a:t>learing</a:t>
            </a:r>
            <a:r>
              <a:rPr lang="en-GB" sz="1600" kern="100" dirty="0">
                <a:effectLst/>
                <a:latin typeface="Calibri" panose="020F0502020204030204" pitchFamily="34" charset="0"/>
                <a:ea typeface="PMingLiU" panose="02020500000000000000" pitchFamily="18" charset="-120"/>
                <a:cs typeface="Times New Roman" panose="02020603050405020304" pitchFamily="18" charset="0"/>
              </a:rPr>
              <a:t> outcome will be:</a:t>
            </a:r>
          </a:p>
          <a:p>
            <a:pPr marL="800100" lvl="1" indent="-342900" algn="just">
              <a:lnSpc>
                <a:spcPct val="107000"/>
              </a:lnSpc>
              <a:buFont typeface="Symbol" panose="05050102010706020507" pitchFamily="18" charset="2"/>
              <a:buChar char=""/>
            </a:pPr>
            <a:r>
              <a:rPr lang="en-GB" sz="1600" kern="100" dirty="0">
                <a:effectLst/>
                <a:latin typeface="Calibri" panose="020F0502020204030204" pitchFamily="34" charset="0"/>
                <a:ea typeface="PMingLiU" panose="02020500000000000000" pitchFamily="18" charset="-120"/>
                <a:cs typeface="Times New Roman" panose="02020603050405020304" pitchFamily="18" charset="0"/>
              </a:rPr>
              <a:t>To understand the body and mind related to stress at work (e.g. Tension headaches irritable bowel symptoms, high blood pressure etc.)</a:t>
            </a:r>
          </a:p>
          <a:p>
            <a:pPr marL="800100" lvl="1" indent="-342900" algn="just">
              <a:lnSpc>
                <a:spcPct val="107000"/>
              </a:lnSpc>
              <a:buFont typeface="Symbol" panose="05050102010706020507" pitchFamily="18" charset="2"/>
              <a:buChar char=""/>
            </a:pPr>
            <a:r>
              <a:rPr lang="en-GB" sz="1600" kern="100" dirty="0">
                <a:effectLst/>
                <a:latin typeface="Calibri" panose="020F0502020204030204" pitchFamily="34" charset="0"/>
                <a:ea typeface="PMingLiU" panose="02020500000000000000" pitchFamily="18" charset="-120"/>
                <a:cs typeface="Times New Roman" panose="02020603050405020304" pitchFamily="18" charset="0"/>
              </a:rPr>
              <a:t>To learn how mindfulness facilitates their reflection and self-efficacy: Cognitive stress management to facilitate positive reflective and constructive actions at work  </a:t>
            </a:r>
          </a:p>
          <a:p>
            <a:pPr marL="800100" lvl="1" indent="-342900" algn="just">
              <a:lnSpc>
                <a:spcPct val="107000"/>
              </a:lnSpc>
              <a:spcAft>
                <a:spcPts val="800"/>
              </a:spcAft>
              <a:buFont typeface="Symbol" panose="05050102010706020507" pitchFamily="18" charset="2"/>
              <a:buChar char=""/>
            </a:pPr>
            <a:r>
              <a:rPr lang="en-GB" sz="1600" kern="100" dirty="0">
                <a:effectLst/>
                <a:latin typeface="Calibri" panose="020F0502020204030204" pitchFamily="34" charset="0"/>
                <a:ea typeface="PMingLiU" panose="02020500000000000000" pitchFamily="18" charset="-120"/>
                <a:cs typeface="Times New Roman" panose="02020603050405020304" pitchFamily="18" charset="0"/>
              </a:rPr>
              <a:t>To learn basic self-massaging techniques: to learn some acupuncture points and skills to manage their stress responses</a:t>
            </a:r>
          </a:p>
          <a:p>
            <a:pPr lvl="1" algn="just">
              <a:lnSpc>
                <a:spcPct val="107000"/>
              </a:lnSpc>
              <a:spcAft>
                <a:spcPts val="800"/>
              </a:spcAft>
            </a:pPr>
            <a:r>
              <a:rPr lang="en-GB" sz="1600" kern="100" dirty="0">
                <a:effectLst/>
                <a:latin typeface="Calibri" panose="020F0502020204030204" pitchFamily="34" charset="0"/>
                <a:ea typeface="PMingLiU" panose="02020500000000000000" pitchFamily="18" charset="-120"/>
                <a:cs typeface="Times New Roman" panose="02020603050405020304" pitchFamily="18" charset="0"/>
              </a:rPr>
              <a:t>This session is to explore the possibility and benefit to alleviate occupational stress among social workers.  </a:t>
            </a:r>
          </a:p>
          <a:p>
            <a:endParaRPr lang="en-GB" dirty="0"/>
          </a:p>
        </p:txBody>
      </p:sp>
    </p:spTree>
    <p:extLst>
      <p:ext uri="{BB962C8B-B14F-4D97-AF65-F5344CB8AC3E}">
        <p14:creationId xmlns:p14="http://schemas.microsoft.com/office/powerpoint/2010/main" val="49288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77D7-67C5-0F86-9501-51A4A9BCB14D}"/>
              </a:ext>
            </a:extLst>
          </p:cNvPr>
          <p:cNvSpPr>
            <a:spLocks noGrp="1"/>
          </p:cNvSpPr>
          <p:nvPr>
            <p:ph type="title"/>
          </p:nvPr>
        </p:nvSpPr>
        <p:spPr>
          <a:xfrm>
            <a:off x="466725" y="285750"/>
            <a:ext cx="10515600" cy="1325563"/>
          </a:xfrm>
        </p:spPr>
        <p:txBody>
          <a:bodyPr/>
          <a:lstStyle/>
          <a:p>
            <a:r>
              <a:rPr lang="en-GB" sz="4400" kern="100" dirty="0">
                <a:effectLst/>
                <a:latin typeface="Arial" panose="020B0604020202020204" pitchFamily="34" charset="0"/>
                <a:ea typeface="Calibri" panose="020F0502020204030204" pitchFamily="34" charset="0"/>
                <a:cs typeface="Arial" panose="020B0604020202020204" pitchFamily="34" charset="0"/>
              </a:rPr>
              <a:t>Sources of Occupational Stress</a:t>
            </a:r>
            <a:endParaRPr lang="en-GB"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7ADFED39-41FC-1E25-88B8-FEF0D3CE4376}"/>
              </a:ext>
            </a:extLst>
          </p:cNvPr>
          <p:cNvGraphicFramePr>
            <a:graphicFrameLocks noGrp="1"/>
          </p:cNvGraphicFramePr>
          <p:nvPr>
            <p:ph idx="1"/>
            <p:extLst>
              <p:ext uri="{D42A27DB-BD31-4B8C-83A1-F6EECF244321}">
                <p14:modId xmlns:p14="http://schemas.microsoft.com/office/powerpoint/2010/main" val="1806808392"/>
              </p:ext>
            </p:extLst>
          </p:nvPr>
        </p:nvGraphicFramePr>
        <p:xfrm>
          <a:off x="333375" y="1533526"/>
          <a:ext cx="11391900" cy="5038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59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DF23-FE13-4032-FF03-FA38F63D6F30}"/>
              </a:ext>
            </a:extLst>
          </p:cNvPr>
          <p:cNvSpPr>
            <a:spLocks noGrp="1"/>
          </p:cNvSpPr>
          <p:nvPr>
            <p:ph type="title"/>
          </p:nvPr>
        </p:nvSpPr>
        <p:spPr>
          <a:xfrm>
            <a:off x="606208" y="497636"/>
            <a:ext cx="10515600" cy="1325563"/>
          </a:xfrm>
        </p:spPr>
        <p:txBody>
          <a:bodyPr/>
          <a:lstStyle/>
          <a:p>
            <a:r>
              <a:rPr lang="en-GB" sz="4400" kern="100" dirty="0">
                <a:effectLst/>
                <a:latin typeface="Arial" panose="020B0604020202020204" pitchFamily="34" charset="0"/>
                <a:ea typeface="Calibri" panose="020F0502020204030204" pitchFamily="34" charset="0"/>
                <a:cs typeface="Arial" panose="020B0604020202020204" pitchFamily="34" charset="0"/>
              </a:rPr>
              <a:t>Occupational Stress &amp; Wellbeing </a:t>
            </a:r>
            <a:r>
              <a:rPr lang="en-GB" kern="100" dirty="0">
                <a:latin typeface="Arial" panose="020B0604020202020204" pitchFamily="34" charset="0"/>
                <a:ea typeface="Calibri" panose="020F0502020204030204" pitchFamily="34" charset="0"/>
                <a:cs typeface="Arial" panose="020B0604020202020204" pitchFamily="34" charset="0"/>
              </a:rPr>
              <a:t>Among Social Workers</a:t>
            </a:r>
            <a:endParaRPr lang="en-GB" dirty="0"/>
          </a:p>
        </p:txBody>
      </p:sp>
      <p:sp>
        <p:nvSpPr>
          <p:cNvPr id="3" name="Content Placeholder 2">
            <a:extLst>
              <a:ext uri="{FF2B5EF4-FFF2-40B4-BE49-F238E27FC236}">
                <a16:creationId xmlns:a16="http://schemas.microsoft.com/office/drawing/2014/main" id="{F614DEDF-37EC-AEF6-2E90-98245B1B0C05}"/>
              </a:ext>
            </a:extLst>
          </p:cNvPr>
          <p:cNvSpPr>
            <a:spLocks noGrp="1"/>
          </p:cNvSpPr>
          <p:nvPr>
            <p:ph idx="1"/>
          </p:nvPr>
        </p:nvSpPr>
        <p:spPr>
          <a:xfrm>
            <a:off x="606208" y="1980519"/>
            <a:ext cx="6298704" cy="4877481"/>
          </a:xfrm>
        </p:spPr>
        <p:txBody>
          <a:bodyPr/>
          <a:lstStyle/>
          <a:p>
            <a:r>
              <a:rPr lang="en-GB" dirty="0"/>
              <a:t>Health and social care sectors have among the highest levels of stress-related sickness absence in the country (Health and Safety Executive, 2020)  </a:t>
            </a:r>
          </a:p>
          <a:p>
            <a:r>
              <a:rPr lang="en-GB" dirty="0"/>
              <a:t>50%+ health-related sickness absence days lost relates to stress, depression, and anxiety. </a:t>
            </a:r>
          </a:p>
          <a:p>
            <a:r>
              <a:rPr lang="en-GB" dirty="0"/>
              <a:t>Social work is one of the most stressful occupations in the UK (</a:t>
            </a:r>
            <a:r>
              <a:rPr lang="en-GB" dirty="0" err="1"/>
              <a:t>Ravalier</a:t>
            </a:r>
            <a:r>
              <a:rPr lang="en-GB" dirty="0"/>
              <a:t>, 2019; </a:t>
            </a:r>
            <a:r>
              <a:rPr lang="en-GB" dirty="0" err="1"/>
              <a:t>Ravalier</a:t>
            </a:r>
            <a:r>
              <a:rPr lang="en-GB" dirty="0"/>
              <a:t> et al., 2021).</a:t>
            </a:r>
          </a:p>
        </p:txBody>
      </p:sp>
      <p:sp>
        <p:nvSpPr>
          <p:cNvPr id="8" name="TextBox 7">
            <a:extLst>
              <a:ext uri="{FF2B5EF4-FFF2-40B4-BE49-F238E27FC236}">
                <a16:creationId xmlns:a16="http://schemas.microsoft.com/office/drawing/2014/main" id="{4E723946-1510-E754-9A7C-4D346D982D9C}"/>
              </a:ext>
            </a:extLst>
          </p:cNvPr>
          <p:cNvSpPr txBox="1"/>
          <p:nvPr/>
        </p:nvSpPr>
        <p:spPr>
          <a:xfrm>
            <a:off x="7181178" y="5697582"/>
            <a:ext cx="4428549" cy="923330"/>
          </a:xfrm>
          <a:prstGeom prst="rect">
            <a:avLst/>
          </a:prstGeom>
          <a:noFill/>
        </p:spPr>
        <p:txBody>
          <a:bodyPr wrap="square">
            <a:spAutoFit/>
          </a:bodyPr>
          <a:lstStyle/>
          <a:p>
            <a:pPr algn="ct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success rate of finding children’s shelters is compromised due to the high turnover rate of social workers </a:t>
            </a:r>
            <a:r>
              <a:rPr lang="en-GB" sz="1800" kern="100" dirty="0">
                <a:effectLst/>
                <a:latin typeface="Calibri" panose="020F0502020204030204" pitchFamily="34" charset="0"/>
                <a:ea typeface="Calibri" panose="020F0502020204030204" pitchFamily="34" charset="0"/>
                <a:cs typeface="Calibri" panose="020F0502020204030204" pitchFamily="34" charset="0"/>
              </a:rPr>
              <a:t>(Flower et al., 2005)</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F23FE37-A314-44A4-ADB8-CC0AD61ACFB7}"/>
              </a:ext>
            </a:extLst>
          </p:cNvPr>
          <p:cNvPicPr>
            <a:picLocks noChangeAspect="1"/>
          </p:cNvPicPr>
          <p:nvPr/>
        </p:nvPicPr>
        <p:blipFill rotWithShape="1">
          <a:blip r:embed="rId2"/>
          <a:srcRect l="1111" t="1271" r="1111" b="12761"/>
          <a:stretch/>
        </p:blipFill>
        <p:spPr>
          <a:xfrm>
            <a:off x="7043044" y="1561011"/>
            <a:ext cx="4704815" cy="4136571"/>
          </a:xfrm>
          <a:prstGeom prst="rect">
            <a:avLst/>
          </a:prstGeom>
        </p:spPr>
      </p:pic>
    </p:spTree>
    <p:extLst>
      <p:ext uri="{BB962C8B-B14F-4D97-AF65-F5344CB8AC3E}">
        <p14:creationId xmlns:p14="http://schemas.microsoft.com/office/powerpoint/2010/main" val="266421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C77D-7827-5CF6-210C-D92F940BA6DF}"/>
              </a:ext>
            </a:extLst>
          </p:cNvPr>
          <p:cNvSpPr>
            <a:spLocks noGrp="1"/>
          </p:cNvSpPr>
          <p:nvPr>
            <p:ph type="title"/>
          </p:nvPr>
        </p:nvSpPr>
        <p:spPr>
          <a:xfrm>
            <a:off x="365760" y="464516"/>
            <a:ext cx="4057153" cy="2052261"/>
          </a:xfrm>
        </p:spPr>
        <p:txBody>
          <a:bodyPr>
            <a:normAutofit/>
          </a:bodyPr>
          <a:lstStyle/>
          <a:p>
            <a:r>
              <a:rPr lang="en-GB" sz="5400" b="1" dirty="0"/>
              <a:t>Fight or Flight</a:t>
            </a:r>
            <a:br>
              <a:rPr lang="en-GB" sz="5400" b="1" dirty="0"/>
            </a:br>
            <a:r>
              <a:rPr lang="en-GB" sz="5400" b="1" dirty="0"/>
              <a:t>Response</a:t>
            </a:r>
          </a:p>
        </p:txBody>
      </p:sp>
      <p:pic>
        <p:nvPicPr>
          <p:cNvPr id="4" name="Picture 3">
            <a:extLst>
              <a:ext uri="{FF2B5EF4-FFF2-40B4-BE49-F238E27FC236}">
                <a16:creationId xmlns:a16="http://schemas.microsoft.com/office/drawing/2014/main" id="{9FF702B2-736E-F5BB-9BFC-E1A06E8C03E9}"/>
              </a:ext>
            </a:extLst>
          </p:cNvPr>
          <p:cNvPicPr>
            <a:picLocks noChangeAspect="1"/>
          </p:cNvPicPr>
          <p:nvPr/>
        </p:nvPicPr>
        <p:blipFill rotWithShape="1">
          <a:blip r:embed="rId2"/>
          <a:srcRect l="2705" t="12898" r="2077" b="3333"/>
          <a:stretch/>
        </p:blipFill>
        <p:spPr>
          <a:xfrm>
            <a:off x="4764441" y="295394"/>
            <a:ext cx="7123802" cy="6267211"/>
          </a:xfrm>
          <a:prstGeom prst="rect">
            <a:avLst/>
          </a:prstGeom>
        </p:spPr>
      </p:pic>
      <p:sp>
        <p:nvSpPr>
          <p:cNvPr id="5" name="TextBox 4">
            <a:extLst>
              <a:ext uri="{FF2B5EF4-FFF2-40B4-BE49-F238E27FC236}">
                <a16:creationId xmlns:a16="http://schemas.microsoft.com/office/drawing/2014/main" id="{B3D559A5-EAFD-86EF-52EA-2AF998EB47DD}"/>
              </a:ext>
            </a:extLst>
          </p:cNvPr>
          <p:cNvSpPr txBox="1"/>
          <p:nvPr/>
        </p:nvSpPr>
        <p:spPr>
          <a:xfrm>
            <a:off x="531223" y="2897003"/>
            <a:ext cx="3692434" cy="32316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3600" b="1" i="0" dirty="0">
                <a:solidFill>
                  <a:srgbClr val="212121"/>
                </a:solidFill>
                <a:effectLst/>
                <a:latin typeface="Cambria" panose="02040503050406030204" pitchFamily="18" charset="0"/>
              </a:rPr>
              <a:t>Chronic stress </a:t>
            </a:r>
            <a:br>
              <a:rPr lang="en-GB" sz="3600" b="1" i="0" dirty="0">
                <a:solidFill>
                  <a:srgbClr val="212121"/>
                </a:solidFill>
                <a:effectLst/>
                <a:latin typeface="Cambria" panose="02040503050406030204" pitchFamily="18" charset="0"/>
              </a:rPr>
            </a:br>
            <a:r>
              <a:rPr lang="en-GB" b="1" i="0" dirty="0">
                <a:solidFill>
                  <a:srgbClr val="212121"/>
                </a:solidFill>
                <a:effectLst/>
                <a:latin typeface="Cambria" panose="02040503050406030204" pitchFamily="18" charset="0"/>
              </a:rPr>
              <a:t>is defined as that which lasts over an extended period of time. </a:t>
            </a:r>
          </a:p>
          <a:p>
            <a:endParaRPr lang="en-GB" b="0" i="0" dirty="0">
              <a:solidFill>
                <a:srgbClr val="212121"/>
              </a:solidFill>
              <a:effectLst/>
              <a:latin typeface="Cambria" panose="02040503050406030204" pitchFamily="18" charset="0"/>
            </a:endParaRPr>
          </a:p>
          <a:p>
            <a:pPr marL="285750" indent="-285750">
              <a:buFont typeface="Arial" panose="020B0604020202020204" pitchFamily="34" charset="0"/>
              <a:buChar char="•"/>
            </a:pPr>
            <a:r>
              <a:rPr lang="en-GB" b="0" i="0" dirty="0">
                <a:solidFill>
                  <a:srgbClr val="212121"/>
                </a:solidFill>
                <a:effectLst/>
                <a:latin typeface="Cambria" panose="02040503050406030204" pitchFamily="18" charset="0"/>
              </a:rPr>
              <a:t>Cardiovascular </a:t>
            </a:r>
            <a:r>
              <a:rPr lang="en-GB" dirty="0">
                <a:solidFill>
                  <a:srgbClr val="212121"/>
                </a:solidFill>
                <a:latin typeface="Cambria" panose="02040503050406030204" pitchFamily="18" charset="0"/>
              </a:rPr>
              <a:t>D</a:t>
            </a:r>
            <a:r>
              <a:rPr lang="en-GB" b="0" i="0" dirty="0">
                <a:solidFill>
                  <a:srgbClr val="212121"/>
                </a:solidFill>
                <a:effectLst/>
                <a:latin typeface="Cambria" panose="02040503050406030204" pitchFamily="18" charset="0"/>
              </a:rPr>
              <a:t>isease</a:t>
            </a:r>
          </a:p>
          <a:p>
            <a:pPr marL="285750" indent="-285750">
              <a:buFont typeface="Arial" panose="020B0604020202020204" pitchFamily="34" charset="0"/>
              <a:buChar char="•"/>
            </a:pPr>
            <a:r>
              <a:rPr lang="en-GB" dirty="0">
                <a:solidFill>
                  <a:srgbClr val="212121"/>
                </a:solidFill>
                <a:latin typeface="Cambria" panose="02040503050406030204" pitchFamily="18" charset="0"/>
              </a:rPr>
              <a:t>M</a:t>
            </a:r>
            <a:r>
              <a:rPr lang="en-GB" b="0" i="0" dirty="0">
                <a:solidFill>
                  <a:srgbClr val="212121"/>
                </a:solidFill>
                <a:effectLst/>
                <a:latin typeface="Cambria" panose="02040503050406030204" pitchFamily="18" charset="0"/>
              </a:rPr>
              <a:t>etabolic Syndrome (</a:t>
            </a:r>
            <a:r>
              <a:rPr lang="en-GB" dirty="0">
                <a:solidFill>
                  <a:srgbClr val="212121"/>
                </a:solidFill>
                <a:latin typeface="Cambria" panose="02040503050406030204" pitchFamily="18" charset="0"/>
              </a:rPr>
              <a:t>e.g.</a:t>
            </a:r>
            <a:r>
              <a:rPr lang="en-GB" b="0" i="0" dirty="0">
                <a:solidFill>
                  <a:srgbClr val="212121"/>
                </a:solidFill>
                <a:effectLst/>
                <a:latin typeface="Cambria" panose="02040503050406030204" pitchFamily="18" charset="0"/>
              </a:rPr>
              <a:t> Type 2 diabetes)</a:t>
            </a:r>
            <a:endParaRPr lang="en-GB" dirty="0">
              <a:solidFill>
                <a:srgbClr val="212121"/>
              </a:solidFill>
              <a:latin typeface="Cambria" panose="02040503050406030204" pitchFamily="18" charset="0"/>
            </a:endParaRPr>
          </a:p>
          <a:p>
            <a:pPr marL="285750" indent="-285750">
              <a:buFont typeface="Arial" panose="020B0604020202020204" pitchFamily="34" charset="0"/>
              <a:buChar char="•"/>
            </a:pPr>
            <a:r>
              <a:rPr lang="en-GB" b="0" i="0" dirty="0">
                <a:solidFill>
                  <a:srgbClr val="212121"/>
                </a:solidFill>
                <a:effectLst/>
                <a:latin typeface="Cambria" panose="02040503050406030204" pitchFamily="18" charset="0"/>
              </a:rPr>
              <a:t>Physiological outcomes</a:t>
            </a:r>
          </a:p>
          <a:p>
            <a:endParaRPr lang="en-GB" u="sng" dirty="0">
              <a:solidFill>
                <a:srgbClr val="376FAA"/>
              </a:solidFill>
              <a:latin typeface="Cambria" panose="02040503050406030204" pitchFamily="18" charset="0"/>
            </a:endParaRPr>
          </a:p>
          <a:p>
            <a:r>
              <a:rPr lang="en-GB" sz="1200" b="0" i="0" dirty="0">
                <a:effectLst/>
                <a:latin typeface="Cambria" panose="02040503050406030204" pitchFamily="18" charset="0"/>
              </a:rPr>
              <a:t>(Marmot et al., 1991; Rosengren et al., 2004</a:t>
            </a:r>
            <a:r>
              <a:rPr lang="en-GB" sz="1200" dirty="0">
                <a:latin typeface="Cambria" panose="02040503050406030204" pitchFamily="18" charset="0"/>
              </a:rPr>
              <a:t>; </a:t>
            </a:r>
            <a:r>
              <a:rPr lang="en-GB" sz="1200" b="0" i="0" dirty="0">
                <a:effectLst/>
                <a:latin typeface="Cambria" panose="02040503050406030204" pitchFamily="18" charset="0"/>
              </a:rPr>
              <a:t>Chandola et al., 2006)</a:t>
            </a:r>
            <a:endParaRPr lang="en-GB" sz="1200" dirty="0"/>
          </a:p>
        </p:txBody>
      </p:sp>
    </p:spTree>
    <p:extLst>
      <p:ext uri="{BB962C8B-B14F-4D97-AF65-F5344CB8AC3E}">
        <p14:creationId xmlns:p14="http://schemas.microsoft.com/office/powerpoint/2010/main" val="200689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9577-A912-4D05-A362-E794D25D9C1F}"/>
              </a:ext>
            </a:extLst>
          </p:cNvPr>
          <p:cNvSpPr>
            <a:spLocks noGrp="1"/>
          </p:cNvSpPr>
          <p:nvPr>
            <p:ph type="title"/>
          </p:nvPr>
        </p:nvSpPr>
        <p:spPr/>
        <p:txBody>
          <a:bodyPr>
            <a:normAutofit/>
          </a:bodyPr>
          <a:lstStyle/>
          <a:p>
            <a:r>
              <a:rPr lang="en-GB" b="1" dirty="0"/>
              <a:t>Cognitive Model of Stress</a:t>
            </a:r>
          </a:p>
        </p:txBody>
      </p:sp>
      <p:graphicFrame>
        <p:nvGraphicFramePr>
          <p:cNvPr id="4" name="Diagram 3">
            <a:extLst>
              <a:ext uri="{FF2B5EF4-FFF2-40B4-BE49-F238E27FC236}">
                <a16:creationId xmlns:a16="http://schemas.microsoft.com/office/drawing/2014/main" id="{5F9F3784-BE54-409D-A586-92A7AB26EA96}"/>
              </a:ext>
            </a:extLst>
          </p:cNvPr>
          <p:cNvGraphicFramePr/>
          <p:nvPr>
            <p:extLst>
              <p:ext uri="{D42A27DB-BD31-4B8C-83A1-F6EECF244321}">
                <p14:modId xmlns:p14="http://schemas.microsoft.com/office/powerpoint/2010/main" val="2021458814"/>
              </p:ext>
            </p:extLst>
          </p:nvPr>
        </p:nvGraphicFramePr>
        <p:xfrm>
          <a:off x="979237" y="1230923"/>
          <a:ext cx="10233526" cy="240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2D3BF1D2-3AEB-398C-023E-987F3BFD9822}"/>
              </a:ext>
            </a:extLst>
          </p:cNvPr>
          <p:cNvSpPr txBox="1">
            <a:spLocks/>
          </p:cNvSpPr>
          <p:nvPr/>
        </p:nvSpPr>
        <p:spPr>
          <a:xfrm>
            <a:off x="979237" y="3372342"/>
            <a:ext cx="3222171" cy="1428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Fight or Flight</a:t>
            </a:r>
            <a:br>
              <a:rPr lang="en-GB" b="1" dirty="0"/>
            </a:br>
            <a:r>
              <a:rPr lang="en-GB" b="1" dirty="0"/>
              <a:t>Response</a:t>
            </a:r>
          </a:p>
        </p:txBody>
      </p:sp>
      <p:sp>
        <p:nvSpPr>
          <p:cNvPr id="9" name="TextBox 8">
            <a:extLst>
              <a:ext uri="{FF2B5EF4-FFF2-40B4-BE49-F238E27FC236}">
                <a16:creationId xmlns:a16="http://schemas.microsoft.com/office/drawing/2014/main" id="{D6366315-FC55-87B1-1DE7-88AF9A11C28F}"/>
              </a:ext>
            </a:extLst>
          </p:cNvPr>
          <p:cNvSpPr txBox="1"/>
          <p:nvPr/>
        </p:nvSpPr>
        <p:spPr>
          <a:xfrm>
            <a:off x="4847793" y="4062006"/>
            <a:ext cx="3126996" cy="2031325"/>
          </a:xfrm>
          <a:prstGeom prst="rect">
            <a:avLst/>
          </a:prstGeom>
          <a:noFill/>
        </p:spPr>
        <p:txBody>
          <a:bodyPr wrap="square" rtlCol="0">
            <a:spAutoFit/>
          </a:bodyPr>
          <a:lstStyle/>
          <a:p>
            <a:pPr marL="285750" indent="-285750">
              <a:buFont typeface="Arial" panose="020B0604020202020204" pitchFamily="34" charset="0"/>
              <a:buChar char="•"/>
            </a:pPr>
            <a:r>
              <a:rPr lang="en-GB" dirty="0"/>
              <a:t>More/less time at work</a:t>
            </a:r>
          </a:p>
          <a:p>
            <a:pPr marL="285750" indent="-285750">
              <a:buFont typeface="Arial" panose="020B0604020202020204" pitchFamily="34" charset="0"/>
              <a:buChar char="•"/>
            </a:pPr>
            <a:r>
              <a:rPr lang="en-GB" dirty="0"/>
              <a:t>Procrastination</a:t>
            </a:r>
          </a:p>
          <a:p>
            <a:pPr marL="285750" indent="-285750">
              <a:buFont typeface="Arial" panose="020B0604020202020204" pitchFamily="34" charset="0"/>
              <a:buChar char="•"/>
            </a:pPr>
            <a:r>
              <a:rPr lang="en-GB" dirty="0"/>
              <a:t>Negotiate and argue</a:t>
            </a:r>
          </a:p>
          <a:p>
            <a:pPr marL="285750" indent="-285750">
              <a:buFont typeface="Arial" panose="020B0604020202020204" pitchFamily="34" charset="0"/>
              <a:buChar char="•"/>
            </a:pPr>
            <a:r>
              <a:rPr lang="en-GB" dirty="0"/>
              <a:t>Stress-relief mechanisms (e.g. smoke or drink)</a:t>
            </a:r>
          </a:p>
          <a:p>
            <a:pPr marL="285750" indent="-285750">
              <a:buFont typeface="Arial" panose="020B0604020202020204" pitchFamily="34" charset="0"/>
              <a:buChar char="•"/>
            </a:pPr>
            <a:r>
              <a:rPr lang="en-GB" dirty="0"/>
              <a:t>Sleep disturbance</a:t>
            </a:r>
          </a:p>
          <a:p>
            <a:pPr marL="285750" indent="-285750">
              <a:buFont typeface="Arial" panose="020B0604020202020204" pitchFamily="34" charset="0"/>
              <a:buChar char="•"/>
            </a:pPr>
            <a:endParaRPr lang="en-GB" dirty="0"/>
          </a:p>
        </p:txBody>
      </p:sp>
      <p:sp>
        <p:nvSpPr>
          <p:cNvPr id="10" name="Title 1">
            <a:extLst>
              <a:ext uri="{FF2B5EF4-FFF2-40B4-BE49-F238E27FC236}">
                <a16:creationId xmlns:a16="http://schemas.microsoft.com/office/drawing/2014/main" id="{FAC659AF-F2D8-8C69-66C0-6FFA48E7CA27}"/>
              </a:ext>
            </a:extLst>
          </p:cNvPr>
          <p:cNvSpPr txBox="1">
            <a:spLocks/>
          </p:cNvSpPr>
          <p:nvPr/>
        </p:nvSpPr>
        <p:spPr>
          <a:xfrm>
            <a:off x="8478275" y="3193617"/>
            <a:ext cx="3222171" cy="1168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Thoughts</a:t>
            </a:r>
          </a:p>
        </p:txBody>
      </p:sp>
      <p:sp>
        <p:nvSpPr>
          <p:cNvPr id="11" name="Title 1">
            <a:extLst>
              <a:ext uri="{FF2B5EF4-FFF2-40B4-BE49-F238E27FC236}">
                <a16:creationId xmlns:a16="http://schemas.microsoft.com/office/drawing/2014/main" id="{0EE52311-9ED6-C261-31BD-89171B8E3A9F}"/>
              </a:ext>
            </a:extLst>
          </p:cNvPr>
          <p:cNvSpPr txBox="1">
            <a:spLocks/>
          </p:cNvSpPr>
          <p:nvPr/>
        </p:nvSpPr>
        <p:spPr>
          <a:xfrm>
            <a:off x="4960011" y="3063562"/>
            <a:ext cx="3222171" cy="1428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Behaviours</a:t>
            </a:r>
          </a:p>
        </p:txBody>
      </p:sp>
      <p:sp>
        <p:nvSpPr>
          <p:cNvPr id="12" name="TextBox 11">
            <a:extLst>
              <a:ext uri="{FF2B5EF4-FFF2-40B4-BE49-F238E27FC236}">
                <a16:creationId xmlns:a16="http://schemas.microsoft.com/office/drawing/2014/main" id="{A3F0574D-67BF-8023-AA84-6608A75C90A0}"/>
              </a:ext>
            </a:extLst>
          </p:cNvPr>
          <p:cNvSpPr txBox="1"/>
          <p:nvPr/>
        </p:nvSpPr>
        <p:spPr>
          <a:xfrm>
            <a:off x="8525862" y="4062006"/>
            <a:ext cx="31269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There is too much to do. </a:t>
            </a:r>
          </a:p>
          <a:p>
            <a:pPr marL="285750" indent="-285750">
              <a:buFont typeface="Arial" panose="020B0604020202020204" pitchFamily="34" charset="0"/>
              <a:buChar char="•"/>
            </a:pPr>
            <a:r>
              <a:rPr lang="en-GB" dirty="0"/>
              <a:t>There’s not enough time. </a:t>
            </a:r>
          </a:p>
          <a:p>
            <a:pPr marL="285750" indent="-285750">
              <a:buFont typeface="Arial" panose="020B0604020202020204" pitchFamily="34" charset="0"/>
              <a:buChar char="•"/>
            </a:pPr>
            <a:r>
              <a:rPr lang="en-GB" dirty="0"/>
              <a:t>It’s out of control. </a:t>
            </a:r>
          </a:p>
          <a:p>
            <a:pPr marL="285750" indent="-285750">
              <a:buFont typeface="Arial" panose="020B0604020202020204" pitchFamily="34" charset="0"/>
              <a:buChar char="•"/>
            </a:pPr>
            <a:r>
              <a:rPr lang="en-GB" dirty="0"/>
              <a:t>I can’t cope.</a:t>
            </a:r>
          </a:p>
          <a:p>
            <a:pPr marL="285750" indent="-285750">
              <a:buFont typeface="Arial" panose="020B0604020202020204" pitchFamily="34" charset="0"/>
              <a:buChar char="•"/>
            </a:pPr>
            <a:endParaRPr lang="en-GB" dirty="0"/>
          </a:p>
        </p:txBody>
      </p:sp>
      <p:sp>
        <p:nvSpPr>
          <p:cNvPr id="13" name="TextBox 12">
            <a:extLst>
              <a:ext uri="{FF2B5EF4-FFF2-40B4-BE49-F238E27FC236}">
                <a16:creationId xmlns:a16="http://schemas.microsoft.com/office/drawing/2014/main" id="{95D54081-C384-1D07-14D7-3A3E1994B18D}"/>
              </a:ext>
            </a:extLst>
          </p:cNvPr>
          <p:cNvSpPr txBox="1"/>
          <p:nvPr/>
        </p:nvSpPr>
        <p:spPr>
          <a:xfrm>
            <a:off x="1197429" y="5022506"/>
            <a:ext cx="2768645" cy="1200329"/>
          </a:xfrm>
          <a:prstGeom prst="rect">
            <a:avLst/>
          </a:prstGeom>
          <a:noFill/>
        </p:spPr>
        <p:txBody>
          <a:bodyPr wrap="square" rtlCol="0">
            <a:spAutoFit/>
          </a:bodyPr>
          <a:lstStyle/>
          <a:p>
            <a:pPr marL="285750" indent="-285750">
              <a:buFont typeface="Arial" panose="020B0604020202020204" pitchFamily="34" charset="0"/>
              <a:buChar char="•"/>
            </a:pPr>
            <a:r>
              <a:rPr lang="en-GB" dirty="0"/>
              <a:t>Muscle tense</a:t>
            </a:r>
          </a:p>
          <a:p>
            <a:pPr marL="285750" indent="-285750">
              <a:buFont typeface="Arial" panose="020B0604020202020204" pitchFamily="34" charset="0"/>
              <a:buChar char="•"/>
            </a:pPr>
            <a:r>
              <a:rPr lang="en-GB" dirty="0"/>
              <a:t>Headaches</a:t>
            </a:r>
          </a:p>
          <a:p>
            <a:pPr marL="285750" indent="-285750">
              <a:buFont typeface="Arial" panose="020B0604020202020204" pitchFamily="34" charset="0"/>
              <a:buChar char="•"/>
            </a:pPr>
            <a:r>
              <a:rPr lang="en-GB" dirty="0"/>
              <a:t>Difficulty concentration</a:t>
            </a:r>
          </a:p>
          <a:p>
            <a:pPr marL="285750" indent="-285750">
              <a:buFont typeface="Arial" panose="020B0604020202020204" pitchFamily="34" charset="0"/>
              <a:buChar char="•"/>
            </a:pPr>
            <a:r>
              <a:rPr lang="en-GB" dirty="0"/>
              <a:t>Sweating</a:t>
            </a:r>
          </a:p>
        </p:txBody>
      </p:sp>
    </p:spTree>
    <p:extLst>
      <p:ext uri="{BB962C8B-B14F-4D97-AF65-F5344CB8AC3E}">
        <p14:creationId xmlns:p14="http://schemas.microsoft.com/office/powerpoint/2010/main" val="393062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71B5-A594-49F4-92A3-A5BF86C9EB5B}"/>
              </a:ext>
            </a:extLst>
          </p:cNvPr>
          <p:cNvSpPr>
            <a:spLocks noGrp="1"/>
          </p:cNvSpPr>
          <p:nvPr>
            <p:ph type="title"/>
          </p:nvPr>
        </p:nvSpPr>
        <p:spPr>
          <a:xfrm>
            <a:off x="330656" y="324344"/>
            <a:ext cx="10515600" cy="1325563"/>
          </a:xfrm>
        </p:spPr>
        <p:txBody>
          <a:bodyPr/>
          <a:lstStyle/>
          <a:p>
            <a:pPr algn="l"/>
            <a:r>
              <a:rPr lang="en-GB" b="1" i="0" dirty="0">
                <a:solidFill>
                  <a:srgbClr val="333333"/>
                </a:solidFill>
                <a:effectLst/>
                <a:latin typeface="Roboto" panose="02000000000000000000" pitchFamily="2" charset="0"/>
              </a:rPr>
              <a:t>ABC Model</a:t>
            </a:r>
          </a:p>
        </p:txBody>
      </p:sp>
      <p:graphicFrame>
        <p:nvGraphicFramePr>
          <p:cNvPr id="4" name="Diagram 3">
            <a:extLst>
              <a:ext uri="{FF2B5EF4-FFF2-40B4-BE49-F238E27FC236}">
                <a16:creationId xmlns:a16="http://schemas.microsoft.com/office/drawing/2014/main" id="{2E2E00DF-1217-4F8C-B873-50733233BE60}"/>
              </a:ext>
            </a:extLst>
          </p:cNvPr>
          <p:cNvGraphicFramePr/>
          <p:nvPr>
            <p:extLst>
              <p:ext uri="{D42A27DB-BD31-4B8C-83A1-F6EECF244321}">
                <p14:modId xmlns:p14="http://schemas.microsoft.com/office/powerpoint/2010/main" val="3222060249"/>
              </p:ext>
            </p:extLst>
          </p:nvPr>
        </p:nvGraphicFramePr>
        <p:xfrm>
          <a:off x="838200" y="8853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14ACBC8-962C-4479-8BF8-16C4CFCCDD73}"/>
              </a:ext>
            </a:extLst>
          </p:cNvPr>
          <p:cNvSpPr txBox="1"/>
          <p:nvPr/>
        </p:nvSpPr>
        <p:spPr>
          <a:xfrm>
            <a:off x="6375400" y="987126"/>
            <a:ext cx="4978400" cy="1046440"/>
          </a:xfrm>
          <a:prstGeom prst="rect">
            <a:avLst/>
          </a:prstGeom>
          <a:noFill/>
        </p:spPr>
        <p:txBody>
          <a:bodyPr wrap="square" rtlCol="0">
            <a:spAutoFit/>
          </a:bodyPr>
          <a:lstStyle/>
          <a:p>
            <a:r>
              <a:rPr lang="en-GB" sz="4400" b="1" dirty="0"/>
              <a:t>A: Situation/Trigger</a:t>
            </a:r>
            <a:endParaRPr lang="en-GB" dirty="0"/>
          </a:p>
          <a:p>
            <a:r>
              <a:rPr lang="en-GB" dirty="0"/>
              <a:t>E.g. A classmate repeatedly talks over me in a class</a:t>
            </a:r>
          </a:p>
        </p:txBody>
      </p:sp>
      <p:sp>
        <p:nvSpPr>
          <p:cNvPr id="10" name="TextBox 9">
            <a:extLst>
              <a:ext uri="{FF2B5EF4-FFF2-40B4-BE49-F238E27FC236}">
                <a16:creationId xmlns:a16="http://schemas.microsoft.com/office/drawing/2014/main" id="{FA49D882-C508-4AA6-9C87-D5317DE94CB1}"/>
              </a:ext>
            </a:extLst>
          </p:cNvPr>
          <p:cNvSpPr txBox="1"/>
          <p:nvPr/>
        </p:nvSpPr>
        <p:spPr>
          <a:xfrm>
            <a:off x="7823200" y="2433198"/>
            <a:ext cx="4038144" cy="2154436"/>
          </a:xfrm>
          <a:prstGeom prst="rect">
            <a:avLst/>
          </a:prstGeom>
          <a:noFill/>
        </p:spPr>
        <p:txBody>
          <a:bodyPr wrap="square" rtlCol="0">
            <a:spAutoFit/>
          </a:bodyPr>
          <a:lstStyle/>
          <a:p>
            <a:r>
              <a:rPr lang="en-GB" sz="4400" b="1" dirty="0"/>
              <a:t>C: Consequence </a:t>
            </a:r>
          </a:p>
          <a:p>
            <a:pPr marL="285750" indent="-285750">
              <a:buFont typeface="Wingdings" panose="05000000000000000000" pitchFamily="2" charset="2"/>
              <a:buChar char="Ø"/>
            </a:pPr>
            <a:r>
              <a:rPr lang="en-GB" dirty="0"/>
              <a:t>Physical: what does that think do to my body?</a:t>
            </a:r>
          </a:p>
          <a:p>
            <a:pPr marL="285750" indent="-285750">
              <a:buFont typeface="Wingdings" panose="05000000000000000000" pitchFamily="2" charset="2"/>
              <a:buChar char="Ø"/>
            </a:pPr>
            <a:r>
              <a:rPr lang="en-GB" dirty="0"/>
              <a:t>Emotional: How does that thinking make me feel?  </a:t>
            </a:r>
          </a:p>
          <a:p>
            <a:pPr marL="285750" indent="-285750">
              <a:buFont typeface="Wingdings" panose="05000000000000000000" pitchFamily="2" charset="2"/>
              <a:buChar char="Ø"/>
            </a:pPr>
            <a:r>
              <a:rPr lang="en-GB" dirty="0"/>
              <a:t>Behavioural: how your respond?</a:t>
            </a:r>
          </a:p>
        </p:txBody>
      </p:sp>
      <p:sp>
        <p:nvSpPr>
          <p:cNvPr id="11" name="TextBox 10">
            <a:extLst>
              <a:ext uri="{FF2B5EF4-FFF2-40B4-BE49-F238E27FC236}">
                <a16:creationId xmlns:a16="http://schemas.microsoft.com/office/drawing/2014/main" id="{B031E532-36B5-4764-876C-004870F212FD}"/>
              </a:ext>
            </a:extLst>
          </p:cNvPr>
          <p:cNvSpPr txBox="1"/>
          <p:nvPr/>
        </p:nvSpPr>
        <p:spPr>
          <a:xfrm>
            <a:off x="330656" y="4187047"/>
            <a:ext cx="4857298" cy="2708434"/>
          </a:xfrm>
          <a:prstGeom prst="rect">
            <a:avLst/>
          </a:prstGeom>
          <a:noFill/>
        </p:spPr>
        <p:txBody>
          <a:bodyPr wrap="square" rtlCol="0">
            <a:spAutoFit/>
          </a:bodyPr>
          <a:lstStyle/>
          <a:p>
            <a:r>
              <a:rPr lang="en-GB" sz="4000" b="1" dirty="0"/>
              <a:t>B: Belief &amp; </a:t>
            </a:r>
            <a:br>
              <a:rPr lang="en-GB" sz="4000" b="1" dirty="0"/>
            </a:br>
            <a:r>
              <a:rPr lang="en-GB" sz="4000" b="1" dirty="0"/>
              <a:t>Automatic thoughts</a:t>
            </a:r>
            <a:endParaRPr lang="en-GB" sz="1600" dirty="0"/>
          </a:p>
          <a:p>
            <a:endParaRPr lang="en-GB" dirty="0"/>
          </a:p>
          <a:p>
            <a:endParaRPr lang="en-GB" dirty="0"/>
          </a:p>
          <a:p>
            <a:endParaRPr lang="en-GB" dirty="0"/>
          </a:p>
          <a:p>
            <a:endParaRPr lang="en-GB" dirty="0"/>
          </a:p>
          <a:p>
            <a:r>
              <a:rPr lang="en-GB" dirty="0"/>
              <a:t>E.g. Gosh, that classmate definitely dislike me</a:t>
            </a:r>
          </a:p>
        </p:txBody>
      </p:sp>
      <p:sp>
        <p:nvSpPr>
          <p:cNvPr id="13" name="TextBox 12">
            <a:extLst>
              <a:ext uri="{FF2B5EF4-FFF2-40B4-BE49-F238E27FC236}">
                <a16:creationId xmlns:a16="http://schemas.microsoft.com/office/drawing/2014/main" id="{60368A10-51E3-4DE7-A72A-8E5242FEA57E}"/>
              </a:ext>
            </a:extLst>
          </p:cNvPr>
          <p:cNvSpPr txBox="1"/>
          <p:nvPr/>
        </p:nvSpPr>
        <p:spPr>
          <a:xfrm>
            <a:off x="8098971" y="4987266"/>
            <a:ext cx="4038144" cy="1754326"/>
          </a:xfrm>
          <a:prstGeom prst="rect">
            <a:avLst/>
          </a:prstGeom>
          <a:noFill/>
        </p:spPr>
        <p:txBody>
          <a:bodyPr wrap="square">
            <a:spAutoFit/>
          </a:bodyPr>
          <a:lstStyle/>
          <a:p>
            <a:r>
              <a:rPr lang="en-GB" dirty="0"/>
              <a:t>E.g. </a:t>
            </a:r>
          </a:p>
          <a:p>
            <a:r>
              <a:rPr lang="en-GB" b="1" dirty="0"/>
              <a:t>Physical: </a:t>
            </a:r>
            <a:r>
              <a:rPr lang="en-GB" dirty="0"/>
              <a:t>heart beat faster, my body heats up. Face go red.</a:t>
            </a:r>
          </a:p>
          <a:p>
            <a:r>
              <a:rPr lang="en-GB" b="1" dirty="0"/>
              <a:t>Emotional: </a:t>
            </a:r>
            <a:r>
              <a:rPr lang="en-GB" dirty="0"/>
              <a:t>Annoyed.</a:t>
            </a:r>
          </a:p>
          <a:p>
            <a:r>
              <a:rPr lang="en-GB" b="1" dirty="0"/>
              <a:t>Behavioural: </a:t>
            </a:r>
            <a:r>
              <a:rPr lang="en-GB" dirty="0"/>
              <a:t>I interrupt the classmate and say, “sorry, but you……..” and ……..</a:t>
            </a:r>
          </a:p>
        </p:txBody>
      </p:sp>
      <p:sp>
        <p:nvSpPr>
          <p:cNvPr id="14" name="TextBox 13">
            <a:extLst>
              <a:ext uri="{FF2B5EF4-FFF2-40B4-BE49-F238E27FC236}">
                <a16:creationId xmlns:a16="http://schemas.microsoft.com/office/drawing/2014/main" id="{60959376-2538-4256-A9DE-0E5B98AE0A30}"/>
              </a:ext>
            </a:extLst>
          </p:cNvPr>
          <p:cNvSpPr txBox="1"/>
          <p:nvPr/>
        </p:nvSpPr>
        <p:spPr>
          <a:xfrm>
            <a:off x="330656" y="5399431"/>
            <a:ext cx="3561347" cy="923330"/>
          </a:xfrm>
          <a:prstGeom prst="rect">
            <a:avLst/>
          </a:prstGeom>
          <a:noFill/>
        </p:spPr>
        <p:txBody>
          <a:bodyPr wrap="square">
            <a:spAutoFit/>
          </a:bodyPr>
          <a:lstStyle/>
          <a:p>
            <a:pPr lvl="0"/>
            <a:r>
              <a:rPr lang="en-GB" b="0" i="0" dirty="0"/>
              <a:t>Negative automatic thoughts</a:t>
            </a:r>
          </a:p>
          <a:p>
            <a:r>
              <a:rPr lang="en-GB" b="0" i="0" dirty="0"/>
              <a:t>Dysfunctional assumptions</a:t>
            </a:r>
          </a:p>
          <a:p>
            <a:r>
              <a:rPr lang="en-GB" dirty="0"/>
              <a:t>Core Belief</a:t>
            </a:r>
          </a:p>
        </p:txBody>
      </p:sp>
    </p:spTree>
    <p:extLst>
      <p:ext uri="{BB962C8B-B14F-4D97-AF65-F5344CB8AC3E}">
        <p14:creationId xmlns:p14="http://schemas.microsoft.com/office/powerpoint/2010/main" val="185897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620F-8405-419B-B99D-711CD4ECBC63}"/>
              </a:ext>
            </a:extLst>
          </p:cNvPr>
          <p:cNvSpPr>
            <a:spLocks noGrp="1"/>
          </p:cNvSpPr>
          <p:nvPr>
            <p:ph type="title"/>
          </p:nvPr>
        </p:nvSpPr>
        <p:spPr>
          <a:xfrm>
            <a:off x="838200" y="365125"/>
            <a:ext cx="10515600" cy="846461"/>
          </a:xfrm>
        </p:spPr>
        <p:txBody>
          <a:bodyPr>
            <a:normAutofit/>
          </a:bodyPr>
          <a:lstStyle/>
          <a:p>
            <a:pPr algn="ctr"/>
            <a:r>
              <a:rPr lang="en-GB" dirty="0"/>
              <a:t>Rational Emotive Behaviour Therapy (REBT)</a:t>
            </a:r>
          </a:p>
        </p:txBody>
      </p:sp>
      <p:sp>
        <p:nvSpPr>
          <p:cNvPr id="4" name="Rectangle: Rounded Corners 3">
            <a:extLst>
              <a:ext uri="{FF2B5EF4-FFF2-40B4-BE49-F238E27FC236}">
                <a16:creationId xmlns:a16="http://schemas.microsoft.com/office/drawing/2014/main" id="{62A1D94E-EA11-4C91-9C6C-EBF8A563F424}"/>
              </a:ext>
            </a:extLst>
          </p:cNvPr>
          <p:cNvSpPr/>
          <p:nvPr/>
        </p:nvSpPr>
        <p:spPr>
          <a:xfrm>
            <a:off x="83835" y="1375467"/>
            <a:ext cx="2264229" cy="2656114"/>
          </a:xfrm>
          <a:prstGeom prst="roundRect">
            <a:avLst/>
          </a:prstGeom>
          <a:solidFill>
            <a:srgbClr val="4DC58D"/>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a:t>          </a:t>
            </a:r>
            <a:r>
              <a:rPr lang="en-GB" sz="2800" b="1" dirty="0"/>
              <a:t>Situation</a:t>
            </a:r>
            <a:endParaRPr lang="en-GB" b="1" dirty="0"/>
          </a:p>
          <a:p>
            <a:pPr algn="ctr"/>
            <a:r>
              <a:rPr lang="en-GB" dirty="0"/>
              <a:t>Where were you?</a:t>
            </a:r>
          </a:p>
          <a:p>
            <a:pPr algn="ctr"/>
            <a:r>
              <a:rPr lang="en-GB" dirty="0"/>
              <a:t>What were you doing?</a:t>
            </a:r>
          </a:p>
          <a:p>
            <a:pPr algn="ctr"/>
            <a:endParaRPr lang="en-GB" dirty="0"/>
          </a:p>
          <a:p>
            <a:pPr algn="ctr"/>
            <a:endParaRPr lang="en-GB" dirty="0"/>
          </a:p>
          <a:p>
            <a:pPr algn="ctr"/>
            <a:endParaRPr lang="en-GB" dirty="0"/>
          </a:p>
          <a:p>
            <a:pPr algn="ctr"/>
            <a:endParaRPr lang="en-GB" dirty="0"/>
          </a:p>
        </p:txBody>
      </p:sp>
      <p:sp>
        <p:nvSpPr>
          <p:cNvPr id="6" name="Rectangle: Rounded Corners 5">
            <a:extLst>
              <a:ext uri="{FF2B5EF4-FFF2-40B4-BE49-F238E27FC236}">
                <a16:creationId xmlns:a16="http://schemas.microsoft.com/office/drawing/2014/main" id="{80C8BE1C-07DB-499B-9BC4-410CE011B477}"/>
              </a:ext>
            </a:extLst>
          </p:cNvPr>
          <p:cNvSpPr/>
          <p:nvPr/>
        </p:nvSpPr>
        <p:spPr>
          <a:xfrm>
            <a:off x="83835" y="4115944"/>
            <a:ext cx="2264229" cy="2656114"/>
          </a:xfrm>
          <a:prstGeom prst="roundRect">
            <a:avLst/>
          </a:prstGeom>
          <a:solidFill>
            <a:srgbClr val="4DC58D"/>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a:t>         </a:t>
            </a:r>
            <a:r>
              <a:rPr lang="en-GB" sz="2400" b="1" dirty="0"/>
              <a:t>Emotion or Feelings</a:t>
            </a:r>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p:txBody>
      </p:sp>
      <p:sp>
        <p:nvSpPr>
          <p:cNvPr id="7" name="Rectangle: Rounded Corners 6">
            <a:extLst>
              <a:ext uri="{FF2B5EF4-FFF2-40B4-BE49-F238E27FC236}">
                <a16:creationId xmlns:a16="http://schemas.microsoft.com/office/drawing/2014/main" id="{B0DAE2A6-A857-4F73-AF7D-C21EB626BEEE}"/>
              </a:ext>
            </a:extLst>
          </p:cNvPr>
          <p:cNvSpPr/>
          <p:nvPr/>
        </p:nvSpPr>
        <p:spPr>
          <a:xfrm>
            <a:off x="2348064" y="1433524"/>
            <a:ext cx="3402809" cy="5426075"/>
          </a:xfrm>
          <a:prstGeom prst="roundRect">
            <a:avLst/>
          </a:prstGeom>
          <a:solidFill>
            <a:srgbClr val="4DC58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      Belief &amp; negative automatic thoughts</a:t>
            </a:r>
          </a:p>
          <a:p>
            <a:pPr marL="285750" indent="-285750">
              <a:buFont typeface="Wingdings" panose="05000000000000000000" pitchFamily="2" charset="2"/>
              <a:buChar char="Ø"/>
            </a:pPr>
            <a:r>
              <a:rPr lang="en-GB" dirty="0"/>
              <a:t>What thought or image went through your mind?</a:t>
            </a:r>
          </a:p>
          <a:p>
            <a:pPr marL="285750" indent="-285750">
              <a:buFont typeface="Wingdings" panose="05000000000000000000" pitchFamily="2" charset="2"/>
              <a:buChar char="Ø"/>
            </a:pPr>
            <a:r>
              <a:rPr lang="en-GB" dirty="0"/>
              <a:t>What makes you belief the thought is true?</a:t>
            </a:r>
          </a:p>
          <a:p>
            <a:pPr marL="285750" indent="-285750">
              <a:buFont typeface="Wingdings" panose="05000000000000000000" pitchFamily="2" charset="2"/>
              <a:buChar char="Ø"/>
            </a:pPr>
            <a:r>
              <a:rPr lang="en-GB" dirty="0"/>
              <a:t>What makes you belief the thought is false?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algn="ctr"/>
            <a:endParaRPr lang="en-GB" dirty="0"/>
          </a:p>
        </p:txBody>
      </p:sp>
      <p:sp>
        <p:nvSpPr>
          <p:cNvPr id="10" name="Rectangle: Rounded Corners 9">
            <a:extLst>
              <a:ext uri="{FF2B5EF4-FFF2-40B4-BE49-F238E27FC236}">
                <a16:creationId xmlns:a16="http://schemas.microsoft.com/office/drawing/2014/main" id="{0BD1D115-9D93-4A4E-BF5B-83EA0BF5AB54}"/>
              </a:ext>
            </a:extLst>
          </p:cNvPr>
          <p:cNvSpPr/>
          <p:nvPr/>
        </p:nvSpPr>
        <p:spPr>
          <a:xfrm>
            <a:off x="9274779" y="1433524"/>
            <a:ext cx="2768828" cy="5426075"/>
          </a:xfrm>
          <a:prstGeom prst="roundRect">
            <a:avLst/>
          </a:prstGeom>
          <a:solidFill>
            <a:srgbClr val="5B9BD5"/>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t>      </a:t>
            </a:r>
          </a:p>
          <a:p>
            <a:pPr algn="ctr"/>
            <a:r>
              <a:rPr lang="en-GB" sz="2800" b="1" dirty="0"/>
              <a:t>      Effective new belief &amp; Actions</a:t>
            </a:r>
          </a:p>
          <a:p>
            <a:pPr marL="285750" indent="-285750">
              <a:buFont typeface="Wingdings" panose="05000000000000000000" pitchFamily="2" charset="2"/>
              <a:buChar char="Ø"/>
            </a:pPr>
            <a:r>
              <a:rPr lang="en-GB" dirty="0"/>
              <a:t>What helpful/self-enhancing new belief can I use to replace each self-defeating or dysfunctional belief? </a:t>
            </a:r>
          </a:p>
          <a:p>
            <a:pPr marL="285750" indent="-285750">
              <a:buFont typeface="Wingdings" panose="05000000000000000000" pitchFamily="2" charset="2"/>
              <a:buChar char="Ø"/>
            </a:pPr>
            <a:r>
              <a:rPr lang="en-GB" dirty="0"/>
              <a:t>What are my new feelings?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1" name="Rectangle: Rounded Corners 10">
            <a:extLst>
              <a:ext uri="{FF2B5EF4-FFF2-40B4-BE49-F238E27FC236}">
                <a16:creationId xmlns:a16="http://schemas.microsoft.com/office/drawing/2014/main" id="{94491362-B6C1-4674-AC53-93E33733A99F}"/>
              </a:ext>
            </a:extLst>
          </p:cNvPr>
          <p:cNvSpPr/>
          <p:nvPr/>
        </p:nvSpPr>
        <p:spPr>
          <a:xfrm>
            <a:off x="5811421" y="1414475"/>
            <a:ext cx="3402809" cy="5426075"/>
          </a:xfrm>
          <a:prstGeom prst="roundRect">
            <a:avLst/>
          </a:prstGeom>
          <a:solidFill>
            <a:srgbClr val="70AD47"/>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600" b="1" dirty="0"/>
              <a:t>Dispute</a:t>
            </a:r>
            <a:endParaRPr lang="en-GB" sz="2400" b="1" dirty="0"/>
          </a:p>
          <a:p>
            <a:pPr marL="285750" indent="-285750">
              <a:buFont typeface="Wingdings" panose="05000000000000000000" pitchFamily="2" charset="2"/>
              <a:buChar char="Ø"/>
            </a:pPr>
            <a:r>
              <a:rPr lang="en-GB" dirty="0"/>
              <a:t>What thought or image went through your mind?</a:t>
            </a:r>
          </a:p>
          <a:p>
            <a:pPr marL="285750" indent="-285750">
              <a:buFont typeface="Wingdings" panose="05000000000000000000" pitchFamily="2" charset="2"/>
              <a:buChar char="Ø"/>
            </a:pPr>
            <a:r>
              <a:rPr lang="en-GB" dirty="0"/>
              <a:t>Dispute the Beliefs to find which are dysfunctional—</a:t>
            </a:r>
          </a:p>
          <a:p>
            <a:pPr marL="285750" indent="-285750">
              <a:buFont typeface="Wingdings" panose="05000000000000000000" pitchFamily="2" charset="2"/>
              <a:buChar char="Ø"/>
            </a:pPr>
            <a:r>
              <a:rPr lang="en-GB" dirty="0"/>
              <a:t>What is the evidence that my belief is true? </a:t>
            </a:r>
          </a:p>
          <a:p>
            <a:pPr marL="285750" indent="-285750">
              <a:buFont typeface="Wingdings" panose="05000000000000000000" pitchFamily="2" charset="2"/>
              <a:buChar char="Ø"/>
            </a:pPr>
            <a:r>
              <a:rPr lang="en-GB" dirty="0"/>
              <a:t>In what ways is my belief helpful or unhelpful? </a:t>
            </a:r>
          </a:p>
          <a:p>
            <a:pPr marL="285750" indent="-285750">
              <a:buFont typeface="Wingdings" panose="05000000000000000000" pitchFamily="2" charset="2"/>
              <a:buChar char="Ø"/>
            </a:pPr>
            <a:r>
              <a:rPr lang="en-GB" dirty="0"/>
              <a:t>What helpful/self-enhancing belief can I use to replace each self-defeating or dysfunctional belief? </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p:txBody>
      </p:sp>
      <p:grpSp>
        <p:nvGrpSpPr>
          <p:cNvPr id="12" name="Group 11">
            <a:extLst>
              <a:ext uri="{FF2B5EF4-FFF2-40B4-BE49-F238E27FC236}">
                <a16:creationId xmlns:a16="http://schemas.microsoft.com/office/drawing/2014/main" id="{E6FC4411-E5E0-4A1D-8CAE-D61592A6DFCF}"/>
              </a:ext>
            </a:extLst>
          </p:cNvPr>
          <p:cNvGrpSpPr/>
          <p:nvPr/>
        </p:nvGrpSpPr>
        <p:grpSpPr>
          <a:xfrm>
            <a:off x="83835" y="1018025"/>
            <a:ext cx="943205" cy="830997"/>
            <a:chOff x="-599337" y="846649"/>
            <a:chExt cx="943205" cy="830997"/>
          </a:xfrm>
        </p:grpSpPr>
        <p:sp>
          <p:nvSpPr>
            <p:cNvPr id="5" name="Oval 4">
              <a:extLst>
                <a:ext uri="{FF2B5EF4-FFF2-40B4-BE49-F238E27FC236}">
                  <a16:creationId xmlns:a16="http://schemas.microsoft.com/office/drawing/2014/main" id="{D98C9624-BEF1-427E-AF15-3399A1840BC9}"/>
                </a:ext>
              </a:extLst>
            </p:cNvPr>
            <p:cNvSpPr/>
            <p:nvPr/>
          </p:nvSpPr>
          <p:spPr>
            <a:xfrm>
              <a:off x="-599337" y="878115"/>
              <a:ext cx="785017" cy="785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B7E4DC2-5688-4DA8-BF05-B116DABDED45}"/>
                </a:ext>
              </a:extLst>
            </p:cNvPr>
            <p:cNvSpPr txBox="1"/>
            <p:nvPr/>
          </p:nvSpPr>
          <p:spPr>
            <a:xfrm>
              <a:off x="-468932" y="846649"/>
              <a:ext cx="812800" cy="830997"/>
            </a:xfrm>
            <a:prstGeom prst="rect">
              <a:avLst/>
            </a:prstGeom>
            <a:noFill/>
          </p:spPr>
          <p:txBody>
            <a:bodyPr wrap="square" rtlCol="0">
              <a:spAutoFit/>
            </a:bodyPr>
            <a:lstStyle/>
            <a:p>
              <a:r>
                <a:rPr lang="en-GB" sz="4800" dirty="0"/>
                <a:t>A</a:t>
              </a:r>
            </a:p>
          </p:txBody>
        </p:sp>
      </p:grpSp>
      <p:grpSp>
        <p:nvGrpSpPr>
          <p:cNvPr id="13" name="Group 12">
            <a:extLst>
              <a:ext uri="{FF2B5EF4-FFF2-40B4-BE49-F238E27FC236}">
                <a16:creationId xmlns:a16="http://schemas.microsoft.com/office/drawing/2014/main" id="{0A87D8A5-CB4C-49C9-BBF4-700040A2E896}"/>
              </a:ext>
            </a:extLst>
          </p:cNvPr>
          <p:cNvGrpSpPr/>
          <p:nvPr/>
        </p:nvGrpSpPr>
        <p:grpSpPr>
          <a:xfrm>
            <a:off x="-3251" y="3942058"/>
            <a:ext cx="943205" cy="830997"/>
            <a:chOff x="-599337" y="846649"/>
            <a:chExt cx="943205" cy="830997"/>
          </a:xfrm>
        </p:grpSpPr>
        <p:sp>
          <p:nvSpPr>
            <p:cNvPr id="14" name="Oval 13">
              <a:extLst>
                <a:ext uri="{FF2B5EF4-FFF2-40B4-BE49-F238E27FC236}">
                  <a16:creationId xmlns:a16="http://schemas.microsoft.com/office/drawing/2014/main" id="{49C070FB-DC66-4B84-B142-E59B099A6288}"/>
                </a:ext>
              </a:extLst>
            </p:cNvPr>
            <p:cNvSpPr/>
            <p:nvPr/>
          </p:nvSpPr>
          <p:spPr>
            <a:xfrm>
              <a:off x="-599337" y="878115"/>
              <a:ext cx="785017" cy="785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9DAF74C-5A49-410E-9EEE-099043EB5709}"/>
                </a:ext>
              </a:extLst>
            </p:cNvPr>
            <p:cNvSpPr txBox="1"/>
            <p:nvPr/>
          </p:nvSpPr>
          <p:spPr>
            <a:xfrm>
              <a:off x="-468932" y="846649"/>
              <a:ext cx="812800" cy="830997"/>
            </a:xfrm>
            <a:prstGeom prst="rect">
              <a:avLst/>
            </a:prstGeom>
            <a:noFill/>
          </p:spPr>
          <p:txBody>
            <a:bodyPr wrap="square" rtlCol="0">
              <a:spAutoFit/>
            </a:bodyPr>
            <a:lstStyle/>
            <a:p>
              <a:r>
                <a:rPr lang="en-GB" sz="4800" dirty="0"/>
                <a:t>C</a:t>
              </a:r>
            </a:p>
          </p:txBody>
        </p:sp>
      </p:grpSp>
      <p:grpSp>
        <p:nvGrpSpPr>
          <p:cNvPr id="16" name="Group 15">
            <a:extLst>
              <a:ext uri="{FF2B5EF4-FFF2-40B4-BE49-F238E27FC236}">
                <a16:creationId xmlns:a16="http://schemas.microsoft.com/office/drawing/2014/main" id="{AEE41276-52DA-4620-A3EE-8FBF3E2C8C9F}"/>
              </a:ext>
            </a:extLst>
          </p:cNvPr>
          <p:cNvGrpSpPr/>
          <p:nvPr/>
        </p:nvGrpSpPr>
        <p:grpSpPr>
          <a:xfrm>
            <a:off x="2349533" y="1111489"/>
            <a:ext cx="943205" cy="830997"/>
            <a:chOff x="-599337" y="846649"/>
            <a:chExt cx="943205" cy="830997"/>
          </a:xfrm>
        </p:grpSpPr>
        <p:sp>
          <p:nvSpPr>
            <p:cNvPr id="17" name="Oval 16">
              <a:extLst>
                <a:ext uri="{FF2B5EF4-FFF2-40B4-BE49-F238E27FC236}">
                  <a16:creationId xmlns:a16="http://schemas.microsoft.com/office/drawing/2014/main" id="{A057CB6A-5A21-4EDA-A036-6F7DB816EA80}"/>
                </a:ext>
              </a:extLst>
            </p:cNvPr>
            <p:cNvSpPr/>
            <p:nvPr/>
          </p:nvSpPr>
          <p:spPr>
            <a:xfrm>
              <a:off x="-599337" y="878115"/>
              <a:ext cx="785017" cy="785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2DCBEBA-F327-4837-BEA4-28F8052CDA28}"/>
                </a:ext>
              </a:extLst>
            </p:cNvPr>
            <p:cNvSpPr txBox="1"/>
            <p:nvPr/>
          </p:nvSpPr>
          <p:spPr>
            <a:xfrm>
              <a:off x="-468932" y="846649"/>
              <a:ext cx="812800" cy="830997"/>
            </a:xfrm>
            <a:prstGeom prst="rect">
              <a:avLst/>
            </a:prstGeom>
            <a:noFill/>
          </p:spPr>
          <p:txBody>
            <a:bodyPr wrap="square" rtlCol="0">
              <a:spAutoFit/>
            </a:bodyPr>
            <a:lstStyle/>
            <a:p>
              <a:r>
                <a:rPr lang="en-GB" sz="4800" dirty="0"/>
                <a:t>B</a:t>
              </a:r>
            </a:p>
          </p:txBody>
        </p:sp>
      </p:grpSp>
      <p:grpSp>
        <p:nvGrpSpPr>
          <p:cNvPr id="19" name="Group 18">
            <a:extLst>
              <a:ext uri="{FF2B5EF4-FFF2-40B4-BE49-F238E27FC236}">
                <a16:creationId xmlns:a16="http://schemas.microsoft.com/office/drawing/2014/main" id="{35A0AB6F-C107-403F-AD85-D12921A00A4A}"/>
              </a:ext>
            </a:extLst>
          </p:cNvPr>
          <p:cNvGrpSpPr/>
          <p:nvPr/>
        </p:nvGrpSpPr>
        <p:grpSpPr>
          <a:xfrm>
            <a:off x="5811421" y="1148654"/>
            <a:ext cx="943205" cy="830997"/>
            <a:chOff x="-599337" y="846649"/>
            <a:chExt cx="943205" cy="830997"/>
          </a:xfrm>
        </p:grpSpPr>
        <p:sp>
          <p:nvSpPr>
            <p:cNvPr id="20" name="Oval 19">
              <a:extLst>
                <a:ext uri="{FF2B5EF4-FFF2-40B4-BE49-F238E27FC236}">
                  <a16:creationId xmlns:a16="http://schemas.microsoft.com/office/drawing/2014/main" id="{0952DE2B-EB59-4618-A0CC-F993E97DD54D}"/>
                </a:ext>
              </a:extLst>
            </p:cNvPr>
            <p:cNvSpPr/>
            <p:nvPr/>
          </p:nvSpPr>
          <p:spPr>
            <a:xfrm>
              <a:off x="-599337" y="878115"/>
              <a:ext cx="785017" cy="785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86AAA-8FDD-425A-A11D-6797E911A19C}"/>
                </a:ext>
              </a:extLst>
            </p:cNvPr>
            <p:cNvSpPr txBox="1"/>
            <p:nvPr/>
          </p:nvSpPr>
          <p:spPr>
            <a:xfrm>
              <a:off x="-468932" y="846649"/>
              <a:ext cx="812800" cy="830997"/>
            </a:xfrm>
            <a:prstGeom prst="rect">
              <a:avLst/>
            </a:prstGeom>
            <a:noFill/>
          </p:spPr>
          <p:txBody>
            <a:bodyPr wrap="square" rtlCol="0">
              <a:spAutoFit/>
            </a:bodyPr>
            <a:lstStyle/>
            <a:p>
              <a:r>
                <a:rPr lang="en-GB" sz="4800" dirty="0"/>
                <a:t>D</a:t>
              </a:r>
            </a:p>
          </p:txBody>
        </p:sp>
      </p:grpSp>
      <p:grpSp>
        <p:nvGrpSpPr>
          <p:cNvPr id="22" name="Group 21">
            <a:extLst>
              <a:ext uri="{FF2B5EF4-FFF2-40B4-BE49-F238E27FC236}">
                <a16:creationId xmlns:a16="http://schemas.microsoft.com/office/drawing/2014/main" id="{92DEA1D4-8987-449D-A92B-36D0C576BD23}"/>
              </a:ext>
            </a:extLst>
          </p:cNvPr>
          <p:cNvGrpSpPr/>
          <p:nvPr/>
        </p:nvGrpSpPr>
        <p:grpSpPr>
          <a:xfrm>
            <a:off x="9116367" y="1180120"/>
            <a:ext cx="943205" cy="830997"/>
            <a:chOff x="-599337" y="846649"/>
            <a:chExt cx="943205" cy="830997"/>
          </a:xfrm>
        </p:grpSpPr>
        <p:sp>
          <p:nvSpPr>
            <p:cNvPr id="23" name="Oval 22">
              <a:extLst>
                <a:ext uri="{FF2B5EF4-FFF2-40B4-BE49-F238E27FC236}">
                  <a16:creationId xmlns:a16="http://schemas.microsoft.com/office/drawing/2014/main" id="{F47DB942-097F-4033-B746-BD5FE789BF4C}"/>
                </a:ext>
              </a:extLst>
            </p:cNvPr>
            <p:cNvSpPr/>
            <p:nvPr/>
          </p:nvSpPr>
          <p:spPr>
            <a:xfrm>
              <a:off x="-599337" y="878115"/>
              <a:ext cx="785017" cy="785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33175F2F-787A-4AD8-8250-52070DD0D63D}"/>
                </a:ext>
              </a:extLst>
            </p:cNvPr>
            <p:cNvSpPr txBox="1"/>
            <p:nvPr/>
          </p:nvSpPr>
          <p:spPr>
            <a:xfrm>
              <a:off x="-468932" y="846649"/>
              <a:ext cx="812800" cy="830997"/>
            </a:xfrm>
            <a:prstGeom prst="rect">
              <a:avLst/>
            </a:prstGeom>
            <a:noFill/>
          </p:spPr>
          <p:txBody>
            <a:bodyPr wrap="square" rtlCol="0">
              <a:spAutoFit/>
            </a:bodyPr>
            <a:lstStyle/>
            <a:p>
              <a:r>
                <a:rPr lang="en-GB" sz="4800" dirty="0"/>
                <a:t>E</a:t>
              </a:r>
            </a:p>
          </p:txBody>
        </p:sp>
      </p:grpSp>
    </p:spTree>
    <p:extLst>
      <p:ext uri="{BB962C8B-B14F-4D97-AF65-F5344CB8AC3E}">
        <p14:creationId xmlns:p14="http://schemas.microsoft.com/office/powerpoint/2010/main" val="403229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49CD-E552-063B-3BB0-8E559479CB68}"/>
              </a:ext>
            </a:extLst>
          </p:cNvPr>
          <p:cNvSpPr>
            <a:spLocks noGrp="1"/>
          </p:cNvSpPr>
          <p:nvPr>
            <p:ph type="title"/>
          </p:nvPr>
        </p:nvSpPr>
        <p:spPr/>
        <p:txBody>
          <a:bodyPr/>
          <a:lstStyle/>
          <a:p>
            <a:r>
              <a:rPr lang="en-GB" dirty="0"/>
              <a:t>Introduction of Acupuncture</a:t>
            </a:r>
            <a:br>
              <a:rPr lang="en-GB" dirty="0"/>
            </a:br>
            <a:endParaRPr lang="en-GB" dirty="0"/>
          </a:p>
        </p:txBody>
      </p:sp>
      <p:sp>
        <p:nvSpPr>
          <p:cNvPr id="3" name="Content Placeholder 2">
            <a:extLst>
              <a:ext uri="{FF2B5EF4-FFF2-40B4-BE49-F238E27FC236}">
                <a16:creationId xmlns:a16="http://schemas.microsoft.com/office/drawing/2014/main" id="{20F2B4AF-FC56-2440-A514-402C47A6C072}"/>
              </a:ext>
            </a:extLst>
          </p:cNvPr>
          <p:cNvSpPr>
            <a:spLocks noGrp="1"/>
          </p:cNvSpPr>
          <p:nvPr>
            <p:ph idx="1"/>
          </p:nvPr>
        </p:nvSpPr>
        <p:spPr>
          <a:xfrm>
            <a:off x="501781" y="1237456"/>
            <a:ext cx="4679820" cy="5620544"/>
          </a:xfrm>
        </p:spPr>
        <p:txBody>
          <a:bodyPr>
            <a:normAutofit fontScale="85000" lnSpcReduction="20000"/>
          </a:bodyPr>
          <a:lstStyle/>
          <a:p>
            <a:r>
              <a:rPr lang="en-GB" b="0" i="0" dirty="0">
                <a:effectLst/>
                <a:latin typeface="adobe-garamond-pro"/>
              </a:rPr>
              <a:t>Acupuncture is based upon an understanding of the body being composed of a network of physiological pathways called “meridians” or “channels” that connect internally with the viscera, and distribute around the body, intersecting in a manner that resembles a subway map.</a:t>
            </a:r>
          </a:p>
          <a:p>
            <a:r>
              <a:rPr lang="en-GB" b="0" i="0" dirty="0">
                <a:effectLst/>
                <a:latin typeface="adobe-garamond-pro"/>
              </a:rPr>
              <a:t>Physiological substances “qi” and “blood” move through this network which is in the image of rivers and streams. Along these meridians are “hollows” where qi pools. These hollows, also called acupuncture points, can be stimulated to cause effects locally and distally along the meridian, and in the internal viscera.</a:t>
            </a:r>
            <a:endParaRPr lang="en-GB" dirty="0"/>
          </a:p>
        </p:txBody>
      </p:sp>
      <p:pic>
        <p:nvPicPr>
          <p:cNvPr id="1026" name="Picture 2">
            <a:extLst>
              <a:ext uri="{FF2B5EF4-FFF2-40B4-BE49-F238E27FC236}">
                <a16:creationId xmlns:a16="http://schemas.microsoft.com/office/drawing/2014/main" id="{D3129251-C3B2-972A-7934-64F6BB5F5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1" y="1314459"/>
            <a:ext cx="6835516" cy="455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8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0325D-70B5-F190-FE5E-FD3A328C8F2D}"/>
              </a:ext>
            </a:extLst>
          </p:cNvPr>
          <p:cNvSpPr/>
          <p:nvPr/>
        </p:nvSpPr>
        <p:spPr>
          <a:xfrm>
            <a:off x="6060273" y="1383252"/>
            <a:ext cx="5745548" cy="43513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03574374-5C0A-55AD-44C2-198BAB8266B2}"/>
              </a:ext>
            </a:extLst>
          </p:cNvPr>
          <p:cNvSpPr>
            <a:spLocks noGrp="1"/>
          </p:cNvSpPr>
          <p:nvPr>
            <p:ph type="title"/>
          </p:nvPr>
        </p:nvSpPr>
        <p:spPr>
          <a:xfrm>
            <a:off x="510208" y="270130"/>
            <a:ext cx="10515600" cy="1325563"/>
          </a:xfrm>
        </p:spPr>
        <p:txBody>
          <a:bodyPr/>
          <a:lstStyle/>
          <a:p>
            <a:r>
              <a:rPr lang="en-GB" sz="4400" b="1" kern="100" dirty="0">
                <a:effectLst/>
                <a:latin typeface="Calibri" panose="020F0502020204030204" pitchFamily="34" charset="0"/>
                <a:ea typeface="PMingLiU" panose="02020500000000000000" pitchFamily="18" charset="-120"/>
                <a:cs typeface="Times New Roman" panose="02020603050405020304" pitchFamily="18" charset="0"/>
              </a:rPr>
              <a:t>Basic Self-massaging Techniques</a:t>
            </a:r>
            <a:endParaRPr lang="en-GB" b="1" dirty="0"/>
          </a:p>
        </p:txBody>
      </p:sp>
      <p:pic>
        <p:nvPicPr>
          <p:cNvPr id="4" name="Picture 3">
            <a:extLst>
              <a:ext uri="{FF2B5EF4-FFF2-40B4-BE49-F238E27FC236}">
                <a16:creationId xmlns:a16="http://schemas.microsoft.com/office/drawing/2014/main" id="{0F17DE6C-9654-037D-FD46-701F016AF4F5}"/>
              </a:ext>
            </a:extLst>
          </p:cNvPr>
          <p:cNvPicPr>
            <a:picLocks noChangeAspect="1"/>
          </p:cNvPicPr>
          <p:nvPr/>
        </p:nvPicPr>
        <p:blipFill rotWithShape="1">
          <a:blip r:embed="rId2"/>
          <a:srcRect l="-981" t="19645" r="69387"/>
          <a:stretch/>
        </p:blipFill>
        <p:spPr>
          <a:xfrm>
            <a:off x="6345209" y="2402127"/>
            <a:ext cx="2226958" cy="2962023"/>
          </a:xfrm>
          <a:prstGeom prst="rect">
            <a:avLst/>
          </a:prstGeom>
        </p:spPr>
      </p:pic>
      <p:pic>
        <p:nvPicPr>
          <p:cNvPr id="5" name="Picture 4">
            <a:extLst>
              <a:ext uri="{FF2B5EF4-FFF2-40B4-BE49-F238E27FC236}">
                <a16:creationId xmlns:a16="http://schemas.microsoft.com/office/drawing/2014/main" id="{3F03126A-E0FC-C929-921A-E33CC611F62F}"/>
              </a:ext>
            </a:extLst>
          </p:cNvPr>
          <p:cNvPicPr>
            <a:picLocks noChangeAspect="1"/>
          </p:cNvPicPr>
          <p:nvPr/>
        </p:nvPicPr>
        <p:blipFill rotWithShape="1">
          <a:blip r:embed="rId2"/>
          <a:srcRect l="59869" t="19645" r="1"/>
          <a:stretch/>
        </p:blipFill>
        <p:spPr>
          <a:xfrm>
            <a:off x="8821376" y="2512725"/>
            <a:ext cx="2828624" cy="2962023"/>
          </a:xfrm>
          <a:prstGeom prst="rect">
            <a:avLst/>
          </a:prstGeom>
        </p:spPr>
      </p:pic>
      <p:sp>
        <p:nvSpPr>
          <p:cNvPr id="6" name="Content Placeholder 2">
            <a:extLst>
              <a:ext uri="{FF2B5EF4-FFF2-40B4-BE49-F238E27FC236}">
                <a16:creationId xmlns:a16="http://schemas.microsoft.com/office/drawing/2014/main" id="{7D613E45-7D55-1F74-5DD9-8D29B7E7AC28}"/>
              </a:ext>
            </a:extLst>
          </p:cNvPr>
          <p:cNvSpPr txBox="1">
            <a:spLocks/>
          </p:cNvSpPr>
          <p:nvPr/>
        </p:nvSpPr>
        <p:spPr>
          <a:xfrm>
            <a:off x="542000" y="1383251"/>
            <a:ext cx="5269064" cy="5109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Stress-related Massages</a:t>
            </a:r>
          </a:p>
          <a:p>
            <a:pPr lvl="1"/>
            <a:r>
              <a:rPr lang="en-GB" dirty="0"/>
              <a:t>Eyes fatigue &amp; Headaches</a:t>
            </a:r>
          </a:p>
          <a:p>
            <a:pPr lvl="1"/>
            <a:r>
              <a:rPr lang="en-GB" dirty="0"/>
              <a:t>Irritable Bowel Symptom</a:t>
            </a:r>
          </a:p>
          <a:p>
            <a:pPr lvl="1"/>
            <a:r>
              <a:rPr lang="en-GB" dirty="0"/>
              <a:t>Mood Changing Points </a:t>
            </a:r>
          </a:p>
          <a:p>
            <a:pPr lvl="1"/>
            <a:endParaRPr lang="en-GB" dirty="0"/>
          </a:p>
          <a:p>
            <a:pPr algn="l"/>
            <a:r>
              <a:rPr lang="en-GB" sz="2400" b="1" dirty="0">
                <a:effectLst/>
              </a:rPr>
              <a:t>What is Tapping?</a:t>
            </a:r>
          </a:p>
          <a:p>
            <a:r>
              <a:rPr lang="en-GB" sz="2400" b="0" i="0" dirty="0">
                <a:effectLst/>
              </a:rPr>
              <a:t>Tapping, also known as EFT (Emotional Freedom Technique), is a powerful stress relief technique. Tapping is based on the combined principles of ancient Chinese acupressure and modern psychology</a:t>
            </a:r>
            <a:r>
              <a:rPr lang="en-GB" sz="2000" b="0" i="0" dirty="0">
                <a:effectLst/>
              </a:rPr>
              <a:t>.</a:t>
            </a:r>
            <a:endParaRPr lang="en-GB" sz="2000" dirty="0"/>
          </a:p>
        </p:txBody>
      </p:sp>
      <p:sp>
        <p:nvSpPr>
          <p:cNvPr id="8" name="TextBox 7">
            <a:extLst>
              <a:ext uri="{FF2B5EF4-FFF2-40B4-BE49-F238E27FC236}">
                <a16:creationId xmlns:a16="http://schemas.microsoft.com/office/drawing/2014/main" id="{C73E69D1-F696-7313-DED8-3684CD3D4887}"/>
              </a:ext>
            </a:extLst>
          </p:cNvPr>
          <p:cNvSpPr txBox="1"/>
          <p:nvPr/>
        </p:nvSpPr>
        <p:spPr>
          <a:xfrm>
            <a:off x="7000041" y="1571873"/>
            <a:ext cx="4025767" cy="584775"/>
          </a:xfrm>
          <a:prstGeom prst="rect">
            <a:avLst/>
          </a:prstGeom>
          <a:noFill/>
        </p:spPr>
        <p:txBody>
          <a:bodyPr wrap="square">
            <a:spAutoFit/>
          </a:bodyPr>
          <a:lstStyle/>
          <a:p>
            <a:pPr algn="ctr"/>
            <a:r>
              <a:rPr lang="en-GB" sz="3200" kern="100" dirty="0">
                <a:latin typeface="Calibri" panose="020F0502020204030204" pitchFamily="34" charset="0"/>
                <a:ea typeface="PMingLiU" panose="02020500000000000000" pitchFamily="18" charset="-120"/>
                <a:cs typeface="Times New Roman" panose="02020603050405020304" pitchFamily="18" charset="0"/>
              </a:rPr>
              <a:t>S</a:t>
            </a:r>
            <a:r>
              <a:rPr lang="en-GB" sz="3200" kern="100" dirty="0">
                <a:effectLst/>
                <a:latin typeface="Calibri" panose="020F0502020204030204" pitchFamily="34" charset="0"/>
                <a:ea typeface="PMingLiU" panose="02020500000000000000" pitchFamily="18" charset="-120"/>
                <a:cs typeface="Times New Roman" panose="02020603050405020304" pitchFamily="18" charset="0"/>
              </a:rPr>
              <a:t>elf-massaging Tools</a:t>
            </a:r>
          </a:p>
        </p:txBody>
      </p:sp>
    </p:spTree>
    <p:extLst>
      <p:ext uri="{BB962C8B-B14F-4D97-AF65-F5344CB8AC3E}">
        <p14:creationId xmlns:p14="http://schemas.microsoft.com/office/powerpoint/2010/main" val="1049075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1067</Words>
  <Application>Microsoft Office PowerPoint</Application>
  <PresentationFormat>Widescreen</PresentationFormat>
  <Paragraphs>147</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adobe-garamond-pro</vt:lpstr>
      <vt:lpstr>-apple-system</vt:lpstr>
      <vt:lpstr>Arial</vt:lpstr>
      <vt:lpstr>Calibri</vt:lpstr>
      <vt:lpstr>Calibri Light</vt:lpstr>
      <vt:lpstr>Cambria</vt:lpstr>
      <vt:lpstr>Roboto</vt:lpstr>
      <vt:lpstr>Segoe UI</vt:lpstr>
      <vt:lpstr>Symbol</vt:lpstr>
      <vt:lpstr>Wingdings</vt:lpstr>
      <vt:lpstr>Office Theme</vt:lpstr>
      <vt:lpstr>Massage Your Pressure Points: Self-care and Mindful Stress Management</vt:lpstr>
      <vt:lpstr>Sources of Occupational Stress</vt:lpstr>
      <vt:lpstr>Occupational Stress &amp; Wellbeing Among Social Workers</vt:lpstr>
      <vt:lpstr>Fight or Flight Response</vt:lpstr>
      <vt:lpstr>Cognitive Model of Stress</vt:lpstr>
      <vt:lpstr>ABC Model</vt:lpstr>
      <vt:lpstr>Rational Emotive Behaviour Therapy (REBT)</vt:lpstr>
      <vt:lpstr>Introduction of Acupuncture </vt:lpstr>
      <vt:lpstr>Basic Self-massaging Techniques</vt:lpstr>
      <vt:lpstr>PowerPoint Presentation</vt:lpstr>
      <vt:lpstr>Irritable Bowel Symptom</vt:lpstr>
      <vt:lpstr>PowerPoint Presentation</vt:lpstr>
      <vt:lpstr>Conclusion: A Comprehensive Approach to Addressing Workplace Stress</vt:lpstr>
      <vt:lpstr>Abstract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Massage  Your Pressure Points</dc:title>
  <dc:creator>Carmen Yau</dc:creator>
  <cp:lastModifiedBy>Carmen Yau</cp:lastModifiedBy>
  <cp:revision>2</cp:revision>
  <dcterms:created xsi:type="dcterms:W3CDTF">2023-10-17T13:18:23Z</dcterms:created>
  <dcterms:modified xsi:type="dcterms:W3CDTF">2024-06-19T13:38:56Z</dcterms:modified>
</cp:coreProperties>
</file>