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62" r:id="rId3"/>
    <p:sldId id="271" r:id="rId4"/>
    <p:sldId id="265" r:id="rId5"/>
    <p:sldId id="259" r:id="rId6"/>
    <p:sldId id="266" r:id="rId7"/>
    <p:sldId id="274" r:id="rId8"/>
    <p:sldId id="263" r:id="rId9"/>
    <p:sldId id="267" r:id="rId10"/>
    <p:sldId id="270" r:id="rId11"/>
    <p:sldId id="272" r:id="rId12"/>
    <p:sldId id="261" r:id="rId13"/>
    <p:sldId id="273" r:id="rId14"/>
    <p:sldId id="281" r:id="rId15"/>
    <p:sldId id="1490" r:id="rId16"/>
    <p:sldId id="1507" r:id="rId17"/>
    <p:sldId id="1508" r:id="rId18"/>
    <p:sldId id="15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973BD-6804-497C-8D37-F9633FD98242}" v="1192" dt="2024-05-16T09:50:21.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59" d="100"/>
          <a:sy n="59" d="100"/>
        </p:scale>
        <p:origin x="7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Yau" userId="a9f31c8c-dd37-4b24-97fc-473b8bebe4e4" providerId="ADAL" clId="{54F973BD-6804-497C-8D37-F9633FD98242}"/>
    <pc:docChg chg="undo redo custSel addSld delSld modSld sldOrd">
      <pc:chgData name="Carmen Yau" userId="a9f31c8c-dd37-4b24-97fc-473b8bebe4e4" providerId="ADAL" clId="{54F973BD-6804-497C-8D37-F9633FD98242}" dt="2024-05-16T09:50:21.838" v="3566" actId="20577"/>
      <pc:docMkLst>
        <pc:docMk/>
      </pc:docMkLst>
      <pc:sldChg chg="addSp delSp modSp mod modTransition">
        <pc:chgData name="Carmen Yau" userId="a9f31c8c-dd37-4b24-97fc-473b8bebe4e4" providerId="ADAL" clId="{54F973BD-6804-497C-8D37-F9633FD98242}" dt="2024-05-14T16:59:25.740" v="3539"/>
        <pc:sldMkLst>
          <pc:docMk/>
          <pc:sldMk cId="2243839425" sldId="256"/>
        </pc:sldMkLst>
        <pc:spChg chg="mod">
          <ac:chgData name="Carmen Yau" userId="a9f31c8c-dd37-4b24-97fc-473b8bebe4e4" providerId="ADAL" clId="{54F973BD-6804-497C-8D37-F9633FD98242}" dt="2024-05-14T16:57:06.995" v="3518" actId="1076"/>
          <ac:spMkLst>
            <pc:docMk/>
            <pc:sldMk cId="2243839425" sldId="256"/>
            <ac:spMk id="2" creationId="{9E85D4E9-05CB-84EC-1678-98B54F252EE5}"/>
          </ac:spMkLst>
        </pc:spChg>
        <pc:spChg chg="del mod">
          <ac:chgData name="Carmen Yau" userId="a9f31c8c-dd37-4b24-97fc-473b8bebe4e4" providerId="ADAL" clId="{54F973BD-6804-497C-8D37-F9633FD98242}" dt="2024-05-14T16:58:03.433" v="3522" actId="478"/>
          <ac:spMkLst>
            <pc:docMk/>
            <pc:sldMk cId="2243839425" sldId="256"/>
            <ac:spMk id="3" creationId="{AF27E7EC-6815-1C6B-5072-05B76AAA78A6}"/>
          </ac:spMkLst>
        </pc:spChg>
        <pc:spChg chg="add mod">
          <ac:chgData name="Carmen Yau" userId="a9f31c8c-dd37-4b24-97fc-473b8bebe4e4" providerId="ADAL" clId="{54F973BD-6804-497C-8D37-F9633FD98242}" dt="2024-05-14T16:58:37.441" v="3533" actId="1076"/>
          <ac:spMkLst>
            <pc:docMk/>
            <pc:sldMk cId="2243839425" sldId="256"/>
            <ac:spMk id="5" creationId="{066FC409-2646-69F1-D9C6-C517255EE7A9}"/>
          </ac:spMkLst>
        </pc:spChg>
        <pc:spChg chg="add del mod">
          <ac:chgData name="Carmen Yau" userId="a9f31c8c-dd37-4b24-97fc-473b8bebe4e4" providerId="ADAL" clId="{54F973BD-6804-497C-8D37-F9633FD98242}" dt="2024-05-14T16:58:17.399" v="3526" actId="478"/>
          <ac:spMkLst>
            <pc:docMk/>
            <pc:sldMk cId="2243839425" sldId="256"/>
            <ac:spMk id="7" creationId="{4E2AA5B7-1623-B2BC-62FD-56C76BB227F0}"/>
          </ac:spMkLst>
        </pc:spChg>
        <pc:picChg chg="mod">
          <ac:chgData name="Carmen Yau" userId="a9f31c8c-dd37-4b24-97fc-473b8bebe4e4" providerId="ADAL" clId="{54F973BD-6804-497C-8D37-F9633FD98242}" dt="2024-05-14T16:58:33.820" v="3532" actId="1076"/>
          <ac:picMkLst>
            <pc:docMk/>
            <pc:sldMk cId="2243839425" sldId="256"/>
            <ac:picMk id="4" creationId="{0ACF0513-BC59-DDB0-EFA9-B3D3DDAF0604}"/>
          </ac:picMkLst>
        </pc:picChg>
      </pc:sldChg>
      <pc:sldChg chg="del">
        <pc:chgData name="Carmen Yau" userId="a9f31c8c-dd37-4b24-97fc-473b8bebe4e4" providerId="ADAL" clId="{54F973BD-6804-497C-8D37-F9633FD98242}" dt="2024-05-14T16:10:30.447" v="2812" actId="47"/>
        <pc:sldMkLst>
          <pc:docMk/>
          <pc:sldMk cId="2296221649" sldId="257"/>
        </pc:sldMkLst>
      </pc:sldChg>
      <pc:sldChg chg="del">
        <pc:chgData name="Carmen Yau" userId="a9f31c8c-dd37-4b24-97fc-473b8bebe4e4" providerId="ADAL" clId="{54F973BD-6804-497C-8D37-F9633FD98242}" dt="2024-05-14T14:22:45.418" v="2656" actId="47"/>
        <pc:sldMkLst>
          <pc:docMk/>
          <pc:sldMk cId="2106551504" sldId="258"/>
        </pc:sldMkLst>
      </pc:sldChg>
      <pc:sldChg chg="addSp delSp modSp mod ord modTransition modAnim">
        <pc:chgData name="Carmen Yau" userId="a9f31c8c-dd37-4b24-97fc-473b8bebe4e4" providerId="ADAL" clId="{54F973BD-6804-497C-8D37-F9633FD98242}" dt="2024-05-14T17:01:58.052" v="3553"/>
        <pc:sldMkLst>
          <pc:docMk/>
          <pc:sldMk cId="1645210327" sldId="259"/>
        </pc:sldMkLst>
        <pc:spChg chg="mod">
          <ac:chgData name="Carmen Yau" userId="a9f31c8c-dd37-4b24-97fc-473b8bebe4e4" providerId="ADAL" clId="{54F973BD-6804-497C-8D37-F9633FD98242}" dt="2024-05-14T14:22:35.648" v="2655" actId="1076"/>
          <ac:spMkLst>
            <pc:docMk/>
            <pc:sldMk cId="1645210327" sldId="259"/>
            <ac:spMk id="2" creationId="{503E969F-EFF1-BEF0-E0EF-37CDA9895CFD}"/>
          </ac:spMkLst>
        </pc:spChg>
        <pc:spChg chg="add del mod">
          <ac:chgData name="Carmen Yau" userId="a9f31c8c-dd37-4b24-97fc-473b8bebe4e4" providerId="ADAL" clId="{54F973BD-6804-497C-8D37-F9633FD98242}" dt="2024-05-14T08:40:29.401" v="2209" actId="478"/>
          <ac:spMkLst>
            <pc:docMk/>
            <pc:sldMk cId="1645210327" sldId="259"/>
            <ac:spMk id="3" creationId="{D262292A-28DB-1E77-B13C-403071B54EBA}"/>
          </ac:spMkLst>
        </pc:spChg>
        <pc:spChg chg="add mod">
          <ac:chgData name="Carmen Yau" userId="a9f31c8c-dd37-4b24-97fc-473b8bebe4e4" providerId="ADAL" clId="{54F973BD-6804-497C-8D37-F9633FD98242}" dt="2024-05-14T08:56:53.187" v="2303" actId="20577"/>
          <ac:spMkLst>
            <pc:docMk/>
            <pc:sldMk cId="1645210327" sldId="259"/>
            <ac:spMk id="6" creationId="{B27DA999-2C65-3F68-D4DE-B92CA7AEDC46}"/>
          </ac:spMkLst>
        </pc:spChg>
        <pc:spChg chg="add mod">
          <ac:chgData name="Carmen Yau" userId="a9f31c8c-dd37-4b24-97fc-473b8bebe4e4" providerId="ADAL" clId="{54F973BD-6804-497C-8D37-F9633FD98242}" dt="2024-05-14T17:00:34.435" v="3549" actId="164"/>
          <ac:spMkLst>
            <pc:docMk/>
            <pc:sldMk cId="1645210327" sldId="259"/>
            <ac:spMk id="12" creationId="{81C90AF7-F2A9-6175-7F38-2F7ED42C8B4B}"/>
          </ac:spMkLst>
        </pc:spChg>
        <pc:spChg chg="add mod">
          <ac:chgData name="Carmen Yau" userId="a9f31c8c-dd37-4b24-97fc-473b8bebe4e4" providerId="ADAL" clId="{54F973BD-6804-497C-8D37-F9633FD98242}" dt="2024-05-14T17:00:30.090" v="3548" actId="164"/>
          <ac:spMkLst>
            <pc:docMk/>
            <pc:sldMk cId="1645210327" sldId="259"/>
            <ac:spMk id="14" creationId="{7AB5B41F-312D-CC7F-5B31-03B619DCD787}"/>
          </ac:spMkLst>
        </pc:spChg>
        <pc:spChg chg="add del mod">
          <ac:chgData name="Carmen Yau" userId="a9f31c8c-dd37-4b24-97fc-473b8bebe4e4" providerId="ADAL" clId="{54F973BD-6804-497C-8D37-F9633FD98242}" dt="2024-05-13T15:35:30.360" v="1643" actId="478"/>
          <ac:spMkLst>
            <pc:docMk/>
            <pc:sldMk cId="1645210327" sldId="259"/>
            <ac:spMk id="16" creationId="{246E1948-483B-560F-318F-8C732A734AC7}"/>
          </ac:spMkLst>
        </pc:spChg>
        <pc:spChg chg="add mod">
          <ac:chgData name="Carmen Yau" userId="a9f31c8c-dd37-4b24-97fc-473b8bebe4e4" providerId="ADAL" clId="{54F973BD-6804-497C-8D37-F9633FD98242}" dt="2024-05-14T17:00:17.711" v="3546" actId="164"/>
          <ac:spMkLst>
            <pc:docMk/>
            <pc:sldMk cId="1645210327" sldId="259"/>
            <ac:spMk id="18" creationId="{4E4B4434-66C8-77BC-EE19-D63BCCEED691}"/>
          </ac:spMkLst>
        </pc:spChg>
        <pc:spChg chg="add mod">
          <ac:chgData name="Carmen Yau" userId="a9f31c8c-dd37-4b24-97fc-473b8bebe4e4" providerId="ADAL" clId="{54F973BD-6804-497C-8D37-F9633FD98242}" dt="2024-05-14T17:00:25.892" v="3547" actId="164"/>
          <ac:spMkLst>
            <pc:docMk/>
            <pc:sldMk cId="1645210327" sldId="259"/>
            <ac:spMk id="20" creationId="{AC09E4D7-9278-6B3C-C68C-A52474200FBD}"/>
          </ac:spMkLst>
        </pc:spChg>
        <pc:grpChg chg="add mod">
          <ac:chgData name="Carmen Yau" userId="a9f31c8c-dd37-4b24-97fc-473b8bebe4e4" providerId="ADAL" clId="{54F973BD-6804-497C-8D37-F9633FD98242}" dt="2024-05-14T17:01:44.680" v="3550" actId="164"/>
          <ac:grpSpMkLst>
            <pc:docMk/>
            <pc:sldMk cId="1645210327" sldId="259"/>
            <ac:grpSpMk id="4" creationId="{C1F993BF-29C2-2397-A24B-403436F552BF}"/>
          </ac:grpSpMkLst>
        </pc:grpChg>
        <pc:grpChg chg="add mod">
          <ac:chgData name="Carmen Yau" userId="a9f31c8c-dd37-4b24-97fc-473b8bebe4e4" providerId="ADAL" clId="{54F973BD-6804-497C-8D37-F9633FD98242}" dt="2024-05-14T17:01:44.680" v="3550" actId="164"/>
          <ac:grpSpMkLst>
            <pc:docMk/>
            <pc:sldMk cId="1645210327" sldId="259"/>
            <ac:grpSpMk id="5" creationId="{29418E6C-B9A2-9228-7BE6-9B753468997B}"/>
          </ac:grpSpMkLst>
        </pc:grpChg>
        <pc:grpChg chg="add mod">
          <ac:chgData name="Carmen Yau" userId="a9f31c8c-dd37-4b24-97fc-473b8bebe4e4" providerId="ADAL" clId="{54F973BD-6804-497C-8D37-F9633FD98242}" dt="2024-05-14T17:01:52.941" v="3551" actId="164"/>
          <ac:grpSpMkLst>
            <pc:docMk/>
            <pc:sldMk cId="1645210327" sldId="259"/>
            <ac:grpSpMk id="11" creationId="{3B2BD387-A6E3-66E8-3810-5CAB72A18642}"/>
          </ac:grpSpMkLst>
        </pc:grpChg>
        <pc:grpChg chg="add mod">
          <ac:chgData name="Carmen Yau" userId="a9f31c8c-dd37-4b24-97fc-473b8bebe4e4" providerId="ADAL" clId="{54F973BD-6804-497C-8D37-F9633FD98242}" dt="2024-05-14T17:01:52.941" v="3551" actId="164"/>
          <ac:grpSpMkLst>
            <pc:docMk/>
            <pc:sldMk cId="1645210327" sldId="259"/>
            <ac:grpSpMk id="13" creationId="{EE6E123C-8C0F-2718-8B98-6C21636C6BAD}"/>
          </ac:grpSpMkLst>
        </pc:grpChg>
        <pc:grpChg chg="add mod">
          <ac:chgData name="Carmen Yau" userId="a9f31c8c-dd37-4b24-97fc-473b8bebe4e4" providerId="ADAL" clId="{54F973BD-6804-497C-8D37-F9633FD98242}" dt="2024-05-14T17:01:44.680" v="3550" actId="164"/>
          <ac:grpSpMkLst>
            <pc:docMk/>
            <pc:sldMk cId="1645210327" sldId="259"/>
            <ac:grpSpMk id="15" creationId="{810135CB-084C-6300-346D-1149ABA16945}"/>
          </ac:grpSpMkLst>
        </pc:grpChg>
        <pc:grpChg chg="add mod">
          <ac:chgData name="Carmen Yau" userId="a9f31c8c-dd37-4b24-97fc-473b8bebe4e4" providerId="ADAL" clId="{54F973BD-6804-497C-8D37-F9633FD98242}" dt="2024-05-14T17:01:52.941" v="3551" actId="164"/>
          <ac:grpSpMkLst>
            <pc:docMk/>
            <pc:sldMk cId="1645210327" sldId="259"/>
            <ac:grpSpMk id="16" creationId="{6E655C68-7954-A6B5-DC0B-66C163F4639A}"/>
          </ac:grpSpMkLst>
        </pc:grpChg>
        <pc:graphicFrameChg chg="add del mod">
          <ac:chgData name="Carmen Yau" userId="a9f31c8c-dd37-4b24-97fc-473b8bebe4e4" providerId="ADAL" clId="{54F973BD-6804-497C-8D37-F9633FD98242}" dt="2024-05-13T15:37:50.443" v="1684" actId="478"/>
          <ac:graphicFrameMkLst>
            <pc:docMk/>
            <pc:sldMk cId="1645210327" sldId="259"/>
            <ac:graphicFrameMk id="3" creationId="{DDB36E5C-AA96-52DB-BC70-C3B93D273659}"/>
          </ac:graphicFrameMkLst>
        </pc:graphicFrameChg>
        <pc:graphicFrameChg chg="del mod modGraphic">
          <ac:chgData name="Carmen Yau" userId="a9f31c8c-dd37-4b24-97fc-473b8bebe4e4" providerId="ADAL" clId="{54F973BD-6804-497C-8D37-F9633FD98242}" dt="2024-05-13T15:35:26.523" v="1642" actId="478"/>
          <ac:graphicFrameMkLst>
            <pc:docMk/>
            <pc:sldMk cId="1645210327" sldId="259"/>
            <ac:graphicFrameMk id="4" creationId="{2557AE7E-0B5E-D73A-FB5D-17257C8726B2}"/>
          </ac:graphicFrameMkLst>
        </pc:graphicFrameChg>
        <pc:picChg chg="add mod">
          <ac:chgData name="Carmen Yau" userId="a9f31c8c-dd37-4b24-97fc-473b8bebe4e4" providerId="ADAL" clId="{54F973BD-6804-497C-8D37-F9633FD98242}" dt="2024-05-14T17:00:17.711" v="3546" actId="164"/>
          <ac:picMkLst>
            <pc:docMk/>
            <pc:sldMk cId="1645210327" sldId="259"/>
            <ac:picMk id="7" creationId="{E52ABC4E-838C-7325-9270-6C1D15DCADC4}"/>
          </ac:picMkLst>
        </pc:picChg>
        <pc:picChg chg="add mod modCrop">
          <ac:chgData name="Carmen Yau" userId="a9f31c8c-dd37-4b24-97fc-473b8bebe4e4" providerId="ADAL" clId="{54F973BD-6804-497C-8D37-F9633FD98242}" dt="2024-05-14T17:00:25.892" v="3547" actId="164"/>
          <ac:picMkLst>
            <pc:docMk/>
            <pc:sldMk cId="1645210327" sldId="259"/>
            <ac:picMk id="8" creationId="{8EC25AA8-AA1A-B163-F39D-44184E008154}"/>
          </ac:picMkLst>
        </pc:picChg>
        <pc:picChg chg="add mod">
          <ac:chgData name="Carmen Yau" userId="a9f31c8c-dd37-4b24-97fc-473b8bebe4e4" providerId="ADAL" clId="{54F973BD-6804-497C-8D37-F9633FD98242}" dt="2024-05-14T17:00:30.090" v="3548" actId="164"/>
          <ac:picMkLst>
            <pc:docMk/>
            <pc:sldMk cId="1645210327" sldId="259"/>
            <ac:picMk id="9" creationId="{93FBDBED-1419-8669-7586-A31C29BCE7FE}"/>
          </ac:picMkLst>
        </pc:picChg>
        <pc:picChg chg="add mod">
          <ac:chgData name="Carmen Yau" userId="a9f31c8c-dd37-4b24-97fc-473b8bebe4e4" providerId="ADAL" clId="{54F973BD-6804-497C-8D37-F9633FD98242}" dt="2024-05-14T17:00:34.435" v="3549" actId="164"/>
          <ac:picMkLst>
            <pc:docMk/>
            <pc:sldMk cId="1645210327" sldId="259"/>
            <ac:picMk id="10" creationId="{9DD1DB14-439D-7EAE-D3D4-A576B8102427}"/>
          </ac:picMkLst>
        </pc:picChg>
      </pc:sldChg>
      <pc:sldChg chg="delSp modSp del mod">
        <pc:chgData name="Carmen Yau" userId="a9f31c8c-dd37-4b24-97fc-473b8bebe4e4" providerId="ADAL" clId="{54F973BD-6804-497C-8D37-F9633FD98242}" dt="2024-05-14T16:08:00.896" v="2759" actId="47"/>
        <pc:sldMkLst>
          <pc:docMk/>
          <pc:sldMk cId="1665099283" sldId="260"/>
        </pc:sldMkLst>
        <pc:spChg chg="mod">
          <ac:chgData name="Carmen Yau" userId="a9f31c8c-dd37-4b24-97fc-473b8bebe4e4" providerId="ADAL" clId="{54F973BD-6804-497C-8D37-F9633FD98242}" dt="2024-05-14T14:24:25.304" v="2659"/>
          <ac:spMkLst>
            <pc:docMk/>
            <pc:sldMk cId="1665099283" sldId="260"/>
            <ac:spMk id="2" creationId="{B9296A4B-A68F-8F19-C54F-860C42C51F8B}"/>
          </ac:spMkLst>
        </pc:spChg>
        <pc:spChg chg="mod">
          <ac:chgData name="Carmen Yau" userId="a9f31c8c-dd37-4b24-97fc-473b8bebe4e4" providerId="ADAL" clId="{54F973BD-6804-497C-8D37-F9633FD98242}" dt="2024-05-14T14:25:19.763" v="2665" actId="27636"/>
          <ac:spMkLst>
            <pc:docMk/>
            <pc:sldMk cId="1665099283" sldId="260"/>
            <ac:spMk id="3" creationId="{869EB1FF-6C3E-1954-41F0-8AB6CA2F8B6B}"/>
          </ac:spMkLst>
        </pc:spChg>
        <pc:spChg chg="del">
          <ac:chgData name="Carmen Yau" userId="a9f31c8c-dd37-4b24-97fc-473b8bebe4e4" providerId="ADAL" clId="{54F973BD-6804-497C-8D37-F9633FD98242}" dt="2024-05-14T14:25:08.472" v="2660" actId="478"/>
          <ac:spMkLst>
            <pc:docMk/>
            <pc:sldMk cId="1665099283" sldId="260"/>
            <ac:spMk id="5" creationId="{9693FA67-D7F3-DB4B-0BA4-FDF6443B7FE3}"/>
          </ac:spMkLst>
        </pc:spChg>
      </pc:sldChg>
      <pc:sldChg chg="addSp delSp modSp add mod ord modTransition setBg delDesignElem">
        <pc:chgData name="Carmen Yau" userId="a9f31c8c-dd37-4b24-97fc-473b8bebe4e4" providerId="ADAL" clId="{54F973BD-6804-497C-8D37-F9633FD98242}" dt="2024-05-14T16:59:25.740" v="3539"/>
        <pc:sldMkLst>
          <pc:docMk/>
          <pc:sldMk cId="4239809863" sldId="261"/>
        </pc:sldMkLst>
        <pc:spChg chg="mod">
          <ac:chgData name="Carmen Yau" userId="a9f31c8c-dd37-4b24-97fc-473b8bebe4e4" providerId="ADAL" clId="{54F973BD-6804-497C-8D37-F9633FD98242}" dt="2024-05-08T17:25:28.256" v="793" actId="14100"/>
          <ac:spMkLst>
            <pc:docMk/>
            <pc:sldMk cId="4239809863" sldId="261"/>
            <ac:spMk id="2" creationId="{1F239111-1884-D149-D6B6-EB4DC21AA298}"/>
          </ac:spMkLst>
        </pc:spChg>
        <pc:spChg chg="del mod">
          <ac:chgData name="Carmen Yau" userId="a9f31c8c-dd37-4b24-97fc-473b8bebe4e4" providerId="ADAL" clId="{54F973BD-6804-497C-8D37-F9633FD98242}" dt="2024-05-08T17:24:49.475" v="788" actId="478"/>
          <ac:spMkLst>
            <pc:docMk/>
            <pc:sldMk cId="4239809863" sldId="261"/>
            <ac:spMk id="5" creationId="{D3627617-FF23-7231-9F7F-55C594234285}"/>
          </ac:spMkLst>
        </pc:spChg>
        <pc:spChg chg="add del mod">
          <ac:chgData name="Carmen Yau" userId="a9f31c8c-dd37-4b24-97fc-473b8bebe4e4" providerId="ADAL" clId="{54F973BD-6804-497C-8D37-F9633FD98242}" dt="2024-05-08T17:27:25.614" v="836" actId="478"/>
          <ac:spMkLst>
            <pc:docMk/>
            <pc:sldMk cId="4239809863" sldId="261"/>
            <ac:spMk id="7" creationId="{1BF35769-0D36-06BF-A706-C2D196201FD0}"/>
          </ac:spMkLst>
        </pc:spChg>
        <pc:spChg chg="del">
          <ac:chgData name="Carmen Yau" userId="a9f31c8c-dd37-4b24-97fc-473b8bebe4e4" providerId="ADAL" clId="{54F973BD-6804-497C-8D37-F9633FD98242}" dt="2024-05-08T16:34:50.232" v="1"/>
          <ac:spMkLst>
            <pc:docMk/>
            <pc:sldMk cId="4239809863" sldId="261"/>
            <ac:spMk id="11" creationId="{558DA214-7FDA-4C9D-A7CF-9AD725E290E1}"/>
          </ac:spMkLst>
        </pc:spChg>
        <pc:spChg chg="del">
          <ac:chgData name="Carmen Yau" userId="a9f31c8c-dd37-4b24-97fc-473b8bebe4e4" providerId="ADAL" clId="{54F973BD-6804-497C-8D37-F9633FD98242}" dt="2024-05-08T16:34:50.232" v="1"/>
          <ac:spMkLst>
            <pc:docMk/>
            <pc:sldMk cId="4239809863" sldId="261"/>
            <ac:spMk id="12" creationId="{EB6D1D7F-141C-4D8E-BFBA-D95B68E16385}"/>
          </ac:spMkLst>
        </pc:spChg>
        <pc:graphicFrameChg chg="add mod modGraphic">
          <ac:chgData name="Carmen Yau" userId="a9f31c8c-dd37-4b24-97fc-473b8bebe4e4" providerId="ADAL" clId="{54F973BD-6804-497C-8D37-F9633FD98242}" dt="2024-05-14T16:54:34.703" v="3507" actId="12100"/>
          <ac:graphicFrameMkLst>
            <pc:docMk/>
            <pc:sldMk cId="4239809863" sldId="261"/>
            <ac:graphicFrameMk id="3" creationId="{4BC26BED-1276-C718-DBFF-F4283141C106}"/>
          </ac:graphicFrameMkLst>
        </pc:graphicFrameChg>
        <pc:graphicFrameChg chg="del mod">
          <ac:chgData name="Carmen Yau" userId="a9f31c8c-dd37-4b24-97fc-473b8bebe4e4" providerId="ADAL" clId="{54F973BD-6804-497C-8D37-F9633FD98242}" dt="2024-05-08T17:27:21.385" v="835" actId="478"/>
          <ac:graphicFrameMkLst>
            <pc:docMk/>
            <pc:sldMk cId="4239809863" sldId="261"/>
            <ac:graphicFrameMk id="4" creationId="{5016326A-056F-F18B-A3B0-162A15479595}"/>
          </ac:graphicFrameMkLst>
        </pc:graphicFrameChg>
        <pc:graphicFrameChg chg="add mod">
          <ac:chgData name="Carmen Yau" userId="a9f31c8c-dd37-4b24-97fc-473b8bebe4e4" providerId="ADAL" clId="{54F973BD-6804-497C-8D37-F9633FD98242}" dt="2024-05-14T16:54:38.490" v="3508" actId="12100"/>
          <ac:graphicFrameMkLst>
            <pc:docMk/>
            <pc:sldMk cId="4239809863" sldId="261"/>
            <ac:graphicFrameMk id="8" creationId="{4D5F7E7B-3147-7116-5D38-FD97C11E4C4F}"/>
          </ac:graphicFrameMkLst>
        </pc:graphicFrameChg>
      </pc:sldChg>
      <pc:sldChg chg="addSp delSp modSp new mod modTransition modAnim">
        <pc:chgData name="Carmen Yau" userId="a9f31c8c-dd37-4b24-97fc-473b8bebe4e4" providerId="ADAL" clId="{54F973BD-6804-497C-8D37-F9633FD98242}" dt="2024-05-14T16:59:40.258" v="3541"/>
        <pc:sldMkLst>
          <pc:docMk/>
          <pc:sldMk cId="1052824966" sldId="262"/>
        </pc:sldMkLst>
        <pc:spChg chg="mod">
          <ac:chgData name="Carmen Yau" userId="a9f31c8c-dd37-4b24-97fc-473b8bebe4e4" providerId="ADAL" clId="{54F973BD-6804-497C-8D37-F9633FD98242}" dt="2024-05-13T14:32:57.275" v="1104" actId="1076"/>
          <ac:spMkLst>
            <pc:docMk/>
            <pc:sldMk cId="1052824966" sldId="262"/>
            <ac:spMk id="2" creationId="{269F696B-FACC-0285-54AF-D64C381C5CB6}"/>
          </ac:spMkLst>
        </pc:spChg>
        <pc:spChg chg="del mod">
          <ac:chgData name="Carmen Yau" userId="a9f31c8c-dd37-4b24-97fc-473b8bebe4e4" providerId="ADAL" clId="{54F973BD-6804-497C-8D37-F9633FD98242}" dt="2024-05-13T14:32:33.899" v="1097" actId="478"/>
          <ac:spMkLst>
            <pc:docMk/>
            <pc:sldMk cId="1052824966" sldId="262"/>
            <ac:spMk id="3" creationId="{64D081A9-2F59-2DEC-984C-50C5B8EFFED1}"/>
          </ac:spMkLst>
        </pc:spChg>
        <pc:spChg chg="add del mod">
          <ac:chgData name="Carmen Yau" userId="a9f31c8c-dd37-4b24-97fc-473b8bebe4e4" providerId="ADAL" clId="{54F973BD-6804-497C-8D37-F9633FD98242}" dt="2024-05-14T16:24:07.223" v="3003" actId="12084"/>
          <ac:spMkLst>
            <pc:docMk/>
            <pc:sldMk cId="1052824966" sldId="262"/>
            <ac:spMk id="3" creationId="{9346B217-112F-879E-8AE6-0FDF0654BB10}"/>
          </ac:spMkLst>
        </pc:spChg>
        <pc:spChg chg="add del mod">
          <ac:chgData name="Carmen Yau" userId="a9f31c8c-dd37-4b24-97fc-473b8bebe4e4" providerId="ADAL" clId="{54F973BD-6804-497C-8D37-F9633FD98242}" dt="2024-05-13T14:32:37.042" v="1098" actId="478"/>
          <ac:spMkLst>
            <pc:docMk/>
            <pc:sldMk cId="1052824966" sldId="262"/>
            <ac:spMk id="6" creationId="{E776121F-70AD-0980-EBD0-0E3D83FE1172}"/>
          </ac:spMkLst>
        </pc:spChg>
        <pc:spChg chg="add del mod">
          <ac:chgData name="Carmen Yau" userId="a9f31c8c-dd37-4b24-97fc-473b8bebe4e4" providerId="ADAL" clId="{54F973BD-6804-497C-8D37-F9633FD98242}" dt="2024-05-14T11:40:29.233" v="2389" actId="478"/>
          <ac:spMkLst>
            <pc:docMk/>
            <pc:sldMk cId="1052824966" sldId="262"/>
            <ac:spMk id="7" creationId="{D13BD9A0-7B6D-DDFF-1EF4-034AA279992B}"/>
          </ac:spMkLst>
        </pc:spChg>
        <pc:spChg chg="add del mod">
          <ac:chgData name="Carmen Yau" userId="a9f31c8c-dd37-4b24-97fc-473b8bebe4e4" providerId="ADAL" clId="{54F973BD-6804-497C-8D37-F9633FD98242}" dt="2024-05-14T16:30:49.149" v="3098" actId="478"/>
          <ac:spMkLst>
            <pc:docMk/>
            <pc:sldMk cId="1052824966" sldId="262"/>
            <ac:spMk id="9" creationId="{F3E85D97-9C0D-C077-A5C7-580C72F5ABAF}"/>
          </ac:spMkLst>
        </pc:spChg>
        <pc:spChg chg="add del mod">
          <ac:chgData name="Carmen Yau" userId="a9f31c8c-dd37-4b24-97fc-473b8bebe4e4" providerId="ADAL" clId="{54F973BD-6804-497C-8D37-F9633FD98242}" dt="2024-05-14T16:34:25.081" v="3175" actId="478"/>
          <ac:spMkLst>
            <pc:docMk/>
            <pc:sldMk cId="1052824966" sldId="262"/>
            <ac:spMk id="10" creationId="{A052B697-5010-978A-AC40-2AE1DF2A333F}"/>
          </ac:spMkLst>
        </pc:spChg>
        <pc:spChg chg="add del mod">
          <ac:chgData name="Carmen Yau" userId="a9f31c8c-dd37-4b24-97fc-473b8bebe4e4" providerId="ADAL" clId="{54F973BD-6804-497C-8D37-F9633FD98242}" dt="2024-05-14T16:27:29.922" v="3077" actId="478"/>
          <ac:spMkLst>
            <pc:docMk/>
            <pc:sldMk cId="1052824966" sldId="262"/>
            <ac:spMk id="11" creationId="{DB1E5A9A-5995-2ECC-F5EB-57B8766DB66C}"/>
          </ac:spMkLst>
        </pc:spChg>
        <pc:spChg chg="add del mod">
          <ac:chgData name="Carmen Yau" userId="a9f31c8c-dd37-4b24-97fc-473b8bebe4e4" providerId="ADAL" clId="{54F973BD-6804-497C-8D37-F9633FD98242}" dt="2024-05-14T16:33:43.623" v="3167" actId="12084"/>
          <ac:spMkLst>
            <pc:docMk/>
            <pc:sldMk cId="1052824966" sldId="262"/>
            <ac:spMk id="13" creationId="{48C709EC-93D1-3F98-A7D5-DFF561CD156C}"/>
          </ac:spMkLst>
        </pc:spChg>
        <pc:spChg chg="add mod">
          <ac:chgData name="Carmen Yau" userId="a9f31c8c-dd37-4b24-97fc-473b8bebe4e4" providerId="ADAL" clId="{54F973BD-6804-497C-8D37-F9633FD98242}" dt="2024-05-14T16:36:47.879" v="3209" actId="1076"/>
          <ac:spMkLst>
            <pc:docMk/>
            <pc:sldMk cId="1052824966" sldId="262"/>
            <ac:spMk id="15" creationId="{B7C16DF5-03BB-EC1A-DE27-7D107712A33D}"/>
          </ac:spMkLst>
        </pc:spChg>
        <pc:spChg chg="add mod">
          <ac:chgData name="Carmen Yau" userId="a9f31c8c-dd37-4b24-97fc-473b8bebe4e4" providerId="ADAL" clId="{54F973BD-6804-497C-8D37-F9633FD98242}" dt="2024-05-14T16:58:53.604" v="3534" actId="164"/>
          <ac:spMkLst>
            <pc:docMk/>
            <pc:sldMk cId="1052824966" sldId="262"/>
            <ac:spMk id="16" creationId="{C0CCFA07-3BBA-1F64-D133-3BE905D23027}"/>
          </ac:spMkLst>
        </pc:spChg>
        <pc:spChg chg="add mod">
          <ac:chgData name="Carmen Yau" userId="a9f31c8c-dd37-4b24-97fc-473b8bebe4e4" providerId="ADAL" clId="{54F973BD-6804-497C-8D37-F9633FD98242}" dt="2024-05-14T16:58:58.876" v="3535" actId="164"/>
          <ac:spMkLst>
            <pc:docMk/>
            <pc:sldMk cId="1052824966" sldId="262"/>
            <ac:spMk id="17" creationId="{9A124851-31AA-3656-3020-5C315EBA0FA3}"/>
          </ac:spMkLst>
        </pc:spChg>
        <pc:grpChg chg="add mod">
          <ac:chgData name="Carmen Yau" userId="a9f31c8c-dd37-4b24-97fc-473b8bebe4e4" providerId="ADAL" clId="{54F973BD-6804-497C-8D37-F9633FD98242}" dt="2024-05-14T16:58:53.604" v="3534" actId="164"/>
          <ac:grpSpMkLst>
            <pc:docMk/>
            <pc:sldMk cId="1052824966" sldId="262"/>
            <ac:grpSpMk id="18" creationId="{7F5A463F-5DA5-CD74-A3EB-E979CB8A5A7B}"/>
          </ac:grpSpMkLst>
        </pc:grpChg>
        <pc:grpChg chg="add mod">
          <ac:chgData name="Carmen Yau" userId="a9f31c8c-dd37-4b24-97fc-473b8bebe4e4" providerId="ADAL" clId="{54F973BD-6804-497C-8D37-F9633FD98242}" dt="2024-05-14T16:58:58.876" v="3535" actId="164"/>
          <ac:grpSpMkLst>
            <pc:docMk/>
            <pc:sldMk cId="1052824966" sldId="262"/>
            <ac:grpSpMk id="19" creationId="{49552785-99C5-E24E-E931-553FFCBB9DA4}"/>
          </ac:grpSpMkLst>
        </pc:grpChg>
        <pc:graphicFrameChg chg="add del mod modGraphic">
          <ac:chgData name="Carmen Yau" userId="a9f31c8c-dd37-4b24-97fc-473b8bebe4e4" providerId="ADAL" clId="{54F973BD-6804-497C-8D37-F9633FD98242}" dt="2024-05-13T14:37:59.961" v="1126" actId="478"/>
          <ac:graphicFrameMkLst>
            <pc:docMk/>
            <pc:sldMk cId="1052824966" sldId="262"/>
            <ac:graphicFrameMk id="4" creationId="{B73182FA-9E28-1770-ADF7-9161D65E9D18}"/>
          </ac:graphicFrameMkLst>
        </pc:graphicFrameChg>
        <pc:graphicFrameChg chg="add mod">
          <ac:chgData name="Carmen Yau" userId="a9f31c8c-dd37-4b24-97fc-473b8bebe4e4" providerId="ADAL" clId="{54F973BD-6804-497C-8D37-F9633FD98242}" dt="2024-05-14T16:23:55.560" v="3001" actId="12084"/>
          <ac:graphicFrameMkLst>
            <pc:docMk/>
            <pc:sldMk cId="1052824966" sldId="262"/>
            <ac:graphicFrameMk id="4" creationId="{D62FBEEB-FB60-2426-5D6F-5FD4D7A7F4C0}"/>
          </ac:graphicFrameMkLst>
        </pc:graphicFrameChg>
        <pc:graphicFrameChg chg="add mod modGraphic">
          <ac:chgData name="Carmen Yau" userId="a9f31c8c-dd37-4b24-97fc-473b8bebe4e4" providerId="ADAL" clId="{54F973BD-6804-497C-8D37-F9633FD98242}" dt="2024-05-14T16:58:58.876" v="3535" actId="164"/>
          <ac:graphicFrameMkLst>
            <pc:docMk/>
            <pc:sldMk cId="1052824966" sldId="262"/>
            <ac:graphicFrameMk id="5" creationId="{FC23BB6E-0FA9-21B8-8009-DC54D6A3C54D}"/>
          </ac:graphicFrameMkLst>
        </pc:graphicFrameChg>
        <pc:graphicFrameChg chg="add mod">
          <ac:chgData name="Carmen Yau" userId="a9f31c8c-dd37-4b24-97fc-473b8bebe4e4" providerId="ADAL" clId="{54F973BD-6804-497C-8D37-F9633FD98242}" dt="2024-05-14T16:58:53.604" v="3534" actId="164"/>
          <ac:graphicFrameMkLst>
            <pc:docMk/>
            <pc:sldMk cId="1052824966" sldId="262"/>
            <ac:graphicFrameMk id="6" creationId="{400799A1-9AD8-8DE8-D3FA-AF5C5B8CE29B}"/>
          </ac:graphicFrameMkLst>
        </pc:graphicFrameChg>
        <pc:picChg chg="add del mod">
          <ac:chgData name="Carmen Yau" userId="a9f31c8c-dd37-4b24-97fc-473b8bebe4e4" providerId="ADAL" clId="{54F973BD-6804-497C-8D37-F9633FD98242}" dt="2024-05-14T11:40:27.410" v="2388" actId="478"/>
          <ac:picMkLst>
            <pc:docMk/>
            <pc:sldMk cId="1052824966" sldId="262"/>
            <ac:picMk id="14" creationId="{322DFF93-BF64-FDF6-64AE-DB41BD667463}"/>
          </ac:picMkLst>
        </pc:picChg>
      </pc:sldChg>
      <pc:sldChg chg="addSp delSp modSp new del mod">
        <pc:chgData name="Carmen Yau" userId="a9f31c8c-dd37-4b24-97fc-473b8bebe4e4" providerId="ADAL" clId="{54F973BD-6804-497C-8D37-F9633FD98242}" dt="2024-05-08T17:24:38.422" v="786" actId="47"/>
        <pc:sldMkLst>
          <pc:docMk/>
          <pc:sldMk cId="2301738669" sldId="262"/>
        </pc:sldMkLst>
        <pc:spChg chg="mod">
          <ac:chgData name="Carmen Yau" userId="a9f31c8c-dd37-4b24-97fc-473b8bebe4e4" providerId="ADAL" clId="{54F973BD-6804-497C-8D37-F9633FD98242}" dt="2024-05-08T17:15:12.301" v="546" actId="1076"/>
          <ac:spMkLst>
            <pc:docMk/>
            <pc:sldMk cId="2301738669" sldId="262"/>
            <ac:spMk id="2" creationId="{318AE46C-172B-8551-C7D1-5CF158923536}"/>
          </ac:spMkLst>
        </pc:spChg>
        <pc:spChg chg="mod">
          <ac:chgData name="Carmen Yau" userId="a9f31c8c-dd37-4b24-97fc-473b8bebe4e4" providerId="ADAL" clId="{54F973BD-6804-497C-8D37-F9633FD98242}" dt="2024-05-08T17:07:37.326" v="538" actId="20577"/>
          <ac:spMkLst>
            <pc:docMk/>
            <pc:sldMk cId="2301738669" sldId="262"/>
            <ac:spMk id="3" creationId="{C3EF4850-1A6C-3C4F-6CE4-C22CAB601ADD}"/>
          </ac:spMkLst>
        </pc:spChg>
        <pc:spChg chg="add mod">
          <ac:chgData name="Carmen Yau" userId="a9f31c8c-dd37-4b24-97fc-473b8bebe4e4" providerId="ADAL" clId="{54F973BD-6804-497C-8D37-F9633FD98242}" dt="2024-05-08T17:08:01.611" v="543" actId="20577"/>
          <ac:spMkLst>
            <pc:docMk/>
            <pc:sldMk cId="2301738669" sldId="262"/>
            <ac:spMk id="5" creationId="{307B9805-5458-ADC5-DA9F-ACAD3E40DC4C}"/>
          </ac:spMkLst>
        </pc:spChg>
        <pc:spChg chg="add mod">
          <ac:chgData name="Carmen Yau" userId="a9f31c8c-dd37-4b24-97fc-473b8bebe4e4" providerId="ADAL" clId="{54F973BD-6804-497C-8D37-F9633FD98242}" dt="2024-05-08T17:07:19.682" v="535" actId="255"/>
          <ac:spMkLst>
            <pc:docMk/>
            <pc:sldMk cId="2301738669" sldId="262"/>
            <ac:spMk id="10" creationId="{2B229373-7EDE-91B8-BC09-4C58A7465E33}"/>
          </ac:spMkLst>
        </pc:spChg>
        <pc:spChg chg="add mod">
          <ac:chgData name="Carmen Yau" userId="a9f31c8c-dd37-4b24-97fc-473b8bebe4e4" providerId="ADAL" clId="{54F973BD-6804-497C-8D37-F9633FD98242}" dt="2024-05-08T17:05:54.243" v="517" actId="20577"/>
          <ac:spMkLst>
            <pc:docMk/>
            <pc:sldMk cId="2301738669" sldId="262"/>
            <ac:spMk id="12" creationId="{EC42F67A-59D0-5C2E-0AD8-8798285C53E9}"/>
          </ac:spMkLst>
        </pc:spChg>
        <pc:spChg chg="add mod ord">
          <ac:chgData name="Carmen Yau" userId="a9f31c8c-dd37-4b24-97fc-473b8bebe4e4" providerId="ADAL" clId="{54F973BD-6804-497C-8D37-F9633FD98242}" dt="2024-05-08T17:05:42.052" v="514" actId="167"/>
          <ac:spMkLst>
            <pc:docMk/>
            <pc:sldMk cId="2301738669" sldId="262"/>
            <ac:spMk id="13" creationId="{4EA26399-7A77-8DDD-AE71-70C98E2A07F7}"/>
          </ac:spMkLst>
        </pc:spChg>
        <pc:spChg chg="add mod ord">
          <ac:chgData name="Carmen Yau" userId="a9f31c8c-dd37-4b24-97fc-473b8bebe4e4" providerId="ADAL" clId="{54F973BD-6804-497C-8D37-F9633FD98242}" dt="2024-05-08T17:06:29.438" v="524" actId="167"/>
          <ac:spMkLst>
            <pc:docMk/>
            <pc:sldMk cId="2301738669" sldId="262"/>
            <ac:spMk id="14" creationId="{148D5F90-27B5-CBF9-EFAB-83D6920C2F34}"/>
          </ac:spMkLst>
        </pc:spChg>
        <pc:spChg chg="add mod ord">
          <ac:chgData name="Carmen Yau" userId="a9f31c8c-dd37-4b24-97fc-473b8bebe4e4" providerId="ADAL" clId="{54F973BD-6804-497C-8D37-F9633FD98242}" dt="2024-05-08T17:06:58.387" v="529" actId="14100"/>
          <ac:spMkLst>
            <pc:docMk/>
            <pc:sldMk cId="2301738669" sldId="262"/>
            <ac:spMk id="15" creationId="{6104B36A-62DA-A646-CFA9-354E30FAF8DB}"/>
          </ac:spMkLst>
        </pc:spChg>
        <pc:graphicFrameChg chg="add mod modGraphic">
          <ac:chgData name="Carmen Yau" userId="a9f31c8c-dd37-4b24-97fc-473b8bebe4e4" providerId="ADAL" clId="{54F973BD-6804-497C-8D37-F9633FD98242}" dt="2024-05-08T17:07:58.267" v="540" actId="1076"/>
          <ac:graphicFrameMkLst>
            <pc:docMk/>
            <pc:sldMk cId="2301738669" sldId="262"/>
            <ac:graphicFrameMk id="6" creationId="{F63787BB-41E3-37F1-A5FB-7A92A24A8766}"/>
          </ac:graphicFrameMkLst>
        </pc:graphicFrameChg>
        <pc:graphicFrameChg chg="add del modGraphic">
          <ac:chgData name="Carmen Yau" userId="a9f31c8c-dd37-4b24-97fc-473b8bebe4e4" providerId="ADAL" clId="{54F973BD-6804-497C-8D37-F9633FD98242}" dt="2024-05-08T17:00:55.326" v="429" actId="478"/>
          <ac:graphicFrameMkLst>
            <pc:docMk/>
            <pc:sldMk cId="2301738669" sldId="262"/>
            <ac:graphicFrameMk id="7" creationId="{0A2FEA87-C5C1-0050-419E-168A3DE7B952}"/>
          </ac:graphicFrameMkLst>
        </pc:graphicFrameChg>
        <pc:graphicFrameChg chg="add mod modGraphic">
          <ac:chgData name="Carmen Yau" userId="a9f31c8c-dd37-4b24-97fc-473b8bebe4e4" providerId="ADAL" clId="{54F973BD-6804-497C-8D37-F9633FD98242}" dt="2024-05-08T17:08:13.642" v="545" actId="20577"/>
          <ac:graphicFrameMkLst>
            <pc:docMk/>
            <pc:sldMk cId="2301738669" sldId="262"/>
            <ac:graphicFrameMk id="8" creationId="{3AB0BE5A-1073-34C0-BA6C-40B50303F519}"/>
          </ac:graphicFrameMkLst>
        </pc:graphicFrameChg>
      </pc:sldChg>
      <pc:sldChg chg="addSp delSp modSp new mod ord modTransition modAnim">
        <pc:chgData name="Carmen Yau" userId="a9f31c8c-dd37-4b24-97fc-473b8bebe4e4" providerId="ADAL" clId="{54F973BD-6804-497C-8D37-F9633FD98242}" dt="2024-05-16T09:47:48.289" v="3563" actId="1036"/>
        <pc:sldMkLst>
          <pc:docMk/>
          <pc:sldMk cId="693042584" sldId="263"/>
        </pc:sldMkLst>
        <pc:spChg chg="mod">
          <ac:chgData name="Carmen Yau" userId="a9f31c8c-dd37-4b24-97fc-473b8bebe4e4" providerId="ADAL" clId="{54F973BD-6804-497C-8D37-F9633FD98242}" dt="2024-05-14T16:43:27.083" v="3298" actId="14100"/>
          <ac:spMkLst>
            <pc:docMk/>
            <pc:sldMk cId="693042584" sldId="263"/>
            <ac:spMk id="2" creationId="{6B6B9C21-85CC-9583-7CAB-97771D357622}"/>
          </ac:spMkLst>
        </pc:spChg>
        <pc:spChg chg="del mod">
          <ac:chgData name="Carmen Yau" userId="a9f31c8c-dd37-4b24-97fc-473b8bebe4e4" providerId="ADAL" clId="{54F973BD-6804-497C-8D37-F9633FD98242}" dt="2024-05-13T16:23:57.451" v="1979" actId="478"/>
          <ac:spMkLst>
            <pc:docMk/>
            <pc:sldMk cId="693042584" sldId="263"/>
            <ac:spMk id="3" creationId="{E7939F21-9873-2D24-F1B9-3537D32C66B1}"/>
          </ac:spMkLst>
        </pc:spChg>
        <pc:spChg chg="add del mod">
          <ac:chgData name="Carmen Yau" userId="a9f31c8c-dd37-4b24-97fc-473b8bebe4e4" providerId="ADAL" clId="{54F973BD-6804-497C-8D37-F9633FD98242}" dt="2024-05-14T11:06:58.689" v="2319" actId="478"/>
          <ac:spMkLst>
            <pc:docMk/>
            <pc:sldMk cId="693042584" sldId="263"/>
            <ac:spMk id="4" creationId="{11D534D1-535F-DEAE-AF08-AD5100187516}"/>
          </ac:spMkLst>
        </pc:spChg>
        <pc:spChg chg="add del mod">
          <ac:chgData name="Carmen Yau" userId="a9f31c8c-dd37-4b24-97fc-473b8bebe4e4" providerId="ADAL" clId="{54F973BD-6804-497C-8D37-F9633FD98242}" dt="2024-05-13T16:24:00.730" v="1980" actId="478"/>
          <ac:spMkLst>
            <pc:docMk/>
            <pc:sldMk cId="693042584" sldId="263"/>
            <ac:spMk id="7" creationId="{8834A869-69C5-2AB2-D8F6-23969DDCC643}"/>
          </ac:spMkLst>
        </pc:spChg>
        <pc:spChg chg="add del mod">
          <ac:chgData name="Carmen Yau" userId="a9f31c8c-dd37-4b24-97fc-473b8bebe4e4" providerId="ADAL" clId="{54F973BD-6804-497C-8D37-F9633FD98242}" dt="2024-05-14T11:07:45.618" v="2329" actId="478"/>
          <ac:spMkLst>
            <pc:docMk/>
            <pc:sldMk cId="693042584" sldId="263"/>
            <ac:spMk id="7" creationId="{FB8E5F90-5653-20F4-965E-F94A4E9DE795}"/>
          </ac:spMkLst>
        </pc:spChg>
        <pc:spChg chg="add del mod topLvl">
          <ac:chgData name="Carmen Yau" userId="a9f31c8c-dd37-4b24-97fc-473b8bebe4e4" providerId="ADAL" clId="{54F973BD-6804-497C-8D37-F9633FD98242}" dt="2024-05-14T12:35:35.547" v="2419" actId="478"/>
          <ac:spMkLst>
            <pc:docMk/>
            <pc:sldMk cId="693042584" sldId="263"/>
            <ac:spMk id="9" creationId="{05582CC9-0E1E-A689-3D18-A184D2435768}"/>
          </ac:spMkLst>
        </pc:spChg>
        <pc:spChg chg="add mod">
          <ac:chgData name="Carmen Yau" userId="a9f31c8c-dd37-4b24-97fc-473b8bebe4e4" providerId="ADAL" clId="{54F973BD-6804-497C-8D37-F9633FD98242}" dt="2024-05-16T09:47:48.289" v="3563" actId="1036"/>
          <ac:spMkLst>
            <pc:docMk/>
            <pc:sldMk cId="693042584" sldId="263"/>
            <ac:spMk id="12" creationId="{2878DE67-BA52-D735-D0AD-9B12C26EA516}"/>
          </ac:spMkLst>
        </pc:spChg>
        <pc:spChg chg="add del mod">
          <ac:chgData name="Carmen Yau" userId="a9f31c8c-dd37-4b24-97fc-473b8bebe4e4" providerId="ADAL" clId="{54F973BD-6804-497C-8D37-F9633FD98242}" dt="2024-05-13T16:25:51.099" v="1991" actId="478"/>
          <ac:spMkLst>
            <pc:docMk/>
            <pc:sldMk cId="693042584" sldId="263"/>
            <ac:spMk id="12" creationId="{B4CCF27B-3DFF-13D1-16DE-B26B394F2724}"/>
          </ac:spMkLst>
        </pc:spChg>
        <pc:spChg chg="add mod">
          <ac:chgData name="Carmen Yau" userId="a9f31c8c-dd37-4b24-97fc-473b8bebe4e4" providerId="ADAL" clId="{54F973BD-6804-497C-8D37-F9633FD98242}" dt="2024-05-14T16:47:22.422" v="3332" actId="113"/>
          <ac:spMkLst>
            <pc:docMk/>
            <pc:sldMk cId="693042584" sldId="263"/>
            <ac:spMk id="14" creationId="{B4D7CBC3-B6EE-5F7D-D82A-675A1305BBCE}"/>
          </ac:spMkLst>
        </pc:spChg>
        <pc:spChg chg="add del mod">
          <ac:chgData name="Carmen Yau" userId="a9f31c8c-dd37-4b24-97fc-473b8bebe4e4" providerId="ADAL" clId="{54F973BD-6804-497C-8D37-F9633FD98242}" dt="2024-05-14T12:35:51.532" v="2423" actId="478"/>
          <ac:spMkLst>
            <pc:docMk/>
            <pc:sldMk cId="693042584" sldId="263"/>
            <ac:spMk id="15" creationId="{B8E81071-4C5B-20EF-FCB6-ACFB15B87324}"/>
          </ac:spMkLst>
        </pc:spChg>
        <pc:spChg chg="add mod">
          <ac:chgData name="Carmen Yau" userId="a9f31c8c-dd37-4b24-97fc-473b8bebe4e4" providerId="ADAL" clId="{54F973BD-6804-497C-8D37-F9633FD98242}" dt="2024-05-14T16:43:58.059" v="3301" actId="1076"/>
          <ac:spMkLst>
            <pc:docMk/>
            <pc:sldMk cId="693042584" sldId="263"/>
            <ac:spMk id="17" creationId="{3F30C243-4CF9-E1C6-D24B-0262D46FFF33}"/>
          </ac:spMkLst>
        </pc:spChg>
        <pc:spChg chg="add del mod">
          <ac:chgData name="Carmen Yau" userId="a9f31c8c-dd37-4b24-97fc-473b8bebe4e4" providerId="ADAL" clId="{54F973BD-6804-497C-8D37-F9633FD98242}" dt="2024-05-14T16:42:22.763" v="3290" actId="21"/>
          <ac:spMkLst>
            <pc:docMk/>
            <pc:sldMk cId="693042584" sldId="263"/>
            <ac:spMk id="19" creationId="{4AB2AE4B-DCF2-36D2-AB19-26F8C58F7335}"/>
          </ac:spMkLst>
        </pc:spChg>
        <pc:spChg chg="add mod">
          <ac:chgData name="Carmen Yau" userId="a9f31c8c-dd37-4b24-97fc-473b8bebe4e4" providerId="ADAL" clId="{54F973BD-6804-497C-8D37-F9633FD98242}" dt="2024-05-16T09:47:16.948" v="3559" actId="1076"/>
          <ac:spMkLst>
            <pc:docMk/>
            <pc:sldMk cId="693042584" sldId="263"/>
            <ac:spMk id="20" creationId="{EB3C8C7A-333A-BEB9-203F-EE5C19CFC3F7}"/>
          </ac:spMkLst>
        </pc:spChg>
        <pc:spChg chg="add del mod">
          <ac:chgData name="Carmen Yau" userId="a9f31c8c-dd37-4b24-97fc-473b8bebe4e4" providerId="ADAL" clId="{54F973BD-6804-497C-8D37-F9633FD98242}" dt="2024-05-14T16:44:38.130" v="3307" actId="21"/>
          <ac:spMkLst>
            <pc:docMk/>
            <pc:sldMk cId="693042584" sldId="263"/>
            <ac:spMk id="21" creationId="{4AB2AE4B-DCF2-36D2-AB19-26F8C58F7335}"/>
          </ac:spMkLst>
        </pc:spChg>
        <pc:grpChg chg="add del mod">
          <ac:chgData name="Carmen Yau" userId="a9f31c8c-dd37-4b24-97fc-473b8bebe4e4" providerId="ADAL" clId="{54F973BD-6804-497C-8D37-F9633FD98242}" dt="2024-05-14T10:51:11.364" v="2309" actId="478"/>
          <ac:grpSpMkLst>
            <pc:docMk/>
            <pc:sldMk cId="693042584" sldId="263"/>
            <ac:grpSpMk id="10" creationId="{D1EFA116-8FB8-A78D-4CA2-85223CEFF37A}"/>
          </ac:grpSpMkLst>
        </pc:grpChg>
        <pc:graphicFrameChg chg="add mod modGraphic">
          <ac:chgData name="Carmen Yau" userId="a9f31c8c-dd37-4b24-97fc-473b8bebe4e4" providerId="ADAL" clId="{54F973BD-6804-497C-8D37-F9633FD98242}" dt="2024-05-14T16:54:18.590" v="3506" actId="12100"/>
          <ac:graphicFrameMkLst>
            <pc:docMk/>
            <pc:sldMk cId="693042584" sldId="263"/>
            <ac:graphicFrameMk id="8" creationId="{988D7A3E-EB6D-54A2-9E27-9DE0E6E402DA}"/>
          </ac:graphicFrameMkLst>
        </pc:graphicFrameChg>
        <pc:picChg chg="add del mod topLvl modCrop">
          <ac:chgData name="Carmen Yau" userId="a9f31c8c-dd37-4b24-97fc-473b8bebe4e4" providerId="ADAL" clId="{54F973BD-6804-497C-8D37-F9633FD98242}" dt="2024-05-14T10:51:11.364" v="2309" actId="478"/>
          <ac:picMkLst>
            <pc:docMk/>
            <pc:sldMk cId="693042584" sldId="263"/>
            <ac:picMk id="5" creationId="{7E2803F0-18AC-E527-6B6F-13837DA4B17E}"/>
          </ac:picMkLst>
        </pc:picChg>
        <pc:picChg chg="add del mod">
          <ac:chgData name="Carmen Yau" userId="a9f31c8c-dd37-4b24-97fc-473b8bebe4e4" providerId="ADAL" clId="{54F973BD-6804-497C-8D37-F9633FD98242}" dt="2024-05-13T16:28:25.837" v="2020" actId="478"/>
          <ac:picMkLst>
            <pc:docMk/>
            <pc:sldMk cId="693042584" sldId="263"/>
            <ac:picMk id="13" creationId="{EDBA35D2-9A3B-1E8D-3931-0BBA4C3D70F1}"/>
          </ac:picMkLst>
        </pc:picChg>
        <pc:picChg chg="add del mod">
          <ac:chgData name="Carmen Yau" userId="a9f31c8c-dd37-4b24-97fc-473b8bebe4e4" providerId="ADAL" clId="{54F973BD-6804-497C-8D37-F9633FD98242}" dt="2024-05-14T11:07:02.599" v="2321" actId="478"/>
          <ac:picMkLst>
            <pc:docMk/>
            <pc:sldMk cId="693042584" sldId="263"/>
            <ac:picMk id="18" creationId="{B0690697-886A-41A7-7601-5B64D6808792}"/>
          </ac:picMkLst>
        </pc:picChg>
      </pc:sldChg>
      <pc:sldChg chg="modSp new del mod">
        <pc:chgData name="Carmen Yau" userId="a9f31c8c-dd37-4b24-97fc-473b8bebe4e4" providerId="ADAL" clId="{54F973BD-6804-497C-8D37-F9633FD98242}" dt="2024-05-14T16:55:24.256" v="3511" actId="47"/>
        <pc:sldMkLst>
          <pc:docMk/>
          <pc:sldMk cId="3169891882" sldId="264"/>
        </pc:sldMkLst>
        <pc:spChg chg="mod">
          <ac:chgData name="Carmen Yau" userId="a9f31c8c-dd37-4b24-97fc-473b8bebe4e4" providerId="ADAL" clId="{54F973BD-6804-497C-8D37-F9633FD98242}" dt="2024-05-13T14:54:24.006" v="1320" actId="20577"/>
          <ac:spMkLst>
            <pc:docMk/>
            <pc:sldMk cId="3169891882" sldId="264"/>
            <ac:spMk id="2" creationId="{3E0BBC73-90B4-51D1-6F73-DA1BE1740493}"/>
          </ac:spMkLst>
        </pc:spChg>
        <pc:spChg chg="mod">
          <ac:chgData name="Carmen Yau" userId="a9f31c8c-dd37-4b24-97fc-473b8bebe4e4" providerId="ADAL" clId="{54F973BD-6804-497C-8D37-F9633FD98242}" dt="2024-05-13T14:54:14.311" v="1290"/>
          <ac:spMkLst>
            <pc:docMk/>
            <pc:sldMk cId="3169891882" sldId="264"/>
            <ac:spMk id="3" creationId="{CC6B0C1C-5015-777C-B319-B0763CA270D8}"/>
          </ac:spMkLst>
        </pc:spChg>
      </pc:sldChg>
      <pc:sldChg chg="addSp delSp modSp add mod ord modTransition modAnim">
        <pc:chgData name="Carmen Yau" userId="a9f31c8c-dd37-4b24-97fc-473b8bebe4e4" providerId="ADAL" clId="{54F973BD-6804-497C-8D37-F9633FD98242}" dt="2024-05-14T17:00:09.130" v="3544"/>
        <pc:sldMkLst>
          <pc:docMk/>
          <pc:sldMk cId="3029319950" sldId="265"/>
        </pc:sldMkLst>
        <pc:spChg chg="mod">
          <ac:chgData name="Carmen Yau" userId="a9f31c8c-dd37-4b24-97fc-473b8bebe4e4" providerId="ADAL" clId="{54F973BD-6804-497C-8D37-F9633FD98242}" dt="2024-05-13T15:26:27.057" v="1575" actId="2711"/>
          <ac:spMkLst>
            <pc:docMk/>
            <pc:sldMk cId="3029319950" sldId="265"/>
            <ac:spMk id="2" creationId="{6B6B9C21-85CC-9583-7CAB-97771D357622}"/>
          </ac:spMkLst>
        </pc:spChg>
        <pc:spChg chg="mod">
          <ac:chgData name="Carmen Yau" userId="a9f31c8c-dd37-4b24-97fc-473b8bebe4e4" providerId="ADAL" clId="{54F973BD-6804-497C-8D37-F9633FD98242}" dt="2024-05-14T16:46:18.261" v="3324" actId="14100"/>
          <ac:spMkLst>
            <pc:docMk/>
            <pc:sldMk cId="3029319950" sldId="265"/>
            <ac:spMk id="3" creationId="{E7939F21-9873-2D24-F1B9-3537D32C66B1}"/>
          </ac:spMkLst>
        </pc:spChg>
        <pc:spChg chg="add mod">
          <ac:chgData name="Carmen Yau" userId="a9f31c8c-dd37-4b24-97fc-473b8bebe4e4" providerId="ADAL" clId="{54F973BD-6804-497C-8D37-F9633FD98242}" dt="2024-05-14T17:00:07.503" v="3543" actId="164"/>
          <ac:spMkLst>
            <pc:docMk/>
            <pc:sldMk cId="3029319950" sldId="265"/>
            <ac:spMk id="5" creationId="{3C9CEA51-3A37-40BC-2F27-2ABED4DE1909}"/>
          </ac:spMkLst>
        </pc:spChg>
        <pc:spChg chg="add del mod">
          <ac:chgData name="Carmen Yau" userId="a9f31c8c-dd37-4b24-97fc-473b8bebe4e4" providerId="ADAL" clId="{54F973BD-6804-497C-8D37-F9633FD98242}" dt="2024-05-14T16:45:05.761" v="3311" actId="478"/>
          <ac:spMkLst>
            <pc:docMk/>
            <pc:sldMk cId="3029319950" sldId="265"/>
            <ac:spMk id="7" creationId="{45434032-5D3F-6141-C36C-207CE5DF0A7C}"/>
          </ac:spMkLst>
        </pc:spChg>
        <pc:spChg chg="add mod">
          <ac:chgData name="Carmen Yau" userId="a9f31c8c-dd37-4b24-97fc-473b8bebe4e4" providerId="ADAL" clId="{54F973BD-6804-497C-8D37-F9633FD98242}" dt="2024-05-14T16:46:33.370" v="3327" actId="13822"/>
          <ac:spMkLst>
            <pc:docMk/>
            <pc:sldMk cId="3029319950" sldId="265"/>
            <ac:spMk id="21" creationId="{4AB2AE4B-DCF2-36D2-AB19-26F8C58F7335}"/>
          </ac:spMkLst>
        </pc:spChg>
        <pc:grpChg chg="add mod">
          <ac:chgData name="Carmen Yau" userId="a9f31c8c-dd37-4b24-97fc-473b8bebe4e4" providerId="ADAL" clId="{54F973BD-6804-497C-8D37-F9633FD98242}" dt="2024-05-14T17:00:07.503" v="3543" actId="164"/>
          <ac:grpSpMkLst>
            <pc:docMk/>
            <pc:sldMk cId="3029319950" sldId="265"/>
            <ac:grpSpMk id="6" creationId="{2F2BF715-44E2-D4DE-502C-3045727F32B8}"/>
          </ac:grpSpMkLst>
        </pc:grpChg>
        <pc:picChg chg="add mod modCrop">
          <ac:chgData name="Carmen Yau" userId="a9f31c8c-dd37-4b24-97fc-473b8bebe4e4" providerId="ADAL" clId="{54F973BD-6804-497C-8D37-F9633FD98242}" dt="2024-05-14T17:00:07.503" v="3543" actId="164"/>
          <ac:picMkLst>
            <pc:docMk/>
            <pc:sldMk cId="3029319950" sldId="265"/>
            <ac:picMk id="4" creationId="{1238730F-E885-2356-FFA3-79625C8A2083}"/>
          </ac:picMkLst>
        </pc:picChg>
      </pc:sldChg>
      <pc:sldChg chg="addSp delSp modSp new mod ord modTransition">
        <pc:chgData name="Carmen Yau" userId="a9f31c8c-dd37-4b24-97fc-473b8bebe4e4" providerId="ADAL" clId="{54F973BD-6804-497C-8D37-F9633FD98242}" dt="2024-05-14T16:59:25.740" v="3539"/>
        <pc:sldMkLst>
          <pc:docMk/>
          <pc:sldMk cId="1974517335" sldId="266"/>
        </pc:sldMkLst>
        <pc:spChg chg="mod">
          <ac:chgData name="Carmen Yau" userId="a9f31c8c-dd37-4b24-97fc-473b8bebe4e4" providerId="ADAL" clId="{54F973BD-6804-497C-8D37-F9633FD98242}" dt="2024-05-13T15:28:15.410" v="1617" actId="1076"/>
          <ac:spMkLst>
            <pc:docMk/>
            <pc:sldMk cId="1974517335" sldId="266"/>
            <ac:spMk id="2" creationId="{41DE83C1-CEA6-0B9E-8FED-398A93A9926B}"/>
          </ac:spMkLst>
        </pc:spChg>
        <pc:spChg chg="del">
          <ac:chgData name="Carmen Yau" userId="a9f31c8c-dd37-4b24-97fc-473b8bebe4e4" providerId="ADAL" clId="{54F973BD-6804-497C-8D37-F9633FD98242}" dt="2024-05-13T16:11:05.916" v="1821" actId="478"/>
          <ac:spMkLst>
            <pc:docMk/>
            <pc:sldMk cId="1974517335" sldId="266"/>
            <ac:spMk id="3" creationId="{0218C025-D5F0-9DEC-81A7-58B0F6A25D0A}"/>
          </ac:spMkLst>
        </pc:spChg>
        <pc:graphicFrameChg chg="add mod">
          <ac:chgData name="Carmen Yau" userId="a9f31c8c-dd37-4b24-97fc-473b8bebe4e4" providerId="ADAL" clId="{54F973BD-6804-497C-8D37-F9633FD98242}" dt="2024-05-14T13:58:45.432" v="2574" actId="12100"/>
          <ac:graphicFrameMkLst>
            <pc:docMk/>
            <pc:sldMk cId="1974517335" sldId="266"/>
            <ac:graphicFrameMk id="4" creationId="{C49A7C28-9FE2-558F-D9A9-3DCE8EBB1571}"/>
          </ac:graphicFrameMkLst>
        </pc:graphicFrameChg>
        <pc:graphicFrameChg chg="add mod">
          <ac:chgData name="Carmen Yau" userId="a9f31c8c-dd37-4b24-97fc-473b8bebe4e4" providerId="ADAL" clId="{54F973BD-6804-497C-8D37-F9633FD98242}" dt="2024-05-14T15:55:32.706" v="2691" actId="255"/>
          <ac:graphicFrameMkLst>
            <pc:docMk/>
            <pc:sldMk cId="1974517335" sldId="266"/>
            <ac:graphicFrameMk id="5" creationId="{A2E98A00-4B13-D38B-F798-0E45B9ECF9E2}"/>
          </ac:graphicFrameMkLst>
        </pc:graphicFrameChg>
      </pc:sldChg>
      <pc:sldChg chg="addSp delSp modSp new mod modTransition">
        <pc:chgData name="Carmen Yau" userId="a9f31c8c-dd37-4b24-97fc-473b8bebe4e4" providerId="ADAL" clId="{54F973BD-6804-497C-8D37-F9633FD98242}" dt="2024-05-14T16:59:25.740" v="3539"/>
        <pc:sldMkLst>
          <pc:docMk/>
          <pc:sldMk cId="2338367237" sldId="267"/>
        </pc:sldMkLst>
        <pc:spChg chg="mod">
          <ac:chgData name="Carmen Yau" userId="a9f31c8c-dd37-4b24-97fc-473b8bebe4e4" providerId="ADAL" clId="{54F973BD-6804-497C-8D37-F9633FD98242}" dt="2024-05-13T16:10:32.933" v="1820" actId="404"/>
          <ac:spMkLst>
            <pc:docMk/>
            <pc:sldMk cId="2338367237" sldId="267"/>
            <ac:spMk id="2" creationId="{35E1CC90-FF7D-31FF-A9A7-FAF41A026F0F}"/>
          </ac:spMkLst>
        </pc:spChg>
        <pc:spChg chg="mod ord">
          <ac:chgData name="Carmen Yau" userId="a9f31c8c-dd37-4b24-97fc-473b8bebe4e4" providerId="ADAL" clId="{54F973BD-6804-497C-8D37-F9633FD98242}" dt="2024-05-13T16:08:42.356" v="1790" actId="27636"/>
          <ac:spMkLst>
            <pc:docMk/>
            <pc:sldMk cId="2338367237" sldId="267"/>
            <ac:spMk id="3" creationId="{76AEBE3A-76B2-C4A1-C663-8723072D8D50}"/>
          </ac:spMkLst>
        </pc:spChg>
        <pc:spChg chg="add mod">
          <ac:chgData name="Carmen Yau" userId="a9f31c8c-dd37-4b24-97fc-473b8bebe4e4" providerId="ADAL" clId="{54F973BD-6804-497C-8D37-F9633FD98242}" dt="2024-05-13T16:10:26.757" v="1819" actId="1076"/>
          <ac:spMkLst>
            <pc:docMk/>
            <pc:sldMk cId="2338367237" sldId="267"/>
            <ac:spMk id="8" creationId="{1D44F80B-BCC6-2F6E-C991-C31A085786E2}"/>
          </ac:spMkLst>
        </pc:spChg>
        <pc:spChg chg="add mod">
          <ac:chgData name="Carmen Yau" userId="a9f31c8c-dd37-4b24-97fc-473b8bebe4e4" providerId="ADAL" clId="{54F973BD-6804-497C-8D37-F9633FD98242}" dt="2024-05-13T16:09:38.890" v="1812" actId="1076"/>
          <ac:spMkLst>
            <pc:docMk/>
            <pc:sldMk cId="2338367237" sldId="267"/>
            <ac:spMk id="10" creationId="{A60F414C-0B42-B227-B008-92D2ACF0CCA0}"/>
          </ac:spMkLst>
        </pc:spChg>
        <pc:picChg chg="add del mod">
          <ac:chgData name="Carmen Yau" userId="a9f31c8c-dd37-4b24-97fc-473b8bebe4e4" providerId="ADAL" clId="{54F973BD-6804-497C-8D37-F9633FD98242}" dt="2024-05-13T16:07:01.589" v="1760" actId="478"/>
          <ac:picMkLst>
            <pc:docMk/>
            <pc:sldMk cId="2338367237" sldId="267"/>
            <ac:picMk id="4" creationId="{625BFB69-EB3D-F409-141C-9C20CCECE876}"/>
          </ac:picMkLst>
        </pc:picChg>
        <pc:picChg chg="add mod modCrop">
          <ac:chgData name="Carmen Yau" userId="a9f31c8c-dd37-4b24-97fc-473b8bebe4e4" providerId="ADAL" clId="{54F973BD-6804-497C-8D37-F9633FD98242}" dt="2024-05-13T16:07:50.040" v="1766" actId="1076"/>
          <ac:picMkLst>
            <pc:docMk/>
            <pc:sldMk cId="2338367237" sldId="267"/>
            <ac:picMk id="6" creationId="{569D045D-68A0-1FF2-8FA9-38C0EB3A1401}"/>
          </ac:picMkLst>
        </pc:picChg>
      </pc:sldChg>
      <pc:sldChg chg="addSp delSp modSp new del mod ord">
        <pc:chgData name="Carmen Yau" userId="a9f31c8c-dd37-4b24-97fc-473b8bebe4e4" providerId="ADAL" clId="{54F973BD-6804-497C-8D37-F9633FD98242}" dt="2024-05-14T10:47:45.828" v="2304" actId="2696"/>
        <pc:sldMkLst>
          <pc:docMk/>
          <pc:sldMk cId="276487934" sldId="268"/>
        </pc:sldMkLst>
        <pc:spChg chg="mod">
          <ac:chgData name="Carmen Yau" userId="a9f31c8c-dd37-4b24-97fc-473b8bebe4e4" providerId="ADAL" clId="{54F973BD-6804-497C-8D37-F9633FD98242}" dt="2024-05-13T16:11:48.924" v="1849" actId="1076"/>
          <ac:spMkLst>
            <pc:docMk/>
            <pc:sldMk cId="276487934" sldId="268"/>
            <ac:spMk id="2" creationId="{98FA051F-B0DA-4F80-0569-43612A03B6D2}"/>
          </ac:spMkLst>
        </pc:spChg>
        <pc:spChg chg="del">
          <ac:chgData name="Carmen Yau" userId="a9f31c8c-dd37-4b24-97fc-473b8bebe4e4" providerId="ADAL" clId="{54F973BD-6804-497C-8D37-F9633FD98242}" dt="2024-05-13T16:12:08.004" v="1850" actId="3680"/>
          <ac:spMkLst>
            <pc:docMk/>
            <pc:sldMk cId="276487934" sldId="268"/>
            <ac:spMk id="3" creationId="{7022CFA7-75E3-251F-DA92-BE09CFA16E5E}"/>
          </ac:spMkLst>
        </pc:spChg>
        <pc:graphicFrameChg chg="add mod ord modGraphic">
          <ac:chgData name="Carmen Yau" userId="a9f31c8c-dd37-4b24-97fc-473b8bebe4e4" providerId="ADAL" clId="{54F973BD-6804-497C-8D37-F9633FD98242}" dt="2024-05-13T16:20:54.786" v="1971" actId="14734"/>
          <ac:graphicFrameMkLst>
            <pc:docMk/>
            <pc:sldMk cId="276487934" sldId="268"/>
            <ac:graphicFrameMk id="4" creationId="{490E7F88-90EB-C320-FE03-3D61FFBC5EBE}"/>
          </ac:graphicFrameMkLst>
        </pc:graphicFrameChg>
      </pc:sldChg>
      <pc:sldChg chg="modSp add del mod">
        <pc:chgData name="Carmen Yau" userId="a9f31c8c-dd37-4b24-97fc-473b8bebe4e4" providerId="ADAL" clId="{54F973BD-6804-497C-8D37-F9633FD98242}" dt="2024-05-14T10:47:56.183" v="2307" actId="2696"/>
        <pc:sldMkLst>
          <pc:docMk/>
          <pc:sldMk cId="1168731080" sldId="269"/>
        </pc:sldMkLst>
        <pc:graphicFrameChg chg="mod modGraphic">
          <ac:chgData name="Carmen Yau" userId="a9f31c8c-dd37-4b24-97fc-473b8bebe4e4" providerId="ADAL" clId="{54F973BD-6804-497C-8D37-F9633FD98242}" dt="2024-05-13T16:18:51.815" v="1966"/>
          <ac:graphicFrameMkLst>
            <pc:docMk/>
            <pc:sldMk cId="1168731080" sldId="269"/>
            <ac:graphicFrameMk id="4" creationId="{490E7F88-90EB-C320-FE03-3D61FFBC5EBE}"/>
          </ac:graphicFrameMkLst>
        </pc:graphicFrameChg>
      </pc:sldChg>
      <pc:sldChg chg="addSp modSp new mod ord modTransition">
        <pc:chgData name="Carmen Yau" userId="a9f31c8c-dd37-4b24-97fc-473b8bebe4e4" providerId="ADAL" clId="{54F973BD-6804-497C-8D37-F9633FD98242}" dt="2024-05-14T16:59:25.740" v="3539"/>
        <pc:sldMkLst>
          <pc:docMk/>
          <pc:sldMk cId="3243659544" sldId="270"/>
        </pc:sldMkLst>
        <pc:spChg chg="mod">
          <ac:chgData name="Carmen Yau" userId="a9f31c8c-dd37-4b24-97fc-473b8bebe4e4" providerId="ADAL" clId="{54F973BD-6804-497C-8D37-F9633FD98242}" dt="2024-05-13T17:01:34.585" v="2125" actId="113"/>
          <ac:spMkLst>
            <pc:docMk/>
            <pc:sldMk cId="3243659544" sldId="270"/>
            <ac:spMk id="2" creationId="{DF30C957-3F20-8714-E6D7-C12F79A22152}"/>
          </ac:spMkLst>
        </pc:spChg>
        <pc:spChg chg="mod">
          <ac:chgData name="Carmen Yau" userId="a9f31c8c-dd37-4b24-97fc-473b8bebe4e4" providerId="ADAL" clId="{54F973BD-6804-497C-8D37-F9633FD98242}" dt="2024-05-13T17:01:42.694" v="2129" actId="27636"/>
          <ac:spMkLst>
            <pc:docMk/>
            <pc:sldMk cId="3243659544" sldId="270"/>
            <ac:spMk id="3" creationId="{7E5C7EC6-3279-CCA8-621F-EC4C2CD9C28A}"/>
          </ac:spMkLst>
        </pc:spChg>
        <pc:picChg chg="add mod">
          <ac:chgData name="Carmen Yau" userId="a9f31c8c-dd37-4b24-97fc-473b8bebe4e4" providerId="ADAL" clId="{54F973BD-6804-497C-8D37-F9633FD98242}" dt="2024-05-13T17:08:16.516" v="2143" actId="1076"/>
          <ac:picMkLst>
            <pc:docMk/>
            <pc:sldMk cId="3243659544" sldId="270"/>
            <ac:picMk id="4" creationId="{9F73534D-A8BD-3D23-36F0-1DCC24CF5938}"/>
          </ac:picMkLst>
        </pc:picChg>
        <pc:picChg chg="add mod">
          <ac:chgData name="Carmen Yau" userId="a9f31c8c-dd37-4b24-97fc-473b8bebe4e4" providerId="ADAL" clId="{54F973BD-6804-497C-8D37-F9633FD98242}" dt="2024-05-13T17:08:37.552" v="2149" actId="1076"/>
          <ac:picMkLst>
            <pc:docMk/>
            <pc:sldMk cId="3243659544" sldId="270"/>
            <ac:picMk id="5" creationId="{1B84F2BD-80E6-99C8-F33A-2A5BF77FD01F}"/>
          </ac:picMkLst>
        </pc:picChg>
        <pc:picChg chg="add mod">
          <ac:chgData name="Carmen Yau" userId="a9f31c8c-dd37-4b24-97fc-473b8bebe4e4" providerId="ADAL" clId="{54F973BD-6804-497C-8D37-F9633FD98242}" dt="2024-05-13T17:08:35.696" v="2148" actId="1076"/>
          <ac:picMkLst>
            <pc:docMk/>
            <pc:sldMk cId="3243659544" sldId="270"/>
            <ac:picMk id="6" creationId="{96BDA3EC-C6E4-625D-3E1C-C37FFF9A5592}"/>
          </ac:picMkLst>
        </pc:picChg>
      </pc:sldChg>
      <pc:sldChg chg="delSp modSp add mod modTransition">
        <pc:chgData name="Carmen Yau" userId="a9f31c8c-dd37-4b24-97fc-473b8bebe4e4" providerId="ADAL" clId="{54F973BD-6804-497C-8D37-F9633FD98242}" dt="2024-05-14T16:59:25.740" v="3539"/>
        <pc:sldMkLst>
          <pc:docMk/>
          <pc:sldMk cId="4248061227" sldId="271"/>
        </pc:sldMkLst>
        <pc:spChg chg="mod">
          <ac:chgData name="Carmen Yau" userId="a9f31c8c-dd37-4b24-97fc-473b8bebe4e4" providerId="ADAL" clId="{54F973BD-6804-497C-8D37-F9633FD98242}" dt="2024-05-14T16:38:46.813" v="3248" actId="1076"/>
          <ac:spMkLst>
            <pc:docMk/>
            <pc:sldMk cId="4248061227" sldId="271"/>
            <ac:spMk id="2" creationId="{269F696B-FACC-0285-54AF-D64C381C5CB6}"/>
          </ac:spMkLst>
        </pc:spChg>
        <pc:spChg chg="mod">
          <ac:chgData name="Carmen Yau" userId="a9f31c8c-dd37-4b24-97fc-473b8bebe4e4" providerId="ADAL" clId="{54F973BD-6804-497C-8D37-F9633FD98242}" dt="2024-05-14T16:11:01.389" v="2822" actId="20577"/>
          <ac:spMkLst>
            <pc:docMk/>
            <pc:sldMk cId="4248061227" sldId="271"/>
            <ac:spMk id="7" creationId="{D13BD9A0-7B6D-DDFF-1EF4-034AA279992B}"/>
          </ac:spMkLst>
        </pc:spChg>
        <pc:spChg chg="del">
          <ac:chgData name="Carmen Yau" userId="a9f31c8c-dd37-4b24-97fc-473b8bebe4e4" providerId="ADAL" clId="{54F973BD-6804-497C-8D37-F9633FD98242}" dt="2024-05-14T16:10:35.881" v="2813" actId="478"/>
          <ac:spMkLst>
            <pc:docMk/>
            <pc:sldMk cId="4248061227" sldId="271"/>
            <ac:spMk id="9" creationId="{F3E85D97-9C0D-C077-A5C7-580C72F5ABAF}"/>
          </ac:spMkLst>
        </pc:spChg>
        <pc:spChg chg="del">
          <ac:chgData name="Carmen Yau" userId="a9f31c8c-dd37-4b24-97fc-473b8bebe4e4" providerId="ADAL" clId="{54F973BD-6804-497C-8D37-F9633FD98242}" dt="2024-05-14T16:10:35.881" v="2813" actId="478"/>
          <ac:spMkLst>
            <pc:docMk/>
            <pc:sldMk cId="4248061227" sldId="271"/>
            <ac:spMk id="11" creationId="{DB1E5A9A-5995-2ECC-F5EB-57B8766DB66C}"/>
          </ac:spMkLst>
        </pc:spChg>
        <pc:spChg chg="del">
          <ac:chgData name="Carmen Yau" userId="a9f31c8c-dd37-4b24-97fc-473b8bebe4e4" providerId="ADAL" clId="{54F973BD-6804-497C-8D37-F9633FD98242}" dt="2024-05-14T16:10:35.881" v="2813" actId="478"/>
          <ac:spMkLst>
            <pc:docMk/>
            <pc:sldMk cId="4248061227" sldId="271"/>
            <ac:spMk id="13" creationId="{48C709EC-93D1-3F98-A7D5-DFF561CD156C}"/>
          </ac:spMkLst>
        </pc:spChg>
        <pc:picChg chg="mod">
          <ac:chgData name="Carmen Yau" userId="a9f31c8c-dd37-4b24-97fc-473b8bebe4e4" providerId="ADAL" clId="{54F973BD-6804-497C-8D37-F9633FD98242}" dt="2024-05-14T16:10:55.271" v="2821" actId="1076"/>
          <ac:picMkLst>
            <pc:docMk/>
            <pc:sldMk cId="4248061227" sldId="271"/>
            <ac:picMk id="14" creationId="{322DFF93-BF64-FDF6-64AE-DB41BD667463}"/>
          </ac:picMkLst>
        </pc:picChg>
      </pc:sldChg>
      <pc:sldChg chg="addSp delSp modSp new mod modTransition">
        <pc:chgData name="Carmen Yau" userId="a9f31c8c-dd37-4b24-97fc-473b8bebe4e4" providerId="ADAL" clId="{54F973BD-6804-497C-8D37-F9633FD98242}" dt="2024-05-14T16:59:25.740" v="3539"/>
        <pc:sldMkLst>
          <pc:docMk/>
          <pc:sldMk cId="1544460573" sldId="272"/>
        </pc:sldMkLst>
        <pc:spChg chg="mod">
          <ac:chgData name="Carmen Yau" userId="a9f31c8c-dd37-4b24-97fc-473b8bebe4e4" providerId="ADAL" clId="{54F973BD-6804-497C-8D37-F9633FD98242}" dt="2024-05-14T16:52:33.538" v="3496" actId="1076"/>
          <ac:spMkLst>
            <pc:docMk/>
            <pc:sldMk cId="1544460573" sldId="272"/>
            <ac:spMk id="2" creationId="{E740ADC7-B95D-178F-CF70-538D66216511}"/>
          </ac:spMkLst>
        </pc:spChg>
        <pc:spChg chg="del">
          <ac:chgData name="Carmen Yau" userId="a9f31c8c-dd37-4b24-97fc-473b8bebe4e4" providerId="ADAL" clId="{54F973BD-6804-497C-8D37-F9633FD98242}" dt="2024-05-14T12:44:44.881" v="2487" actId="1032"/>
          <ac:spMkLst>
            <pc:docMk/>
            <pc:sldMk cId="1544460573" sldId="272"/>
            <ac:spMk id="3" creationId="{45F9FAF6-7A3F-1AAE-0D94-26AEADB5FC97}"/>
          </ac:spMkLst>
        </pc:spChg>
        <pc:graphicFrameChg chg="add mod modGraphic">
          <ac:chgData name="Carmen Yau" userId="a9f31c8c-dd37-4b24-97fc-473b8bebe4e4" providerId="ADAL" clId="{54F973BD-6804-497C-8D37-F9633FD98242}" dt="2024-05-14T16:54:03.498" v="3505" actId="12100"/>
          <ac:graphicFrameMkLst>
            <pc:docMk/>
            <pc:sldMk cId="1544460573" sldId="272"/>
            <ac:graphicFrameMk id="4" creationId="{61E505F2-8E1B-323D-6C9F-99ADC53DD115}"/>
          </ac:graphicFrameMkLst>
        </pc:graphicFrameChg>
      </pc:sldChg>
      <pc:sldChg chg="addSp delSp modSp new mod modTransition">
        <pc:chgData name="Carmen Yau" userId="a9f31c8c-dd37-4b24-97fc-473b8bebe4e4" providerId="ADAL" clId="{54F973BD-6804-497C-8D37-F9633FD98242}" dt="2024-05-14T16:59:25.740" v="3539"/>
        <pc:sldMkLst>
          <pc:docMk/>
          <pc:sldMk cId="1762034765" sldId="273"/>
        </pc:sldMkLst>
        <pc:spChg chg="mod">
          <ac:chgData name="Carmen Yau" userId="a9f31c8c-dd37-4b24-97fc-473b8bebe4e4" providerId="ADAL" clId="{54F973BD-6804-497C-8D37-F9633FD98242}" dt="2024-05-14T16:09:26.079" v="2789" actId="1076"/>
          <ac:spMkLst>
            <pc:docMk/>
            <pc:sldMk cId="1762034765" sldId="273"/>
            <ac:spMk id="2" creationId="{1B3BC8C1-EB4B-C7E0-91B5-E10862E1C78D}"/>
          </ac:spMkLst>
        </pc:spChg>
        <pc:spChg chg="del">
          <ac:chgData name="Carmen Yau" userId="a9f31c8c-dd37-4b24-97fc-473b8bebe4e4" providerId="ADAL" clId="{54F973BD-6804-497C-8D37-F9633FD98242}" dt="2024-05-14T12:57:55.239" v="2517" actId="1032"/>
          <ac:spMkLst>
            <pc:docMk/>
            <pc:sldMk cId="1762034765" sldId="273"/>
            <ac:spMk id="3" creationId="{8704D5C2-3881-9C53-8FC5-F989F5D146DD}"/>
          </ac:spMkLst>
        </pc:spChg>
        <pc:graphicFrameChg chg="add mod modGraphic">
          <ac:chgData name="Carmen Yau" userId="a9f31c8c-dd37-4b24-97fc-473b8bebe4e4" providerId="ADAL" clId="{54F973BD-6804-497C-8D37-F9633FD98242}" dt="2024-05-14T16:54:47.635" v="3509" actId="12100"/>
          <ac:graphicFrameMkLst>
            <pc:docMk/>
            <pc:sldMk cId="1762034765" sldId="273"/>
            <ac:graphicFrameMk id="4" creationId="{8A1E868F-0A62-549B-F537-112C5A8F6B5E}"/>
          </ac:graphicFrameMkLst>
        </pc:graphicFrameChg>
      </pc:sldChg>
      <pc:sldChg chg="addSp delSp modSp new mod ord modTransition">
        <pc:chgData name="Carmen Yau" userId="a9f31c8c-dd37-4b24-97fc-473b8bebe4e4" providerId="ADAL" clId="{54F973BD-6804-497C-8D37-F9633FD98242}" dt="2024-05-14T16:59:25.740" v="3539"/>
        <pc:sldMkLst>
          <pc:docMk/>
          <pc:sldMk cId="68337859" sldId="274"/>
        </pc:sldMkLst>
        <pc:spChg chg="del">
          <ac:chgData name="Carmen Yau" userId="a9f31c8c-dd37-4b24-97fc-473b8bebe4e4" providerId="ADAL" clId="{54F973BD-6804-497C-8D37-F9633FD98242}" dt="2024-05-14T13:55:05.466" v="2544" actId="478"/>
          <ac:spMkLst>
            <pc:docMk/>
            <pc:sldMk cId="68337859" sldId="274"/>
            <ac:spMk id="2" creationId="{34096C8A-4661-6D8E-DEF4-DAC41F42D4DD}"/>
          </ac:spMkLst>
        </pc:spChg>
        <pc:spChg chg="del">
          <ac:chgData name="Carmen Yau" userId="a9f31c8c-dd37-4b24-97fc-473b8bebe4e4" providerId="ADAL" clId="{54F973BD-6804-497C-8D37-F9633FD98242}" dt="2024-05-14T13:55:05.466" v="2544" actId="478"/>
          <ac:spMkLst>
            <pc:docMk/>
            <pc:sldMk cId="68337859" sldId="274"/>
            <ac:spMk id="3" creationId="{F8AD2404-A8EB-1521-BFCE-6431C3FB0BB5}"/>
          </ac:spMkLst>
        </pc:spChg>
        <pc:spChg chg="add mod">
          <ac:chgData name="Carmen Yau" userId="a9f31c8c-dd37-4b24-97fc-473b8bebe4e4" providerId="ADAL" clId="{54F973BD-6804-497C-8D37-F9633FD98242}" dt="2024-05-14T13:57:46.302" v="2566" actId="14100"/>
          <ac:spMkLst>
            <pc:docMk/>
            <pc:sldMk cId="68337859" sldId="274"/>
            <ac:spMk id="6" creationId="{63EAA980-948A-CB59-741A-07547F623FE7}"/>
          </ac:spMkLst>
        </pc:spChg>
        <pc:picChg chg="add mod">
          <ac:chgData name="Carmen Yau" userId="a9f31c8c-dd37-4b24-97fc-473b8bebe4e4" providerId="ADAL" clId="{54F973BD-6804-497C-8D37-F9633FD98242}" dt="2024-05-14T13:55:48.648" v="2561" actId="14100"/>
          <ac:picMkLst>
            <pc:docMk/>
            <pc:sldMk cId="68337859" sldId="274"/>
            <ac:picMk id="4" creationId="{E8459F5E-1CDD-9819-48D7-55CE05F2A35C}"/>
          </ac:picMkLst>
        </pc:picChg>
      </pc:sldChg>
      <pc:sldChg chg="add ord modTransition">
        <pc:chgData name="Carmen Yau" userId="a9f31c8c-dd37-4b24-97fc-473b8bebe4e4" providerId="ADAL" clId="{54F973BD-6804-497C-8D37-F9633FD98242}" dt="2024-05-14T16:59:25.740" v="3539"/>
        <pc:sldMkLst>
          <pc:docMk/>
          <pc:sldMk cId="243037547" sldId="281"/>
        </pc:sldMkLst>
      </pc:sldChg>
      <pc:sldChg chg="add ord modTransition setBg">
        <pc:chgData name="Carmen Yau" userId="a9f31c8c-dd37-4b24-97fc-473b8bebe4e4" providerId="ADAL" clId="{54F973BD-6804-497C-8D37-F9633FD98242}" dt="2024-05-14T16:59:25.740" v="3539"/>
        <pc:sldMkLst>
          <pc:docMk/>
          <pc:sldMk cId="2879105174" sldId="1490"/>
        </pc:sldMkLst>
      </pc:sldChg>
      <pc:sldChg chg="addSp delSp modSp add mod ord modTransition setBg delDesignElem">
        <pc:chgData name="Carmen Yau" userId="a9f31c8c-dd37-4b24-97fc-473b8bebe4e4" providerId="ADAL" clId="{54F973BD-6804-497C-8D37-F9633FD98242}" dt="2024-05-14T16:59:25.740" v="3539"/>
        <pc:sldMkLst>
          <pc:docMk/>
          <pc:sldMk cId="2356309508" sldId="1507"/>
        </pc:sldMkLst>
        <pc:spChg chg="mod">
          <ac:chgData name="Carmen Yau" userId="a9f31c8c-dd37-4b24-97fc-473b8bebe4e4" providerId="ADAL" clId="{54F973BD-6804-497C-8D37-F9633FD98242}" dt="2024-05-14T14:10:32.923" v="2648" actId="14100"/>
          <ac:spMkLst>
            <pc:docMk/>
            <pc:sldMk cId="2356309508" sldId="1507"/>
            <ac:spMk id="3" creationId="{0E993B5B-D698-21E4-D085-630F57CC2DEC}"/>
          </ac:spMkLst>
        </pc:spChg>
        <pc:spChg chg="mod">
          <ac:chgData name="Carmen Yau" userId="a9f31c8c-dd37-4b24-97fc-473b8bebe4e4" providerId="ADAL" clId="{54F973BD-6804-497C-8D37-F9633FD98242}" dt="2024-05-14T14:10:35.828" v="2649" actId="1076"/>
          <ac:spMkLst>
            <pc:docMk/>
            <pc:sldMk cId="2356309508" sldId="1507"/>
            <ac:spMk id="6" creationId="{37E67DBC-3FAF-3256-BA4B-0988170C39CF}"/>
          </ac:spMkLst>
        </pc:spChg>
        <pc:spChg chg="add mod">
          <ac:chgData name="Carmen Yau" userId="a9f31c8c-dd37-4b24-97fc-473b8bebe4e4" providerId="ADAL" clId="{54F973BD-6804-497C-8D37-F9633FD98242}" dt="2024-05-14T14:10:26.758" v="2646" actId="14100"/>
          <ac:spMkLst>
            <pc:docMk/>
            <pc:sldMk cId="2356309508" sldId="1507"/>
            <ac:spMk id="7" creationId="{75DC4AAA-3F59-EBF3-2ED1-B02AE85A5CC2}"/>
          </ac:spMkLst>
        </pc:spChg>
        <pc:spChg chg="del">
          <ac:chgData name="Carmen Yau" userId="a9f31c8c-dd37-4b24-97fc-473b8bebe4e4" providerId="ADAL" clId="{54F973BD-6804-497C-8D37-F9633FD98242}" dt="2024-05-14T14:08:03.879" v="2581"/>
          <ac:spMkLst>
            <pc:docMk/>
            <pc:sldMk cId="2356309508" sldId="1507"/>
            <ac:spMk id="9" creationId="{2EB492CD-616E-47F8-933B-5E2D952A0593}"/>
          </ac:spMkLst>
        </pc:spChg>
        <pc:spChg chg="del">
          <ac:chgData name="Carmen Yau" userId="a9f31c8c-dd37-4b24-97fc-473b8bebe4e4" providerId="ADAL" clId="{54F973BD-6804-497C-8D37-F9633FD98242}" dt="2024-05-14T14:08:03.879" v="2581"/>
          <ac:spMkLst>
            <pc:docMk/>
            <pc:sldMk cId="2356309508" sldId="1507"/>
            <ac:spMk id="11" creationId="{59383CF9-23B5-4335-9B21-1791C4CF1C75}"/>
          </ac:spMkLst>
        </pc:spChg>
        <pc:spChg chg="del">
          <ac:chgData name="Carmen Yau" userId="a9f31c8c-dd37-4b24-97fc-473b8bebe4e4" providerId="ADAL" clId="{54F973BD-6804-497C-8D37-F9633FD98242}" dt="2024-05-14T14:08:03.879" v="2581"/>
          <ac:spMkLst>
            <pc:docMk/>
            <pc:sldMk cId="2356309508" sldId="1507"/>
            <ac:spMk id="13" creationId="{0007FE00-9498-4706-B255-6437B0252C02}"/>
          </ac:spMkLst>
        </pc:spChg>
        <pc:picChg chg="add mod">
          <ac:chgData name="Carmen Yau" userId="a9f31c8c-dd37-4b24-97fc-473b8bebe4e4" providerId="ADAL" clId="{54F973BD-6804-497C-8D37-F9633FD98242}" dt="2024-05-14T14:09:16.011" v="2591" actId="1076"/>
          <ac:picMkLst>
            <pc:docMk/>
            <pc:sldMk cId="2356309508" sldId="1507"/>
            <ac:picMk id="2" creationId="{31D4B15F-4BE5-7899-C7C2-CE0AFAF0617E}"/>
          </ac:picMkLst>
        </pc:picChg>
        <pc:picChg chg="del mod">
          <ac:chgData name="Carmen Yau" userId="a9f31c8c-dd37-4b24-97fc-473b8bebe4e4" providerId="ADAL" clId="{54F973BD-6804-497C-8D37-F9633FD98242}" dt="2024-05-14T14:09:42.755" v="2597" actId="478"/>
          <ac:picMkLst>
            <pc:docMk/>
            <pc:sldMk cId="2356309508" sldId="1507"/>
            <ac:picMk id="4" creationId="{32F16608-F1A9-5769-ABEC-C2FC3F6E26A6}"/>
          </ac:picMkLst>
        </pc:picChg>
      </pc:sldChg>
      <pc:sldChg chg="add ord modTransition">
        <pc:chgData name="Carmen Yau" userId="a9f31c8c-dd37-4b24-97fc-473b8bebe4e4" providerId="ADAL" clId="{54F973BD-6804-497C-8D37-F9633FD98242}" dt="2024-05-14T16:59:25.740" v="3539"/>
        <pc:sldMkLst>
          <pc:docMk/>
          <pc:sldMk cId="1511145980" sldId="1508"/>
        </pc:sldMkLst>
      </pc:sldChg>
      <pc:sldChg chg="addSp delSp modSp add mod modTransition">
        <pc:chgData name="Carmen Yau" userId="a9f31c8c-dd37-4b24-97fc-473b8bebe4e4" providerId="ADAL" clId="{54F973BD-6804-497C-8D37-F9633FD98242}" dt="2024-05-16T09:50:21.838" v="3566" actId="20577"/>
        <pc:sldMkLst>
          <pc:docMk/>
          <pc:sldMk cId="3734212855" sldId="1509"/>
        </pc:sldMkLst>
        <pc:spChg chg="mod">
          <ac:chgData name="Carmen Yau" userId="a9f31c8c-dd37-4b24-97fc-473b8bebe4e4" providerId="ADAL" clId="{54F973BD-6804-497C-8D37-F9633FD98242}" dt="2024-05-14T16:07:12.189" v="2755" actId="1076"/>
          <ac:spMkLst>
            <pc:docMk/>
            <pc:sldMk cId="3734212855" sldId="1509"/>
            <ac:spMk id="2" creationId="{B9296A4B-A68F-8F19-C54F-860C42C51F8B}"/>
          </ac:spMkLst>
        </pc:spChg>
        <pc:spChg chg="del mod">
          <ac:chgData name="Carmen Yau" userId="a9f31c8c-dd37-4b24-97fc-473b8bebe4e4" providerId="ADAL" clId="{54F973BD-6804-497C-8D37-F9633FD98242}" dt="2024-05-14T15:58:34.014" v="2706" actId="1032"/>
          <ac:spMkLst>
            <pc:docMk/>
            <pc:sldMk cId="3734212855" sldId="1509"/>
            <ac:spMk id="3" creationId="{869EB1FF-6C3E-1954-41F0-8AB6CA2F8B6B}"/>
          </ac:spMkLst>
        </pc:spChg>
        <pc:graphicFrameChg chg="add mod modGraphic">
          <ac:chgData name="Carmen Yau" userId="a9f31c8c-dd37-4b24-97fc-473b8bebe4e4" providerId="ADAL" clId="{54F973BD-6804-497C-8D37-F9633FD98242}" dt="2024-05-16T09:50:21.838" v="3566" actId="20577"/>
          <ac:graphicFrameMkLst>
            <pc:docMk/>
            <pc:sldMk cId="3734212855" sldId="1509"/>
            <ac:graphicFrameMk id="4" creationId="{67C3CCD2-883B-546C-25B1-76EA65D6810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396E03-8DA4-4391-8B71-4F8A2DB7895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GB"/>
        </a:p>
      </dgm:t>
    </dgm:pt>
    <dgm:pt modelId="{623A938A-BC7C-479E-8F2F-BAAD96101F1A}">
      <dgm:prSet/>
      <dgm:spPr/>
      <dgm:t>
        <a:bodyPr/>
        <a:lstStyle/>
        <a:p>
          <a:r>
            <a:rPr lang="en-GB" dirty="0"/>
            <a:t>A lack of understanding of any major aspect of one’s culture or identity </a:t>
          </a:r>
        </a:p>
      </dgm:t>
    </dgm:pt>
    <dgm:pt modelId="{0BBD98BC-CF9D-4E56-BC8B-9B5646F57A0C}" type="parTrans" cxnId="{1F1D142D-71E0-44BB-BD8D-A38E444CCF69}">
      <dgm:prSet/>
      <dgm:spPr/>
      <dgm:t>
        <a:bodyPr/>
        <a:lstStyle/>
        <a:p>
          <a:endParaRPr lang="en-GB"/>
        </a:p>
      </dgm:t>
    </dgm:pt>
    <dgm:pt modelId="{6C434575-5E99-49E2-98B4-1584B7558D92}" type="sibTrans" cxnId="{1F1D142D-71E0-44BB-BD8D-A38E444CCF69}">
      <dgm:prSet/>
      <dgm:spPr/>
      <dgm:t>
        <a:bodyPr/>
        <a:lstStyle/>
        <a:p>
          <a:endParaRPr lang="en-GB"/>
        </a:p>
      </dgm:t>
    </dgm:pt>
    <dgm:pt modelId="{34E17137-1736-42CC-96E4-D1A002AFB6BF}">
      <dgm:prSet/>
      <dgm:spPr/>
      <dgm:t>
        <a:bodyPr/>
        <a:lstStyle/>
        <a:p>
          <a:r>
            <a:rPr lang="en-GB" dirty="0"/>
            <a:t>Fail to establish culturally competent practice as an ethical standard within the profession </a:t>
          </a:r>
          <a:br>
            <a:rPr lang="en-GB" dirty="0"/>
          </a:br>
          <a:r>
            <a:rPr lang="en-GB" dirty="0"/>
            <a:t>(NASW, 2008).</a:t>
          </a:r>
        </a:p>
      </dgm:t>
    </dgm:pt>
    <dgm:pt modelId="{9C667F8E-E4E8-446C-BCCB-B0A83E909871}" type="parTrans" cxnId="{18B5317C-17F5-4445-A9BD-BED387847087}">
      <dgm:prSet/>
      <dgm:spPr/>
      <dgm:t>
        <a:bodyPr/>
        <a:lstStyle/>
        <a:p>
          <a:endParaRPr lang="en-GB"/>
        </a:p>
      </dgm:t>
    </dgm:pt>
    <dgm:pt modelId="{29619C84-875D-41C8-ADB6-B57DEFE51F4E}" type="sibTrans" cxnId="{18B5317C-17F5-4445-A9BD-BED387847087}">
      <dgm:prSet/>
      <dgm:spPr/>
      <dgm:t>
        <a:bodyPr/>
        <a:lstStyle/>
        <a:p>
          <a:endParaRPr lang="en-GB"/>
        </a:p>
      </dgm:t>
    </dgm:pt>
    <dgm:pt modelId="{057735E3-847A-4276-8212-CC81C598E01B}">
      <dgm:prSet/>
      <dgm:spPr/>
      <dgm:t>
        <a:bodyPr/>
        <a:lstStyle/>
        <a:p>
          <a:r>
            <a:rPr lang="en-GB" dirty="0"/>
            <a:t>Experience interactions with clients regarding sexuality as overly personal, sensitive, and uncomfortable. </a:t>
          </a:r>
        </a:p>
      </dgm:t>
    </dgm:pt>
    <dgm:pt modelId="{B96824CD-2935-482C-AD26-6C92C3A3B958}" type="parTrans" cxnId="{B78E5A5B-5188-4164-869D-2D3EEF00C5D7}">
      <dgm:prSet/>
      <dgm:spPr/>
      <dgm:t>
        <a:bodyPr/>
        <a:lstStyle/>
        <a:p>
          <a:endParaRPr lang="en-GB"/>
        </a:p>
      </dgm:t>
    </dgm:pt>
    <dgm:pt modelId="{A056D5CD-6A04-413F-B8D4-D31E50BD2795}" type="sibTrans" cxnId="{B78E5A5B-5188-4164-869D-2D3EEF00C5D7}">
      <dgm:prSet/>
      <dgm:spPr/>
      <dgm:t>
        <a:bodyPr/>
        <a:lstStyle/>
        <a:p>
          <a:endParaRPr lang="en-GB"/>
        </a:p>
      </dgm:t>
    </dgm:pt>
    <dgm:pt modelId="{96B8EC23-2DC0-4F04-AE1E-F8EF18AE307A}">
      <dgm:prSet/>
      <dgm:spPr/>
      <dgm:t>
        <a:bodyPr/>
        <a:lstStyle/>
        <a:p>
          <a:r>
            <a:rPr lang="en-GB" dirty="0"/>
            <a:t>Ultimately, the effectiveness of services to clients may be compromised </a:t>
          </a:r>
        </a:p>
      </dgm:t>
    </dgm:pt>
    <dgm:pt modelId="{01674193-DB31-46EB-9EC6-6A07EE5D93EF}" type="parTrans" cxnId="{E0154C42-3184-497E-B547-6DA741B03064}">
      <dgm:prSet/>
      <dgm:spPr/>
      <dgm:t>
        <a:bodyPr/>
        <a:lstStyle/>
        <a:p>
          <a:endParaRPr lang="en-GB"/>
        </a:p>
      </dgm:t>
    </dgm:pt>
    <dgm:pt modelId="{982F6C5E-8E25-4A81-AC7C-AA4A0B8ACBEA}" type="sibTrans" cxnId="{E0154C42-3184-497E-B547-6DA741B03064}">
      <dgm:prSet/>
      <dgm:spPr/>
      <dgm:t>
        <a:bodyPr/>
        <a:lstStyle/>
        <a:p>
          <a:endParaRPr lang="en-GB"/>
        </a:p>
      </dgm:t>
    </dgm:pt>
    <dgm:pt modelId="{692766C1-7FF7-4AD1-B5B1-2B0B1949B725}" type="pres">
      <dgm:prSet presAssocID="{5C396E03-8DA4-4391-8B71-4F8A2DB7895A}" presName="diagram" presStyleCnt="0">
        <dgm:presLayoutVars>
          <dgm:dir/>
          <dgm:resizeHandles val="exact"/>
        </dgm:presLayoutVars>
      </dgm:prSet>
      <dgm:spPr/>
    </dgm:pt>
    <dgm:pt modelId="{5AAC597E-B00A-44E7-8E71-3B6218D3E0DA}" type="pres">
      <dgm:prSet presAssocID="{623A938A-BC7C-479E-8F2F-BAAD96101F1A}" presName="node" presStyleLbl="node1" presStyleIdx="0" presStyleCnt="4">
        <dgm:presLayoutVars>
          <dgm:bulletEnabled val="1"/>
        </dgm:presLayoutVars>
      </dgm:prSet>
      <dgm:spPr/>
    </dgm:pt>
    <dgm:pt modelId="{C1644975-E805-463B-ACAF-D2A511454537}" type="pres">
      <dgm:prSet presAssocID="{6C434575-5E99-49E2-98B4-1584B7558D92}" presName="sibTrans" presStyleCnt="0"/>
      <dgm:spPr/>
    </dgm:pt>
    <dgm:pt modelId="{EB49C44C-3800-4C5E-8AD8-E69654CBD08B}" type="pres">
      <dgm:prSet presAssocID="{34E17137-1736-42CC-96E4-D1A002AFB6BF}" presName="node" presStyleLbl="node1" presStyleIdx="1" presStyleCnt="4">
        <dgm:presLayoutVars>
          <dgm:bulletEnabled val="1"/>
        </dgm:presLayoutVars>
      </dgm:prSet>
      <dgm:spPr/>
    </dgm:pt>
    <dgm:pt modelId="{1258FBDD-2592-49D8-A7B7-45F7C9657261}" type="pres">
      <dgm:prSet presAssocID="{29619C84-875D-41C8-ADB6-B57DEFE51F4E}" presName="sibTrans" presStyleCnt="0"/>
      <dgm:spPr/>
    </dgm:pt>
    <dgm:pt modelId="{6CFC2F0D-CFE2-41A6-85A8-FE67C69656E1}" type="pres">
      <dgm:prSet presAssocID="{057735E3-847A-4276-8212-CC81C598E01B}" presName="node" presStyleLbl="node1" presStyleIdx="2" presStyleCnt="4">
        <dgm:presLayoutVars>
          <dgm:bulletEnabled val="1"/>
        </dgm:presLayoutVars>
      </dgm:prSet>
      <dgm:spPr/>
    </dgm:pt>
    <dgm:pt modelId="{0F0C660B-95C5-4868-94ED-BC3E132E6190}" type="pres">
      <dgm:prSet presAssocID="{A056D5CD-6A04-413F-B8D4-D31E50BD2795}" presName="sibTrans" presStyleCnt="0"/>
      <dgm:spPr/>
    </dgm:pt>
    <dgm:pt modelId="{D9937EF1-88EF-4602-808A-AA745ABB3B12}" type="pres">
      <dgm:prSet presAssocID="{96B8EC23-2DC0-4F04-AE1E-F8EF18AE307A}" presName="node" presStyleLbl="node1" presStyleIdx="3" presStyleCnt="4">
        <dgm:presLayoutVars>
          <dgm:bulletEnabled val="1"/>
        </dgm:presLayoutVars>
      </dgm:prSet>
      <dgm:spPr/>
    </dgm:pt>
  </dgm:ptLst>
  <dgm:cxnLst>
    <dgm:cxn modelId="{C31D800E-4F04-4E97-A455-B76EFB5A7D58}" type="presOf" srcId="{34E17137-1736-42CC-96E4-D1A002AFB6BF}" destId="{EB49C44C-3800-4C5E-8AD8-E69654CBD08B}" srcOrd="0" destOrd="0" presId="urn:microsoft.com/office/officeart/2005/8/layout/default"/>
    <dgm:cxn modelId="{1F1D142D-71E0-44BB-BD8D-A38E444CCF69}" srcId="{5C396E03-8DA4-4391-8B71-4F8A2DB7895A}" destId="{623A938A-BC7C-479E-8F2F-BAAD96101F1A}" srcOrd="0" destOrd="0" parTransId="{0BBD98BC-CF9D-4E56-BC8B-9B5646F57A0C}" sibTransId="{6C434575-5E99-49E2-98B4-1584B7558D92}"/>
    <dgm:cxn modelId="{B78E5A5B-5188-4164-869D-2D3EEF00C5D7}" srcId="{5C396E03-8DA4-4391-8B71-4F8A2DB7895A}" destId="{057735E3-847A-4276-8212-CC81C598E01B}" srcOrd="2" destOrd="0" parTransId="{B96824CD-2935-482C-AD26-6C92C3A3B958}" sibTransId="{A056D5CD-6A04-413F-B8D4-D31E50BD2795}"/>
    <dgm:cxn modelId="{E0154C42-3184-497E-B547-6DA741B03064}" srcId="{5C396E03-8DA4-4391-8B71-4F8A2DB7895A}" destId="{96B8EC23-2DC0-4F04-AE1E-F8EF18AE307A}" srcOrd="3" destOrd="0" parTransId="{01674193-DB31-46EB-9EC6-6A07EE5D93EF}" sibTransId="{982F6C5E-8E25-4A81-AC7C-AA4A0B8ACBEA}"/>
    <dgm:cxn modelId="{EC98DE42-3C2D-4B84-889E-AA224DD67940}" type="presOf" srcId="{5C396E03-8DA4-4391-8B71-4F8A2DB7895A}" destId="{692766C1-7FF7-4AD1-B5B1-2B0B1949B725}" srcOrd="0" destOrd="0" presId="urn:microsoft.com/office/officeart/2005/8/layout/default"/>
    <dgm:cxn modelId="{337E0B53-4FFC-4EB1-A567-22D699B92D91}" type="presOf" srcId="{623A938A-BC7C-479E-8F2F-BAAD96101F1A}" destId="{5AAC597E-B00A-44E7-8E71-3B6218D3E0DA}" srcOrd="0" destOrd="0" presId="urn:microsoft.com/office/officeart/2005/8/layout/default"/>
    <dgm:cxn modelId="{18B5317C-17F5-4445-A9BD-BED387847087}" srcId="{5C396E03-8DA4-4391-8B71-4F8A2DB7895A}" destId="{34E17137-1736-42CC-96E4-D1A002AFB6BF}" srcOrd="1" destOrd="0" parTransId="{9C667F8E-E4E8-446C-BCCB-B0A83E909871}" sibTransId="{29619C84-875D-41C8-ADB6-B57DEFE51F4E}"/>
    <dgm:cxn modelId="{6B9CD28C-BDBE-4A3E-835B-06420CA9B0A6}" type="presOf" srcId="{057735E3-847A-4276-8212-CC81C598E01B}" destId="{6CFC2F0D-CFE2-41A6-85A8-FE67C69656E1}" srcOrd="0" destOrd="0" presId="urn:microsoft.com/office/officeart/2005/8/layout/default"/>
    <dgm:cxn modelId="{DA1C9BB4-5F6F-42EA-A28A-FCF53A9AB729}" type="presOf" srcId="{96B8EC23-2DC0-4F04-AE1E-F8EF18AE307A}" destId="{D9937EF1-88EF-4602-808A-AA745ABB3B12}" srcOrd="0" destOrd="0" presId="urn:microsoft.com/office/officeart/2005/8/layout/default"/>
    <dgm:cxn modelId="{3F20C79E-E18F-413D-A5C0-0D87C264F4B3}" type="presParOf" srcId="{692766C1-7FF7-4AD1-B5B1-2B0B1949B725}" destId="{5AAC597E-B00A-44E7-8E71-3B6218D3E0DA}" srcOrd="0" destOrd="0" presId="urn:microsoft.com/office/officeart/2005/8/layout/default"/>
    <dgm:cxn modelId="{5F892823-60F2-4F8C-A22B-BD477BE446A6}" type="presParOf" srcId="{692766C1-7FF7-4AD1-B5B1-2B0B1949B725}" destId="{C1644975-E805-463B-ACAF-D2A511454537}" srcOrd="1" destOrd="0" presId="urn:microsoft.com/office/officeart/2005/8/layout/default"/>
    <dgm:cxn modelId="{F8FAD774-E408-4B2C-A00A-6699514D9DC5}" type="presParOf" srcId="{692766C1-7FF7-4AD1-B5B1-2B0B1949B725}" destId="{EB49C44C-3800-4C5E-8AD8-E69654CBD08B}" srcOrd="2" destOrd="0" presId="urn:microsoft.com/office/officeart/2005/8/layout/default"/>
    <dgm:cxn modelId="{C9AF330A-F73F-4CB8-BD25-5B1AFA5901C3}" type="presParOf" srcId="{692766C1-7FF7-4AD1-B5B1-2B0B1949B725}" destId="{1258FBDD-2592-49D8-A7B7-45F7C9657261}" srcOrd="3" destOrd="0" presId="urn:microsoft.com/office/officeart/2005/8/layout/default"/>
    <dgm:cxn modelId="{11EEFD90-D159-4DAC-B9FB-3535DF2D44F9}" type="presParOf" srcId="{692766C1-7FF7-4AD1-B5B1-2B0B1949B725}" destId="{6CFC2F0D-CFE2-41A6-85A8-FE67C69656E1}" srcOrd="4" destOrd="0" presId="urn:microsoft.com/office/officeart/2005/8/layout/default"/>
    <dgm:cxn modelId="{FBCF8F09-BF8F-44A9-AE35-6BBB66816978}" type="presParOf" srcId="{692766C1-7FF7-4AD1-B5B1-2B0B1949B725}" destId="{0F0C660B-95C5-4868-94ED-BC3E132E6190}" srcOrd="5" destOrd="0" presId="urn:microsoft.com/office/officeart/2005/8/layout/default"/>
    <dgm:cxn modelId="{2AC82B45-E322-4222-951D-B4222DA2C364}" type="presParOf" srcId="{692766C1-7FF7-4AD1-B5B1-2B0B1949B725}" destId="{D9937EF1-88EF-4602-808A-AA745ABB3B1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6066D5-E8A0-44F2-BA9F-B3A332A7539C}" type="doc">
      <dgm:prSet loTypeId="urn:microsoft.com/office/officeart/2005/8/layout/hProcess7" loCatId="process" qsTypeId="urn:microsoft.com/office/officeart/2005/8/quickstyle/simple1" qsCatId="simple" csTypeId="urn:microsoft.com/office/officeart/2005/8/colors/accent1_3" csCatId="accent1" phldr="1"/>
      <dgm:spPr/>
      <dgm:t>
        <a:bodyPr/>
        <a:lstStyle/>
        <a:p>
          <a:endParaRPr lang="en-GB"/>
        </a:p>
      </dgm:t>
    </dgm:pt>
    <dgm:pt modelId="{3FF9471F-EB1D-4E4F-AE92-0B1BA00D0D2E}">
      <dgm:prSet phldrT="[Text]" custT="1"/>
      <dgm:spPr/>
      <dgm:t>
        <a:bodyPr/>
        <a:lstStyle/>
        <a:p>
          <a:r>
            <a:rPr lang="en-GB" sz="2400"/>
            <a:t>Application Submission</a:t>
          </a:r>
          <a:endParaRPr lang="en-GB" sz="2400" dirty="0"/>
        </a:p>
      </dgm:t>
    </dgm:pt>
    <dgm:pt modelId="{567A8A59-6FDF-4AB1-8367-63244F7C5BF4}" type="parTrans" cxnId="{D2C63EB4-3450-44FC-BDF7-A21A2025544F}">
      <dgm:prSet/>
      <dgm:spPr/>
      <dgm:t>
        <a:bodyPr/>
        <a:lstStyle/>
        <a:p>
          <a:endParaRPr lang="en-GB"/>
        </a:p>
      </dgm:t>
    </dgm:pt>
    <dgm:pt modelId="{6A22C787-F1D4-494E-85D2-A1C2ED1C68CE}" type="sibTrans" cxnId="{D2C63EB4-3450-44FC-BDF7-A21A2025544F}">
      <dgm:prSet/>
      <dgm:spPr/>
      <dgm:t>
        <a:bodyPr/>
        <a:lstStyle/>
        <a:p>
          <a:endParaRPr lang="en-GB"/>
        </a:p>
      </dgm:t>
    </dgm:pt>
    <dgm:pt modelId="{F514B21E-F254-4259-892C-4D5F94D91CD5}">
      <dgm:prSet phldrT="[Text]" custT="1"/>
      <dgm:spPr/>
      <dgm:t>
        <a:bodyPr/>
        <a:lstStyle/>
        <a:p>
          <a:r>
            <a:rPr lang="en-GB" sz="2400"/>
            <a:t>Needs Assessment</a:t>
          </a:r>
          <a:endParaRPr lang="en-GB" sz="2400" dirty="0"/>
        </a:p>
      </dgm:t>
    </dgm:pt>
    <dgm:pt modelId="{C0D39DDE-B6F3-42FA-B3C8-9F257033FA6C}" type="parTrans" cxnId="{3F54A497-9CC1-4727-8B27-0E9B01148ED3}">
      <dgm:prSet/>
      <dgm:spPr/>
      <dgm:t>
        <a:bodyPr/>
        <a:lstStyle/>
        <a:p>
          <a:endParaRPr lang="en-GB"/>
        </a:p>
      </dgm:t>
    </dgm:pt>
    <dgm:pt modelId="{ABC1F68E-18D9-4531-870C-2AC62E00F917}" type="sibTrans" cxnId="{3F54A497-9CC1-4727-8B27-0E9B01148ED3}">
      <dgm:prSet/>
      <dgm:spPr/>
      <dgm:t>
        <a:bodyPr/>
        <a:lstStyle/>
        <a:p>
          <a:endParaRPr lang="en-GB"/>
        </a:p>
      </dgm:t>
    </dgm:pt>
    <dgm:pt modelId="{E4052B8D-83FB-479F-BCDD-CDB093FA50BC}">
      <dgm:prSet phldrT="[Text]" custT="1"/>
      <dgm:spPr/>
      <dgm:t>
        <a:bodyPr/>
        <a:lstStyle/>
        <a:p>
          <a:endParaRPr lang="en-GB" sz="3600" dirty="0"/>
        </a:p>
      </dgm:t>
    </dgm:pt>
    <dgm:pt modelId="{6E52670C-0C70-479E-B050-7AAF6429D49D}" type="parTrans" cxnId="{03AFB6E4-13AA-4830-8DC1-D0E40E5CFDEE}">
      <dgm:prSet/>
      <dgm:spPr/>
      <dgm:t>
        <a:bodyPr/>
        <a:lstStyle/>
        <a:p>
          <a:endParaRPr lang="en-GB"/>
        </a:p>
      </dgm:t>
    </dgm:pt>
    <dgm:pt modelId="{F302D43B-B38D-48A8-A726-C8096246E2A7}" type="sibTrans" cxnId="{03AFB6E4-13AA-4830-8DC1-D0E40E5CFDEE}">
      <dgm:prSet/>
      <dgm:spPr/>
      <dgm:t>
        <a:bodyPr/>
        <a:lstStyle/>
        <a:p>
          <a:endParaRPr lang="en-GB"/>
        </a:p>
      </dgm:t>
    </dgm:pt>
    <dgm:pt modelId="{AB656895-AD05-4B0E-BFDE-13406ECB52DD}">
      <dgm:prSet phldrT="[Text]" custT="1"/>
      <dgm:spPr/>
      <dgm:t>
        <a:bodyPr/>
        <a:lstStyle/>
        <a:p>
          <a:r>
            <a:rPr lang="en-GB" sz="2400"/>
            <a:t>Volunteer Briefing &amp; Prep</a:t>
          </a:r>
          <a:endParaRPr lang="en-GB" sz="2400" dirty="0"/>
        </a:p>
      </dgm:t>
    </dgm:pt>
    <dgm:pt modelId="{90E70B7A-3DAB-4A3B-BB6B-5549A0B2CA8F}" type="parTrans" cxnId="{76E9A22B-D093-459E-91B4-CD743A3EDDFF}">
      <dgm:prSet/>
      <dgm:spPr/>
      <dgm:t>
        <a:bodyPr/>
        <a:lstStyle/>
        <a:p>
          <a:endParaRPr lang="en-GB"/>
        </a:p>
      </dgm:t>
    </dgm:pt>
    <dgm:pt modelId="{B28FF058-718D-4B72-B480-1C621E019784}" type="sibTrans" cxnId="{76E9A22B-D093-459E-91B4-CD743A3EDDFF}">
      <dgm:prSet/>
      <dgm:spPr/>
      <dgm:t>
        <a:bodyPr/>
        <a:lstStyle/>
        <a:p>
          <a:endParaRPr lang="en-GB"/>
        </a:p>
      </dgm:t>
    </dgm:pt>
    <dgm:pt modelId="{58C47129-A294-4C9C-9047-28804A5F11B9}">
      <dgm:prSet phldrT="[Text]" custT="1"/>
      <dgm:spPr/>
      <dgm:t>
        <a:bodyPr/>
        <a:lstStyle/>
        <a:p>
          <a:r>
            <a:rPr lang="en-GB" sz="2400"/>
            <a:t>Service Implementation</a:t>
          </a:r>
          <a:endParaRPr lang="en-GB" sz="2400" dirty="0"/>
        </a:p>
      </dgm:t>
    </dgm:pt>
    <dgm:pt modelId="{37B71F8E-2F43-4B15-AB33-B77976C2502E}" type="parTrans" cxnId="{885D682E-EB26-4E91-8F95-CDD2AE4A3B5F}">
      <dgm:prSet/>
      <dgm:spPr/>
      <dgm:t>
        <a:bodyPr/>
        <a:lstStyle/>
        <a:p>
          <a:endParaRPr lang="en-GB"/>
        </a:p>
      </dgm:t>
    </dgm:pt>
    <dgm:pt modelId="{B511881A-78EA-4644-8AF1-D74AFC9280DA}" type="sibTrans" cxnId="{885D682E-EB26-4E91-8F95-CDD2AE4A3B5F}">
      <dgm:prSet/>
      <dgm:spPr/>
      <dgm:t>
        <a:bodyPr/>
        <a:lstStyle/>
        <a:p>
          <a:endParaRPr lang="en-GB"/>
        </a:p>
      </dgm:t>
    </dgm:pt>
    <dgm:pt modelId="{F3C53DAD-B65E-4BA2-ACC4-2FE89F1B918E}">
      <dgm:prSet phldrT="[Text]" custT="1"/>
      <dgm:spPr/>
      <dgm:t>
        <a:bodyPr/>
        <a:lstStyle/>
        <a:p>
          <a:r>
            <a:rPr lang="en-GB" sz="2400"/>
            <a:t>Debriefing Interview</a:t>
          </a:r>
          <a:endParaRPr lang="en-GB" sz="1500" dirty="0"/>
        </a:p>
      </dgm:t>
    </dgm:pt>
    <dgm:pt modelId="{98F15989-FC7F-486D-8ECD-5E01A17A42D7}" type="parTrans" cxnId="{E5500048-C742-4153-A8E5-CF39B07AABCA}">
      <dgm:prSet/>
      <dgm:spPr/>
      <dgm:t>
        <a:bodyPr/>
        <a:lstStyle/>
        <a:p>
          <a:endParaRPr lang="en-GB"/>
        </a:p>
      </dgm:t>
    </dgm:pt>
    <dgm:pt modelId="{0F0732E9-9004-4A57-A0CF-4667F86440E7}" type="sibTrans" cxnId="{E5500048-C742-4153-A8E5-CF39B07AABCA}">
      <dgm:prSet/>
      <dgm:spPr/>
      <dgm:t>
        <a:bodyPr/>
        <a:lstStyle/>
        <a:p>
          <a:endParaRPr lang="en-GB"/>
        </a:p>
      </dgm:t>
    </dgm:pt>
    <dgm:pt modelId="{435B39A2-5FB6-4F40-9556-7781FA564FDB}">
      <dgm:prSet phldrT="[Text]" custT="1"/>
      <dgm:spPr/>
      <dgm:t>
        <a:bodyPr/>
        <a:lstStyle/>
        <a:p>
          <a:endParaRPr lang="en-GB" sz="3600" dirty="0"/>
        </a:p>
      </dgm:t>
    </dgm:pt>
    <dgm:pt modelId="{1B70466B-DD84-4167-8052-694AC5345F27}" type="parTrans" cxnId="{4501E28D-A31E-41D7-99F0-9A9A02338D49}">
      <dgm:prSet/>
      <dgm:spPr/>
      <dgm:t>
        <a:bodyPr/>
        <a:lstStyle/>
        <a:p>
          <a:endParaRPr lang="en-GB"/>
        </a:p>
      </dgm:t>
    </dgm:pt>
    <dgm:pt modelId="{D2DBB504-AC58-4D52-B460-3FC17E393BD9}" type="sibTrans" cxnId="{4501E28D-A31E-41D7-99F0-9A9A02338D49}">
      <dgm:prSet/>
      <dgm:spPr/>
      <dgm:t>
        <a:bodyPr/>
        <a:lstStyle/>
        <a:p>
          <a:endParaRPr lang="en-GB"/>
        </a:p>
      </dgm:t>
    </dgm:pt>
    <dgm:pt modelId="{11574E6B-5EAA-4556-9A43-E0B31B96F464}">
      <dgm:prSet phldrT="[Text]" custT="1"/>
      <dgm:spPr/>
      <dgm:t>
        <a:bodyPr/>
        <a:lstStyle/>
        <a:p>
          <a:endParaRPr lang="en-GB" sz="3600" dirty="0"/>
        </a:p>
      </dgm:t>
    </dgm:pt>
    <dgm:pt modelId="{B52F5827-4C63-45B6-A416-D521ED178C17}" type="parTrans" cxnId="{1E55EFA1-8FCA-4852-B2C2-721B31DD8358}">
      <dgm:prSet/>
      <dgm:spPr/>
      <dgm:t>
        <a:bodyPr/>
        <a:lstStyle/>
        <a:p>
          <a:endParaRPr lang="en-GB"/>
        </a:p>
      </dgm:t>
    </dgm:pt>
    <dgm:pt modelId="{04CA6077-791F-4D24-A19B-1AEC5F46D70F}" type="sibTrans" cxnId="{1E55EFA1-8FCA-4852-B2C2-721B31DD8358}">
      <dgm:prSet/>
      <dgm:spPr/>
      <dgm:t>
        <a:bodyPr/>
        <a:lstStyle/>
        <a:p>
          <a:endParaRPr lang="en-GB"/>
        </a:p>
      </dgm:t>
    </dgm:pt>
    <dgm:pt modelId="{9F902F7A-D0D1-4E53-8ED6-7D8601F9D7C0}">
      <dgm:prSet phldrT="[Text]"/>
      <dgm:spPr/>
      <dgm:t>
        <a:bodyPr/>
        <a:lstStyle/>
        <a:p>
          <a:endParaRPr lang="en-GB" dirty="0"/>
        </a:p>
      </dgm:t>
    </dgm:pt>
    <dgm:pt modelId="{283467EB-158A-4AC8-9237-A703B76EA7D3}" type="parTrans" cxnId="{67D2C3FB-8EC0-4057-88DB-B5B688714F9B}">
      <dgm:prSet/>
      <dgm:spPr/>
      <dgm:t>
        <a:bodyPr/>
        <a:lstStyle/>
        <a:p>
          <a:endParaRPr lang="en-GB"/>
        </a:p>
      </dgm:t>
    </dgm:pt>
    <dgm:pt modelId="{78416371-178C-4648-BF47-26869C521C6B}" type="sibTrans" cxnId="{67D2C3FB-8EC0-4057-88DB-B5B688714F9B}">
      <dgm:prSet/>
      <dgm:spPr/>
      <dgm:t>
        <a:bodyPr/>
        <a:lstStyle/>
        <a:p>
          <a:endParaRPr lang="en-GB"/>
        </a:p>
      </dgm:t>
    </dgm:pt>
    <dgm:pt modelId="{1BA9985E-E641-48F0-BB0C-742B5C1243CC}">
      <dgm:prSet phldrT="[Text]" custT="1"/>
      <dgm:spPr/>
      <dgm:t>
        <a:bodyPr/>
        <a:lstStyle/>
        <a:p>
          <a:endParaRPr lang="en-GB" sz="2400" dirty="0"/>
        </a:p>
      </dgm:t>
    </dgm:pt>
    <dgm:pt modelId="{6596A702-29EB-4A24-8E4C-51CA112708DC}" type="parTrans" cxnId="{9759BD73-AAEB-494C-8E60-EC991AA2424E}">
      <dgm:prSet/>
      <dgm:spPr/>
      <dgm:t>
        <a:bodyPr/>
        <a:lstStyle/>
        <a:p>
          <a:endParaRPr lang="en-GB"/>
        </a:p>
      </dgm:t>
    </dgm:pt>
    <dgm:pt modelId="{2DDFD425-994B-46FC-BBA7-9BF9BD4F61BB}" type="sibTrans" cxnId="{9759BD73-AAEB-494C-8E60-EC991AA2424E}">
      <dgm:prSet/>
      <dgm:spPr/>
      <dgm:t>
        <a:bodyPr/>
        <a:lstStyle/>
        <a:p>
          <a:endParaRPr lang="en-GB"/>
        </a:p>
      </dgm:t>
    </dgm:pt>
    <dgm:pt modelId="{838B9899-6E60-463B-AF07-D6DD4B3568AC}" type="pres">
      <dgm:prSet presAssocID="{486066D5-E8A0-44F2-BA9F-B3A332A7539C}" presName="Name0" presStyleCnt="0">
        <dgm:presLayoutVars>
          <dgm:dir/>
          <dgm:animLvl val="lvl"/>
          <dgm:resizeHandles val="exact"/>
        </dgm:presLayoutVars>
      </dgm:prSet>
      <dgm:spPr/>
    </dgm:pt>
    <dgm:pt modelId="{1D1394B8-CF78-4FED-BD09-D1D273A23695}" type="pres">
      <dgm:prSet presAssocID="{9F902F7A-D0D1-4E53-8ED6-7D8601F9D7C0}" presName="compositeNode" presStyleCnt="0">
        <dgm:presLayoutVars>
          <dgm:bulletEnabled val="1"/>
        </dgm:presLayoutVars>
      </dgm:prSet>
      <dgm:spPr/>
    </dgm:pt>
    <dgm:pt modelId="{1A7C1632-32D3-4867-8BCD-7373F9A43107}" type="pres">
      <dgm:prSet presAssocID="{9F902F7A-D0D1-4E53-8ED6-7D8601F9D7C0}" presName="bgRect" presStyleLbl="node1" presStyleIdx="0" presStyleCnt="5" custScaleX="103010"/>
      <dgm:spPr/>
    </dgm:pt>
    <dgm:pt modelId="{E7FAA87C-F98B-4D17-B684-51029303A096}" type="pres">
      <dgm:prSet presAssocID="{9F902F7A-D0D1-4E53-8ED6-7D8601F9D7C0}" presName="parentNode" presStyleLbl="node1" presStyleIdx="0" presStyleCnt="5">
        <dgm:presLayoutVars>
          <dgm:chMax val="0"/>
          <dgm:bulletEnabled val="1"/>
        </dgm:presLayoutVars>
      </dgm:prSet>
      <dgm:spPr/>
    </dgm:pt>
    <dgm:pt modelId="{9008E334-D9EB-4799-867A-EF432A3B5C3F}" type="pres">
      <dgm:prSet presAssocID="{9F902F7A-D0D1-4E53-8ED6-7D8601F9D7C0}" presName="childNode" presStyleLbl="node1" presStyleIdx="0" presStyleCnt="5">
        <dgm:presLayoutVars>
          <dgm:bulletEnabled val="1"/>
        </dgm:presLayoutVars>
      </dgm:prSet>
      <dgm:spPr/>
    </dgm:pt>
    <dgm:pt modelId="{52BDE52A-D138-4E1A-9571-8F905CAF504B}" type="pres">
      <dgm:prSet presAssocID="{78416371-178C-4648-BF47-26869C521C6B}" presName="hSp" presStyleCnt="0"/>
      <dgm:spPr/>
    </dgm:pt>
    <dgm:pt modelId="{9DCB8C4C-53D9-469D-96C4-FBEB81828765}" type="pres">
      <dgm:prSet presAssocID="{78416371-178C-4648-BF47-26869C521C6B}" presName="vProcSp" presStyleCnt="0"/>
      <dgm:spPr/>
    </dgm:pt>
    <dgm:pt modelId="{A7B93C70-DD5D-498C-AFBF-32C5EDF997B2}" type="pres">
      <dgm:prSet presAssocID="{78416371-178C-4648-BF47-26869C521C6B}" presName="vSp1" presStyleCnt="0"/>
      <dgm:spPr/>
    </dgm:pt>
    <dgm:pt modelId="{6F00F477-6EDC-44A0-A3D5-30DC3CC7E18B}" type="pres">
      <dgm:prSet presAssocID="{78416371-178C-4648-BF47-26869C521C6B}" presName="simulatedConn" presStyleLbl="solidFgAcc1" presStyleIdx="0" presStyleCnt="4"/>
      <dgm:spPr/>
    </dgm:pt>
    <dgm:pt modelId="{19762AD7-8C67-484D-9F3D-D3B7771A12A2}" type="pres">
      <dgm:prSet presAssocID="{78416371-178C-4648-BF47-26869C521C6B}" presName="vSp2" presStyleCnt="0"/>
      <dgm:spPr/>
    </dgm:pt>
    <dgm:pt modelId="{296B6EA6-37D1-4310-B169-D18558753A6F}" type="pres">
      <dgm:prSet presAssocID="{78416371-178C-4648-BF47-26869C521C6B}" presName="sibTrans" presStyleCnt="0"/>
      <dgm:spPr/>
    </dgm:pt>
    <dgm:pt modelId="{9F1C2535-5982-442A-A7A2-6E2D6F2E8485}" type="pres">
      <dgm:prSet presAssocID="{1BA9985E-E641-48F0-BB0C-742B5C1243CC}" presName="compositeNode" presStyleCnt="0">
        <dgm:presLayoutVars>
          <dgm:bulletEnabled val="1"/>
        </dgm:presLayoutVars>
      </dgm:prSet>
      <dgm:spPr/>
    </dgm:pt>
    <dgm:pt modelId="{E3860A44-D576-4447-B7CB-47482865091C}" type="pres">
      <dgm:prSet presAssocID="{1BA9985E-E641-48F0-BB0C-742B5C1243CC}" presName="bgRect" presStyleLbl="node1" presStyleIdx="1" presStyleCnt="5"/>
      <dgm:spPr/>
    </dgm:pt>
    <dgm:pt modelId="{51934047-9F0C-4C9A-B28D-5DD59178802A}" type="pres">
      <dgm:prSet presAssocID="{1BA9985E-E641-48F0-BB0C-742B5C1243CC}" presName="parentNode" presStyleLbl="node1" presStyleIdx="1" presStyleCnt="5">
        <dgm:presLayoutVars>
          <dgm:chMax val="0"/>
          <dgm:bulletEnabled val="1"/>
        </dgm:presLayoutVars>
      </dgm:prSet>
      <dgm:spPr/>
    </dgm:pt>
    <dgm:pt modelId="{E041A8C1-FC8D-4B88-B2B3-2989CD0E562A}" type="pres">
      <dgm:prSet presAssocID="{1BA9985E-E641-48F0-BB0C-742B5C1243CC}" presName="childNode" presStyleLbl="node1" presStyleIdx="1" presStyleCnt="5">
        <dgm:presLayoutVars>
          <dgm:bulletEnabled val="1"/>
        </dgm:presLayoutVars>
      </dgm:prSet>
      <dgm:spPr/>
    </dgm:pt>
    <dgm:pt modelId="{19A40B95-1AAA-49B6-A75E-3227AA7A30FD}" type="pres">
      <dgm:prSet presAssocID="{2DDFD425-994B-46FC-BBA7-9BF9BD4F61BB}" presName="hSp" presStyleCnt="0"/>
      <dgm:spPr/>
    </dgm:pt>
    <dgm:pt modelId="{2FB3149A-FBC5-44D4-8F89-160C28A14E22}" type="pres">
      <dgm:prSet presAssocID="{2DDFD425-994B-46FC-BBA7-9BF9BD4F61BB}" presName="vProcSp" presStyleCnt="0"/>
      <dgm:spPr/>
    </dgm:pt>
    <dgm:pt modelId="{0AAC1A8C-A94A-4FFA-B27D-073BD4C3DAD6}" type="pres">
      <dgm:prSet presAssocID="{2DDFD425-994B-46FC-BBA7-9BF9BD4F61BB}" presName="vSp1" presStyleCnt="0"/>
      <dgm:spPr/>
    </dgm:pt>
    <dgm:pt modelId="{8B4B38F9-133A-4294-89E8-12F68BEB9525}" type="pres">
      <dgm:prSet presAssocID="{2DDFD425-994B-46FC-BBA7-9BF9BD4F61BB}" presName="simulatedConn" presStyleLbl="solidFgAcc1" presStyleIdx="1" presStyleCnt="4"/>
      <dgm:spPr/>
    </dgm:pt>
    <dgm:pt modelId="{527F035D-7383-44FB-A9AC-BE229393AC99}" type="pres">
      <dgm:prSet presAssocID="{2DDFD425-994B-46FC-BBA7-9BF9BD4F61BB}" presName="vSp2" presStyleCnt="0"/>
      <dgm:spPr/>
    </dgm:pt>
    <dgm:pt modelId="{011690AC-C4D8-4C0A-A386-94D1814BE664}" type="pres">
      <dgm:prSet presAssocID="{2DDFD425-994B-46FC-BBA7-9BF9BD4F61BB}" presName="sibTrans" presStyleCnt="0"/>
      <dgm:spPr/>
    </dgm:pt>
    <dgm:pt modelId="{56DD04BE-C754-4794-BDA9-DDA3F9FED585}" type="pres">
      <dgm:prSet presAssocID="{E4052B8D-83FB-479F-BCDD-CDB093FA50BC}" presName="compositeNode" presStyleCnt="0">
        <dgm:presLayoutVars>
          <dgm:bulletEnabled val="1"/>
        </dgm:presLayoutVars>
      </dgm:prSet>
      <dgm:spPr/>
    </dgm:pt>
    <dgm:pt modelId="{46654EB3-926E-4F26-A5AA-A28CD3E43DA8}" type="pres">
      <dgm:prSet presAssocID="{E4052B8D-83FB-479F-BCDD-CDB093FA50BC}" presName="bgRect" presStyleLbl="node1" presStyleIdx="2" presStyleCnt="5"/>
      <dgm:spPr/>
    </dgm:pt>
    <dgm:pt modelId="{3082B215-6919-42D2-A53B-24F4CEF99D7F}" type="pres">
      <dgm:prSet presAssocID="{E4052B8D-83FB-479F-BCDD-CDB093FA50BC}" presName="parentNode" presStyleLbl="node1" presStyleIdx="2" presStyleCnt="5">
        <dgm:presLayoutVars>
          <dgm:chMax val="0"/>
          <dgm:bulletEnabled val="1"/>
        </dgm:presLayoutVars>
      </dgm:prSet>
      <dgm:spPr/>
    </dgm:pt>
    <dgm:pt modelId="{B6A86464-654F-4B13-8F34-BAEFAD8E9EB8}" type="pres">
      <dgm:prSet presAssocID="{E4052B8D-83FB-479F-BCDD-CDB093FA50BC}" presName="childNode" presStyleLbl="node1" presStyleIdx="2" presStyleCnt="5">
        <dgm:presLayoutVars>
          <dgm:bulletEnabled val="1"/>
        </dgm:presLayoutVars>
      </dgm:prSet>
      <dgm:spPr/>
    </dgm:pt>
    <dgm:pt modelId="{56BFB39D-BB50-4D92-9A4A-440B7128FD9B}" type="pres">
      <dgm:prSet presAssocID="{F302D43B-B38D-48A8-A726-C8096246E2A7}" presName="hSp" presStyleCnt="0"/>
      <dgm:spPr/>
    </dgm:pt>
    <dgm:pt modelId="{A8EE0979-1CD5-4F7C-BDEB-AB6961A9A3B4}" type="pres">
      <dgm:prSet presAssocID="{F302D43B-B38D-48A8-A726-C8096246E2A7}" presName="vProcSp" presStyleCnt="0"/>
      <dgm:spPr/>
    </dgm:pt>
    <dgm:pt modelId="{B82B95C8-B2C8-4493-8007-29D4FB99D865}" type="pres">
      <dgm:prSet presAssocID="{F302D43B-B38D-48A8-A726-C8096246E2A7}" presName="vSp1" presStyleCnt="0"/>
      <dgm:spPr/>
    </dgm:pt>
    <dgm:pt modelId="{BA6BD3EB-F40A-46D3-A614-37BB824FA470}" type="pres">
      <dgm:prSet presAssocID="{F302D43B-B38D-48A8-A726-C8096246E2A7}" presName="simulatedConn" presStyleLbl="solidFgAcc1" presStyleIdx="2" presStyleCnt="4"/>
      <dgm:spPr/>
    </dgm:pt>
    <dgm:pt modelId="{1BCB2CAB-5C08-4D5A-9C7B-B8189D7BCC33}" type="pres">
      <dgm:prSet presAssocID="{F302D43B-B38D-48A8-A726-C8096246E2A7}" presName="vSp2" presStyleCnt="0"/>
      <dgm:spPr/>
    </dgm:pt>
    <dgm:pt modelId="{C9230A07-E952-4F61-9649-FEEA1823147E}" type="pres">
      <dgm:prSet presAssocID="{F302D43B-B38D-48A8-A726-C8096246E2A7}" presName="sibTrans" presStyleCnt="0"/>
      <dgm:spPr/>
    </dgm:pt>
    <dgm:pt modelId="{18D48D96-6129-4D7A-A87B-E8606C4BC59E}" type="pres">
      <dgm:prSet presAssocID="{11574E6B-5EAA-4556-9A43-E0B31B96F464}" presName="compositeNode" presStyleCnt="0">
        <dgm:presLayoutVars>
          <dgm:bulletEnabled val="1"/>
        </dgm:presLayoutVars>
      </dgm:prSet>
      <dgm:spPr/>
    </dgm:pt>
    <dgm:pt modelId="{B60D32F0-16B9-412A-AF35-D893190CF914}" type="pres">
      <dgm:prSet presAssocID="{11574E6B-5EAA-4556-9A43-E0B31B96F464}" presName="bgRect" presStyleLbl="node1" presStyleIdx="3" presStyleCnt="5"/>
      <dgm:spPr/>
    </dgm:pt>
    <dgm:pt modelId="{71CE406E-5DEF-43EF-9F14-AB29112EA277}" type="pres">
      <dgm:prSet presAssocID="{11574E6B-5EAA-4556-9A43-E0B31B96F464}" presName="parentNode" presStyleLbl="node1" presStyleIdx="3" presStyleCnt="5">
        <dgm:presLayoutVars>
          <dgm:chMax val="0"/>
          <dgm:bulletEnabled val="1"/>
        </dgm:presLayoutVars>
      </dgm:prSet>
      <dgm:spPr/>
    </dgm:pt>
    <dgm:pt modelId="{0F9A5F36-2F6F-40CC-9E26-EE805EE3C645}" type="pres">
      <dgm:prSet presAssocID="{11574E6B-5EAA-4556-9A43-E0B31B96F464}" presName="childNode" presStyleLbl="node1" presStyleIdx="3" presStyleCnt="5">
        <dgm:presLayoutVars>
          <dgm:bulletEnabled val="1"/>
        </dgm:presLayoutVars>
      </dgm:prSet>
      <dgm:spPr/>
    </dgm:pt>
    <dgm:pt modelId="{11539D30-DE94-44AC-9CC7-DBEDEA840EBA}" type="pres">
      <dgm:prSet presAssocID="{04CA6077-791F-4D24-A19B-1AEC5F46D70F}" presName="hSp" presStyleCnt="0"/>
      <dgm:spPr/>
    </dgm:pt>
    <dgm:pt modelId="{B2890333-CD1B-447F-980B-6726E4450F09}" type="pres">
      <dgm:prSet presAssocID="{04CA6077-791F-4D24-A19B-1AEC5F46D70F}" presName="vProcSp" presStyleCnt="0"/>
      <dgm:spPr/>
    </dgm:pt>
    <dgm:pt modelId="{1E1D4C69-25B3-4896-A77C-031CFD962C80}" type="pres">
      <dgm:prSet presAssocID="{04CA6077-791F-4D24-A19B-1AEC5F46D70F}" presName="vSp1" presStyleCnt="0"/>
      <dgm:spPr/>
    </dgm:pt>
    <dgm:pt modelId="{B3561FDE-44E3-43D2-844D-9DAC3F6D28DD}" type="pres">
      <dgm:prSet presAssocID="{04CA6077-791F-4D24-A19B-1AEC5F46D70F}" presName="simulatedConn" presStyleLbl="solidFgAcc1" presStyleIdx="3" presStyleCnt="4"/>
      <dgm:spPr/>
    </dgm:pt>
    <dgm:pt modelId="{78125528-AC4B-4F94-B6D0-3B2A9A7E77D9}" type="pres">
      <dgm:prSet presAssocID="{04CA6077-791F-4D24-A19B-1AEC5F46D70F}" presName="vSp2" presStyleCnt="0"/>
      <dgm:spPr/>
    </dgm:pt>
    <dgm:pt modelId="{10001898-A45B-44F6-8F53-271347BFEEB5}" type="pres">
      <dgm:prSet presAssocID="{04CA6077-791F-4D24-A19B-1AEC5F46D70F}" presName="sibTrans" presStyleCnt="0"/>
      <dgm:spPr/>
    </dgm:pt>
    <dgm:pt modelId="{76C772B3-AC18-4833-AE26-9A05EF7C20DD}" type="pres">
      <dgm:prSet presAssocID="{435B39A2-5FB6-4F40-9556-7781FA564FDB}" presName="compositeNode" presStyleCnt="0">
        <dgm:presLayoutVars>
          <dgm:bulletEnabled val="1"/>
        </dgm:presLayoutVars>
      </dgm:prSet>
      <dgm:spPr/>
    </dgm:pt>
    <dgm:pt modelId="{B57EDBBF-0224-43CE-9700-7E4A092F0AE7}" type="pres">
      <dgm:prSet presAssocID="{435B39A2-5FB6-4F40-9556-7781FA564FDB}" presName="bgRect" presStyleLbl="node1" presStyleIdx="4" presStyleCnt="5"/>
      <dgm:spPr/>
    </dgm:pt>
    <dgm:pt modelId="{852659DC-176F-4C20-A792-7AE3254DB5DA}" type="pres">
      <dgm:prSet presAssocID="{435B39A2-5FB6-4F40-9556-7781FA564FDB}" presName="parentNode" presStyleLbl="node1" presStyleIdx="4" presStyleCnt="5">
        <dgm:presLayoutVars>
          <dgm:chMax val="0"/>
          <dgm:bulletEnabled val="1"/>
        </dgm:presLayoutVars>
      </dgm:prSet>
      <dgm:spPr/>
    </dgm:pt>
    <dgm:pt modelId="{E07F3CB7-5C92-4BB9-8C27-69D951032629}" type="pres">
      <dgm:prSet presAssocID="{435B39A2-5FB6-4F40-9556-7781FA564FDB}" presName="childNode" presStyleLbl="node1" presStyleIdx="4" presStyleCnt="5">
        <dgm:presLayoutVars>
          <dgm:bulletEnabled val="1"/>
        </dgm:presLayoutVars>
      </dgm:prSet>
      <dgm:spPr/>
    </dgm:pt>
  </dgm:ptLst>
  <dgm:cxnLst>
    <dgm:cxn modelId="{D519F41E-198B-4E63-84CC-21CF5E914D70}" type="presOf" srcId="{AB656895-AD05-4B0E-BFDE-13406ECB52DD}" destId="{B6A86464-654F-4B13-8F34-BAEFAD8E9EB8}" srcOrd="0" destOrd="0" presId="urn:microsoft.com/office/officeart/2005/8/layout/hProcess7"/>
    <dgm:cxn modelId="{6A2E8C21-4A41-488A-96D1-F4B648D000A0}" type="presOf" srcId="{11574E6B-5EAA-4556-9A43-E0B31B96F464}" destId="{71CE406E-5DEF-43EF-9F14-AB29112EA277}" srcOrd="1" destOrd="0" presId="urn:microsoft.com/office/officeart/2005/8/layout/hProcess7"/>
    <dgm:cxn modelId="{1DB6542B-9443-4876-8EF6-F43C2BD36F0E}" type="presOf" srcId="{F514B21E-F254-4259-892C-4D5F94D91CD5}" destId="{E041A8C1-FC8D-4B88-B2B3-2989CD0E562A}" srcOrd="0" destOrd="0" presId="urn:microsoft.com/office/officeart/2005/8/layout/hProcess7"/>
    <dgm:cxn modelId="{76E9A22B-D093-459E-91B4-CD743A3EDDFF}" srcId="{E4052B8D-83FB-479F-BCDD-CDB093FA50BC}" destId="{AB656895-AD05-4B0E-BFDE-13406ECB52DD}" srcOrd="0" destOrd="0" parTransId="{90E70B7A-3DAB-4A3B-BB6B-5549A0B2CA8F}" sibTransId="{B28FF058-718D-4B72-B480-1C621E019784}"/>
    <dgm:cxn modelId="{885D682E-EB26-4E91-8F95-CDD2AE4A3B5F}" srcId="{11574E6B-5EAA-4556-9A43-E0B31B96F464}" destId="{58C47129-A294-4C9C-9047-28804A5F11B9}" srcOrd="0" destOrd="0" parTransId="{37B71F8E-2F43-4B15-AB33-B77976C2502E}" sibTransId="{B511881A-78EA-4644-8AF1-D74AFC9280DA}"/>
    <dgm:cxn modelId="{DA172C42-48D2-4576-8837-834C7BD7FB7C}" type="presOf" srcId="{3FF9471F-EB1D-4E4F-AE92-0B1BA00D0D2E}" destId="{9008E334-D9EB-4799-867A-EF432A3B5C3F}" srcOrd="0" destOrd="0" presId="urn:microsoft.com/office/officeart/2005/8/layout/hProcess7"/>
    <dgm:cxn modelId="{E848E045-0D7D-4F52-B704-FF0C1C1694CB}" type="presOf" srcId="{9F902F7A-D0D1-4E53-8ED6-7D8601F9D7C0}" destId="{1A7C1632-32D3-4867-8BCD-7373F9A43107}" srcOrd="0" destOrd="0" presId="urn:microsoft.com/office/officeart/2005/8/layout/hProcess7"/>
    <dgm:cxn modelId="{E5500048-C742-4153-A8E5-CF39B07AABCA}" srcId="{435B39A2-5FB6-4F40-9556-7781FA564FDB}" destId="{F3C53DAD-B65E-4BA2-ACC4-2FE89F1B918E}" srcOrd="0" destOrd="0" parTransId="{98F15989-FC7F-486D-8ECD-5E01A17A42D7}" sibTransId="{0F0732E9-9004-4A57-A0CF-4667F86440E7}"/>
    <dgm:cxn modelId="{EF567572-DA69-4BF5-85D3-37D1B75FC0D2}" type="presOf" srcId="{1BA9985E-E641-48F0-BB0C-742B5C1243CC}" destId="{51934047-9F0C-4C9A-B28D-5DD59178802A}" srcOrd="1" destOrd="0" presId="urn:microsoft.com/office/officeart/2005/8/layout/hProcess7"/>
    <dgm:cxn modelId="{BF34B972-BE63-4E4A-AFE5-DD4D2DF1AA35}" type="presOf" srcId="{435B39A2-5FB6-4F40-9556-7781FA564FDB}" destId="{852659DC-176F-4C20-A792-7AE3254DB5DA}" srcOrd="1" destOrd="0" presId="urn:microsoft.com/office/officeart/2005/8/layout/hProcess7"/>
    <dgm:cxn modelId="{9759BD73-AAEB-494C-8E60-EC991AA2424E}" srcId="{486066D5-E8A0-44F2-BA9F-B3A332A7539C}" destId="{1BA9985E-E641-48F0-BB0C-742B5C1243CC}" srcOrd="1" destOrd="0" parTransId="{6596A702-29EB-4A24-8E4C-51CA112708DC}" sibTransId="{2DDFD425-994B-46FC-BBA7-9BF9BD4F61BB}"/>
    <dgm:cxn modelId="{C6921F58-DC0B-41F2-9CF9-E173C063F650}" type="presOf" srcId="{11574E6B-5EAA-4556-9A43-E0B31B96F464}" destId="{B60D32F0-16B9-412A-AF35-D893190CF914}" srcOrd="0" destOrd="0" presId="urn:microsoft.com/office/officeart/2005/8/layout/hProcess7"/>
    <dgm:cxn modelId="{594BB958-2FE6-4E28-8E1F-FF153D73C9B6}" type="presOf" srcId="{9F902F7A-D0D1-4E53-8ED6-7D8601F9D7C0}" destId="{E7FAA87C-F98B-4D17-B684-51029303A096}" srcOrd="1" destOrd="0" presId="urn:microsoft.com/office/officeart/2005/8/layout/hProcess7"/>
    <dgm:cxn modelId="{4501E28D-A31E-41D7-99F0-9A9A02338D49}" srcId="{486066D5-E8A0-44F2-BA9F-B3A332A7539C}" destId="{435B39A2-5FB6-4F40-9556-7781FA564FDB}" srcOrd="4" destOrd="0" parTransId="{1B70466B-DD84-4167-8052-694AC5345F27}" sibTransId="{D2DBB504-AC58-4D52-B460-3FC17E393BD9}"/>
    <dgm:cxn modelId="{2201D390-8374-4642-8DB4-4CE9319BD8E0}" type="presOf" srcId="{486066D5-E8A0-44F2-BA9F-B3A332A7539C}" destId="{838B9899-6E60-463B-AF07-D6DD4B3568AC}" srcOrd="0" destOrd="0" presId="urn:microsoft.com/office/officeart/2005/8/layout/hProcess7"/>
    <dgm:cxn modelId="{3F54A497-9CC1-4727-8B27-0E9B01148ED3}" srcId="{1BA9985E-E641-48F0-BB0C-742B5C1243CC}" destId="{F514B21E-F254-4259-892C-4D5F94D91CD5}" srcOrd="0" destOrd="0" parTransId="{C0D39DDE-B6F3-42FA-B3C8-9F257033FA6C}" sibTransId="{ABC1F68E-18D9-4531-870C-2AC62E00F917}"/>
    <dgm:cxn modelId="{AC200F9C-ECC4-4144-89C8-F66B3479FBE9}" type="presOf" srcId="{E4052B8D-83FB-479F-BCDD-CDB093FA50BC}" destId="{46654EB3-926E-4F26-A5AA-A28CD3E43DA8}" srcOrd="0" destOrd="0" presId="urn:microsoft.com/office/officeart/2005/8/layout/hProcess7"/>
    <dgm:cxn modelId="{1E55EFA1-8FCA-4852-B2C2-721B31DD8358}" srcId="{486066D5-E8A0-44F2-BA9F-B3A332A7539C}" destId="{11574E6B-5EAA-4556-9A43-E0B31B96F464}" srcOrd="3" destOrd="0" parTransId="{B52F5827-4C63-45B6-A416-D521ED178C17}" sibTransId="{04CA6077-791F-4D24-A19B-1AEC5F46D70F}"/>
    <dgm:cxn modelId="{E348CDAB-9DD4-45A0-AFE6-0B11E3EE03D9}" type="presOf" srcId="{1BA9985E-E641-48F0-BB0C-742B5C1243CC}" destId="{E3860A44-D576-4447-B7CB-47482865091C}" srcOrd="0" destOrd="0" presId="urn:microsoft.com/office/officeart/2005/8/layout/hProcess7"/>
    <dgm:cxn modelId="{D2C63EB4-3450-44FC-BDF7-A21A2025544F}" srcId="{9F902F7A-D0D1-4E53-8ED6-7D8601F9D7C0}" destId="{3FF9471F-EB1D-4E4F-AE92-0B1BA00D0D2E}" srcOrd="0" destOrd="0" parTransId="{567A8A59-6FDF-4AB1-8367-63244F7C5BF4}" sibTransId="{6A22C787-F1D4-494E-85D2-A1C2ED1C68CE}"/>
    <dgm:cxn modelId="{76FCF2BB-4410-4E17-B0E2-A6CE10CE023E}" type="presOf" srcId="{435B39A2-5FB6-4F40-9556-7781FA564FDB}" destId="{B57EDBBF-0224-43CE-9700-7E4A092F0AE7}" srcOrd="0" destOrd="0" presId="urn:microsoft.com/office/officeart/2005/8/layout/hProcess7"/>
    <dgm:cxn modelId="{3AF039D1-9D90-432B-95DF-B70A23E20EC4}" type="presOf" srcId="{E4052B8D-83FB-479F-BCDD-CDB093FA50BC}" destId="{3082B215-6919-42D2-A53B-24F4CEF99D7F}" srcOrd="1" destOrd="0" presId="urn:microsoft.com/office/officeart/2005/8/layout/hProcess7"/>
    <dgm:cxn modelId="{CB2386E3-76A2-43EE-A026-1F593441BD93}" type="presOf" srcId="{58C47129-A294-4C9C-9047-28804A5F11B9}" destId="{0F9A5F36-2F6F-40CC-9E26-EE805EE3C645}" srcOrd="0" destOrd="0" presId="urn:microsoft.com/office/officeart/2005/8/layout/hProcess7"/>
    <dgm:cxn modelId="{03AFB6E4-13AA-4830-8DC1-D0E40E5CFDEE}" srcId="{486066D5-E8A0-44F2-BA9F-B3A332A7539C}" destId="{E4052B8D-83FB-479F-BCDD-CDB093FA50BC}" srcOrd="2" destOrd="0" parTransId="{6E52670C-0C70-479E-B050-7AAF6429D49D}" sibTransId="{F302D43B-B38D-48A8-A726-C8096246E2A7}"/>
    <dgm:cxn modelId="{84EDC7E8-2FDC-440E-AC8C-69C3504E648C}" type="presOf" srcId="{F3C53DAD-B65E-4BA2-ACC4-2FE89F1B918E}" destId="{E07F3CB7-5C92-4BB9-8C27-69D951032629}" srcOrd="0" destOrd="0" presId="urn:microsoft.com/office/officeart/2005/8/layout/hProcess7"/>
    <dgm:cxn modelId="{67D2C3FB-8EC0-4057-88DB-B5B688714F9B}" srcId="{486066D5-E8A0-44F2-BA9F-B3A332A7539C}" destId="{9F902F7A-D0D1-4E53-8ED6-7D8601F9D7C0}" srcOrd="0" destOrd="0" parTransId="{283467EB-158A-4AC8-9237-A703B76EA7D3}" sibTransId="{78416371-178C-4648-BF47-26869C521C6B}"/>
    <dgm:cxn modelId="{E3AADEE4-B340-4699-B33E-88E4CAE5B0C9}" type="presParOf" srcId="{838B9899-6E60-463B-AF07-D6DD4B3568AC}" destId="{1D1394B8-CF78-4FED-BD09-D1D273A23695}" srcOrd="0" destOrd="0" presId="urn:microsoft.com/office/officeart/2005/8/layout/hProcess7"/>
    <dgm:cxn modelId="{7078FCEF-6262-494A-93D4-B31FD414A5B8}" type="presParOf" srcId="{1D1394B8-CF78-4FED-BD09-D1D273A23695}" destId="{1A7C1632-32D3-4867-8BCD-7373F9A43107}" srcOrd="0" destOrd="0" presId="urn:microsoft.com/office/officeart/2005/8/layout/hProcess7"/>
    <dgm:cxn modelId="{7F039E0F-2B53-4381-9E02-4F32D2FC4BBB}" type="presParOf" srcId="{1D1394B8-CF78-4FED-BD09-D1D273A23695}" destId="{E7FAA87C-F98B-4D17-B684-51029303A096}" srcOrd="1" destOrd="0" presId="urn:microsoft.com/office/officeart/2005/8/layout/hProcess7"/>
    <dgm:cxn modelId="{92668467-E885-42FD-BE57-AE3AC1909155}" type="presParOf" srcId="{1D1394B8-CF78-4FED-BD09-D1D273A23695}" destId="{9008E334-D9EB-4799-867A-EF432A3B5C3F}" srcOrd="2" destOrd="0" presId="urn:microsoft.com/office/officeart/2005/8/layout/hProcess7"/>
    <dgm:cxn modelId="{F5A7FD1D-7C45-4AC4-A306-9B4FA7497CD5}" type="presParOf" srcId="{838B9899-6E60-463B-AF07-D6DD4B3568AC}" destId="{52BDE52A-D138-4E1A-9571-8F905CAF504B}" srcOrd="1" destOrd="0" presId="urn:microsoft.com/office/officeart/2005/8/layout/hProcess7"/>
    <dgm:cxn modelId="{F21890AF-220D-4721-8FC3-97BACF901DCD}" type="presParOf" srcId="{838B9899-6E60-463B-AF07-D6DD4B3568AC}" destId="{9DCB8C4C-53D9-469D-96C4-FBEB81828765}" srcOrd="2" destOrd="0" presId="urn:microsoft.com/office/officeart/2005/8/layout/hProcess7"/>
    <dgm:cxn modelId="{48A3D9CC-34C5-4550-9C63-453739EE0263}" type="presParOf" srcId="{9DCB8C4C-53D9-469D-96C4-FBEB81828765}" destId="{A7B93C70-DD5D-498C-AFBF-32C5EDF997B2}" srcOrd="0" destOrd="0" presId="urn:microsoft.com/office/officeart/2005/8/layout/hProcess7"/>
    <dgm:cxn modelId="{7419E4D1-4619-4CA5-BFED-02178FA9E0C7}" type="presParOf" srcId="{9DCB8C4C-53D9-469D-96C4-FBEB81828765}" destId="{6F00F477-6EDC-44A0-A3D5-30DC3CC7E18B}" srcOrd="1" destOrd="0" presId="urn:microsoft.com/office/officeart/2005/8/layout/hProcess7"/>
    <dgm:cxn modelId="{8C88A5FC-2280-4820-B1A9-7523CE389BF8}" type="presParOf" srcId="{9DCB8C4C-53D9-469D-96C4-FBEB81828765}" destId="{19762AD7-8C67-484D-9F3D-D3B7771A12A2}" srcOrd="2" destOrd="0" presId="urn:microsoft.com/office/officeart/2005/8/layout/hProcess7"/>
    <dgm:cxn modelId="{D72BE943-8724-46F7-800A-77027C2FE7D4}" type="presParOf" srcId="{838B9899-6E60-463B-AF07-D6DD4B3568AC}" destId="{296B6EA6-37D1-4310-B169-D18558753A6F}" srcOrd="3" destOrd="0" presId="urn:microsoft.com/office/officeart/2005/8/layout/hProcess7"/>
    <dgm:cxn modelId="{D604FEFC-D943-4937-B97B-3C139CF3BF8D}" type="presParOf" srcId="{838B9899-6E60-463B-AF07-D6DD4B3568AC}" destId="{9F1C2535-5982-442A-A7A2-6E2D6F2E8485}" srcOrd="4" destOrd="0" presId="urn:microsoft.com/office/officeart/2005/8/layout/hProcess7"/>
    <dgm:cxn modelId="{F12624D3-6690-4B02-BF29-5F9A4BD546B3}" type="presParOf" srcId="{9F1C2535-5982-442A-A7A2-6E2D6F2E8485}" destId="{E3860A44-D576-4447-B7CB-47482865091C}" srcOrd="0" destOrd="0" presId="urn:microsoft.com/office/officeart/2005/8/layout/hProcess7"/>
    <dgm:cxn modelId="{0A92400B-929D-4C8A-896A-D342631D45D9}" type="presParOf" srcId="{9F1C2535-5982-442A-A7A2-6E2D6F2E8485}" destId="{51934047-9F0C-4C9A-B28D-5DD59178802A}" srcOrd="1" destOrd="0" presId="urn:microsoft.com/office/officeart/2005/8/layout/hProcess7"/>
    <dgm:cxn modelId="{4D947650-31EF-4EDD-A51C-2C5F4C460A21}" type="presParOf" srcId="{9F1C2535-5982-442A-A7A2-6E2D6F2E8485}" destId="{E041A8C1-FC8D-4B88-B2B3-2989CD0E562A}" srcOrd="2" destOrd="0" presId="urn:microsoft.com/office/officeart/2005/8/layout/hProcess7"/>
    <dgm:cxn modelId="{373FA590-5617-4FE5-B5A8-D9340177B854}" type="presParOf" srcId="{838B9899-6E60-463B-AF07-D6DD4B3568AC}" destId="{19A40B95-1AAA-49B6-A75E-3227AA7A30FD}" srcOrd="5" destOrd="0" presId="urn:microsoft.com/office/officeart/2005/8/layout/hProcess7"/>
    <dgm:cxn modelId="{920B072E-37EA-4505-8EB8-EBFE85CB966B}" type="presParOf" srcId="{838B9899-6E60-463B-AF07-D6DD4B3568AC}" destId="{2FB3149A-FBC5-44D4-8F89-160C28A14E22}" srcOrd="6" destOrd="0" presId="urn:microsoft.com/office/officeart/2005/8/layout/hProcess7"/>
    <dgm:cxn modelId="{A2695C8E-E876-4B5D-B004-84F1AD89906B}" type="presParOf" srcId="{2FB3149A-FBC5-44D4-8F89-160C28A14E22}" destId="{0AAC1A8C-A94A-4FFA-B27D-073BD4C3DAD6}" srcOrd="0" destOrd="0" presId="urn:microsoft.com/office/officeart/2005/8/layout/hProcess7"/>
    <dgm:cxn modelId="{20300C06-94F8-4837-872B-D9F1501F1523}" type="presParOf" srcId="{2FB3149A-FBC5-44D4-8F89-160C28A14E22}" destId="{8B4B38F9-133A-4294-89E8-12F68BEB9525}" srcOrd="1" destOrd="0" presId="urn:microsoft.com/office/officeart/2005/8/layout/hProcess7"/>
    <dgm:cxn modelId="{36C3DF1E-D2D6-4DA1-B2C1-D472C5474089}" type="presParOf" srcId="{2FB3149A-FBC5-44D4-8F89-160C28A14E22}" destId="{527F035D-7383-44FB-A9AC-BE229393AC99}" srcOrd="2" destOrd="0" presId="urn:microsoft.com/office/officeart/2005/8/layout/hProcess7"/>
    <dgm:cxn modelId="{57C95F07-A7F0-4EE8-9F21-72EB320523E2}" type="presParOf" srcId="{838B9899-6E60-463B-AF07-D6DD4B3568AC}" destId="{011690AC-C4D8-4C0A-A386-94D1814BE664}" srcOrd="7" destOrd="0" presId="urn:microsoft.com/office/officeart/2005/8/layout/hProcess7"/>
    <dgm:cxn modelId="{348174C0-D033-48DD-A3B9-32639BB8AA90}" type="presParOf" srcId="{838B9899-6E60-463B-AF07-D6DD4B3568AC}" destId="{56DD04BE-C754-4794-BDA9-DDA3F9FED585}" srcOrd="8" destOrd="0" presId="urn:microsoft.com/office/officeart/2005/8/layout/hProcess7"/>
    <dgm:cxn modelId="{E5BFAED4-D88D-4C1C-9CEE-B01D81B2C655}" type="presParOf" srcId="{56DD04BE-C754-4794-BDA9-DDA3F9FED585}" destId="{46654EB3-926E-4F26-A5AA-A28CD3E43DA8}" srcOrd="0" destOrd="0" presId="urn:microsoft.com/office/officeart/2005/8/layout/hProcess7"/>
    <dgm:cxn modelId="{F8A33578-28A1-42F5-9DFD-C8A95D86EBAC}" type="presParOf" srcId="{56DD04BE-C754-4794-BDA9-DDA3F9FED585}" destId="{3082B215-6919-42D2-A53B-24F4CEF99D7F}" srcOrd="1" destOrd="0" presId="urn:microsoft.com/office/officeart/2005/8/layout/hProcess7"/>
    <dgm:cxn modelId="{1E25BB66-C04C-43A6-BAEA-16AC1D8329E3}" type="presParOf" srcId="{56DD04BE-C754-4794-BDA9-DDA3F9FED585}" destId="{B6A86464-654F-4B13-8F34-BAEFAD8E9EB8}" srcOrd="2" destOrd="0" presId="urn:microsoft.com/office/officeart/2005/8/layout/hProcess7"/>
    <dgm:cxn modelId="{B2A7248C-BAA8-4A59-8112-6A9503958BE9}" type="presParOf" srcId="{838B9899-6E60-463B-AF07-D6DD4B3568AC}" destId="{56BFB39D-BB50-4D92-9A4A-440B7128FD9B}" srcOrd="9" destOrd="0" presId="urn:microsoft.com/office/officeart/2005/8/layout/hProcess7"/>
    <dgm:cxn modelId="{246CB44F-5319-4734-AE9B-B9662B089FE4}" type="presParOf" srcId="{838B9899-6E60-463B-AF07-D6DD4B3568AC}" destId="{A8EE0979-1CD5-4F7C-BDEB-AB6961A9A3B4}" srcOrd="10" destOrd="0" presId="urn:microsoft.com/office/officeart/2005/8/layout/hProcess7"/>
    <dgm:cxn modelId="{D1A01D5C-7823-4896-AE4E-348BA8DEA43F}" type="presParOf" srcId="{A8EE0979-1CD5-4F7C-BDEB-AB6961A9A3B4}" destId="{B82B95C8-B2C8-4493-8007-29D4FB99D865}" srcOrd="0" destOrd="0" presId="urn:microsoft.com/office/officeart/2005/8/layout/hProcess7"/>
    <dgm:cxn modelId="{75D5912C-20D7-4C61-925E-88425F3D22C5}" type="presParOf" srcId="{A8EE0979-1CD5-4F7C-BDEB-AB6961A9A3B4}" destId="{BA6BD3EB-F40A-46D3-A614-37BB824FA470}" srcOrd="1" destOrd="0" presId="urn:microsoft.com/office/officeart/2005/8/layout/hProcess7"/>
    <dgm:cxn modelId="{68DB7577-E1E3-46E2-8CEA-AE93CD50DF70}" type="presParOf" srcId="{A8EE0979-1CD5-4F7C-BDEB-AB6961A9A3B4}" destId="{1BCB2CAB-5C08-4D5A-9C7B-B8189D7BCC33}" srcOrd="2" destOrd="0" presId="urn:microsoft.com/office/officeart/2005/8/layout/hProcess7"/>
    <dgm:cxn modelId="{1E465C16-F292-4258-98EF-1C935672AC06}" type="presParOf" srcId="{838B9899-6E60-463B-AF07-D6DD4B3568AC}" destId="{C9230A07-E952-4F61-9649-FEEA1823147E}" srcOrd="11" destOrd="0" presId="urn:microsoft.com/office/officeart/2005/8/layout/hProcess7"/>
    <dgm:cxn modelId="{6B7834D4-816C-47BF-86BF-F5528C9667BF}" type="presParOf" srcId="{838B9899-6E60-463B-AF07-D6DD4B3568AC}" destId="{18D48D96-6129-4D7A-A87B-E8606C4BC59E}" srcOrd="12" destOrd="0" presId="urn:microsoft.com/office/officeart/2005/8/layout/hProcess7"/>
    <dgm:cxn modelId="{9D0DD99A-4577-4F0F-95D1-E38F2E04E166}" type="presParOf" srcId="{18D48D96-6129-4D7A-A87B-E8606C4BC59E}" destId="{B60D32F0-16B9-412A-AF35-D893190CF914}" srcOrd="0" destOrd="0" presId="urn:microsoft.com/office/officeart/2005/8/layout/hProcess7"/>
    <dgm:cxn modelId="{CA7B7C40-49AC-432F-8276-A52326596507}" type="presParOf" srcId="{18D48D96-6129-4D7A-A87B-E8606C4BC59E}" destId="{71CE406E-5DEF-43EF-9F14-AB29112EA277}" srcOrd="1" destOrd="0" presId="urn:microsoft.com/office/officeart/2005/8/layout/hProcess7"/>
    <dgm:cxn modelId="{4C71CBC0-BDDE-4982-9485-92F913F401D0}" type="presParOf" srcId="{18D48D96-6129-4D7A-A87B-E8606C4BC59E}" destId="{0F9A5F36-2F6F-40CC-9E26-EE805EE3C645}" srcOrd="2" destOrd="0" presId="urn:microsoft.com/office/officeart/2005/8/layout/hProcess7"/>
    <dgm:cxn modelId="{73DC5600-9E0D-4DC2-B2AC-6B15EF7F0C85}" type="presParOf" srcId="{838B9899-6E60-463B-AF07-D6DD4B3568AC}" destId="{11539D30-DE94-44AC-9CC7-DBEDEA840EBA}" srcOrd="13" destOrd="0" presId="urn:microsoft.com/office/officeart/2005/8/layout/hProcess7"/>
    <dgm:cxn modelId="{DE6B5D7B-3EC0-4F94-A2B4-33D85A182A0D}" type="presParOf" srcId="{838B9899-6E60-463B-AF07-D6DD4B3568AC}" destId="{B2890333-CD1B-447F-980B-6726E4450F09}" srcOrd="14" destOrd="0" presId="urn:microsoft.com/office/officeart/2005/8/layout/hProcess7"/>
    <dgm:cxn modelId="{682BCB3B-7160-4D04-86F9-C560F96D88F0}" type="presParOf" srcId="{B2890333-CD1B-447F-980B-6726E4450F09}" destId="{1E1D4C69-25B3-4896-A77C-031CFD962C80}" srcOrd="0" destOrd="0" presId="urn:microsoft.com/office/officeart/2005/8/layout/hProcess7"/>
    <dgm:cxn modelId="{62A831DE-F7BE-44FC-9492-C35C4FBC6BDF}" type="presParOf" srcId="{B2890333-CD1B-447F-980B-6726E4450F09}" destId="{B3561FDE-44E3-43D2-844D-9DAC3F6D28DD}" srcOrd="1" destOrd="0" presId="urn:microsoft.com/office/officeart/2005/8/layout/hProcess7"/>
    <dgm:cxn modelId="{868441AE-80E0-47E3-8469-21FE58D6DD74}" type="presParOf" srcId="{B2890333-CD1B-447F-980B-6726E4450F09}" destId="{78125528-AC4B-4F94-B6D0-3B2A9A7E77D9}" srcOrd="2" destOrd="0" presId="urn:microsoft.com/office/officeart/2005/8/layout/hProcess7"/>
    <dgm:cxn modelId="{67AF89C6-6C88-46CD-8C35-735FCDEC08DA}" type="presParOf" srcId="{838B9899-6E60-463B-AF07-D6DD4B3568AC}" destId="{10001898-A45B-44F6-8F53-271347BFEEB5}" srcOrd="15" destOrd="0" presId="urn:microsoft.com/office/officeart/2005/8/layout/hProcess7"/>
    <dgm:cxn modelId="{69B7BA56-BF16-4305-8E37-DCE434B62326}" type="presParOf" srcId="{838B9899-6E60-463B-AF07-D6DD4B3568AC}" destId="{76C772B3-AC18-4833-AE26-9A05EF7C20DD}" srcOrd="16" destOrd="0" presId="urn:microsoft.com/office/officeart/2005/8/layout/hProcess7"/>
    <dgm:cxn modelId="{7E108046-D585-41EA-B4FC-D3CABEA1EB84}" type="presParOf" srcId="{76C772B3-AC18-4833-AE26-9A05EF7C20DD}" destId="{B57EDBBF-0224-43CE-9700-7E4A092F0AE7}" srcOrd="0" destOrd="0" presId="urn:microsoft.com/office/officeart/2005/8/layout/hProcess7"/>
    <dgm:cxn modelId="{0F1DC925-B35A-4C65-A355-390CC40FF049}" type="presParOf" srcId="{76C772B3-AC18-4833-AE26-9A05EF7C20DD}" destId="{852659DC-176F-4C20-A792-7AE3254DB5DA}" srcOrd="1" destOrd="0" presId="urn:microsoft.com/office/officeart/2005/8/layout/hProcess7"/>
    <dgm:cxn modelId="{3FB1C9E7-DC14-4924-A989-7F1CC9DC1F68}" type="presParOf" srcId="{76C772B3-AC18-4833-AE26-9A05EF7C20DD}" destId="{E07F3CB7-5C92-4BB9-8C27-69D95103262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037774-3AEF-4161-8FF5-F335897F52DA}"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C81B176A-2875-4157-80F6-F1949BDF8ECC}">
      <dgm:prSet phldrT="[Text]"/>
      <dgm:spPr/>
      <dgm:t>
        <a:bodyPr/>
        <a:lstStyle/>
        <a:p>
          <a:r>
            <a:rPr lang="en-GB" dirty="0"/>
            <a:t>Reflexive work and training</a:t>
          </a:r>
        </a:p>
      </dgm:t>
    </dgm:pt>
    <dgm:pt modelId="{9320A973-664C-4B0B-AD2D-0FC286AC257B}" type="parTrans" cxnId="{AE901A48-449A-4063-A773-D5B7D2900216}">
      <dgm:prSet/>
      <dgm:spPr/>
      <dgm:t>
        <a:bodyPr/>
        <a:lstStyle/>
        <a:p>
          <a:endParaRPr lang="en-GB"/>
        </a:p>
      </dgm:t>
    </dgm:pt>
    <dgm:pt modelId="{9CED782C-B612-45C2-8677-34ED03A5A54D}" type="sibTrans" cxnId="{AE901A48-449A-4063-A773-D5B7D2900216}">
      <dgm:prSet/>
      <dgm:spPr/>
      <dgm:t>
        <a:bodyPr/>
        <a:lstStyle/>
        <a:p>
          <a:endParaRPr lang="en-GB"/>
        </a:p>
      </dgm:t>
    </dgm:pt>
    <dgm:pt modelId="{E16DEB68-BCB2-4AA4-9AC3-91500373D6F3}">
      <dgm:prSet phldrT="[Text]"/>
      <dgm:spPr/>
      <dgm:t>
        <a:bodyPr/>
        <a:lstStyle/>
        <a:p>
          <a:r>
            <a:rPr lang="en-GB" dirty="0"/>
            <a:t>Examine the dominant understanding of gender, sexuality, and relationships in your cultural and/or community contexts</a:t>
          </a:r>
        </a:p>
      </dgm:t>
    </dgm:pt>
    <dgm:pt modelId="{13CCC63E-82B4-4E4F-BE4B-641F03F94BC9}" type="parTrans" cxnId="{690621E6-D16D-41FD-A1E7-743E8DF96B35}">
      <dgm:prSet/>
      <dgm:spPr/>
      <dgm:t>
        <a:bodyPr/>
        <a:lstStyle/>
        <a:p>
          <a:endParaRPr lang="en-GB"/>
        </a:p>
      </dgm:t>
    </dgm:pt>
    <dgm:pt modelId="{FE47F382-1352-46F0-BC1C-A17DD55897E2}" type="sibTrans" cxnId="{690621E6-D16D-41FD-A1E7-743E8DF96B35}">
      <dgm:prSet/>
      <dgm:spPr/>
      <dgm:t>
        <a:bodyPr/>
        <a:lstStyle/>
        <a:p>
          <a:endParaRPr lang="en-GB"/>
        </a:p>
      </dgm:t>
    </dgm:pt>
    <dgm:pt modelId="{AABE3994-C157-4D1D-96CB-FC146B81EA5F}">
      <dgm:prSet phldrT="[Text]"/>
      <dgm:spPr/>
      <dgm:t>
        <a:bodyPr/>
        <a:lstStyle/>
        <a:p>
          <a:r>
            <a:rPr lang="en-GB" dirty="0"/>
            <a:t>Reflexively engage with your own position in relation to GSRD</a:t>
          </a:r>
        </a:p>
      </dgm:t>
    </dgm:pt>
    <dgm:pt modelId="{C2AD3130-7B0A-4C76-B922-185F13383E37}" type="parTrans" cxnId="{BA834839-F708-4D74-B1F5-7AD97F5DC7FB}">
      <dgm:prSet/>
      <dgm:spPr/>
      <dgm:t>
        <a:bodyPr/>
        <a:lstStyle/>
        <a:p>
          <a:endParaRPr lang="en-GB"/>
        </a:p>
      </dgm:t>
    </dgm:pt>
    <dgm:pt modelId="{C68E0C2B-6426-4E96-94AB-AF588ACE6F5E}" type="sibTrans" cxnId="{BA834839-F708-4D74-B1F5-7AD97F5DC7FB}">
      <dgm:prSet/>
      <dgm:spPr/>
      <dgm:t>
        <a:bodyPr/>
        <a:lstStyle/>
        <a:p>
          <a:endParaRPr lang="en-GB"/>
        </a:p>
      </dgm:t>
    </dgm:pt>
    <dgm:pt modelId="{B0221906-0E58-4A06-8095-37CFBE880986}">
      <dgm:prSet phldrT="[Text]"/>
      <dgm:spPr/>
      <dgm:t>
        <a:bodyPr/>
        <a:lstStyle/>
        <a:p>
          <a:r>
            <a:rPr lang="en-GB"/>
            <a:t>Environment</a:t>
          </a:r>
          <a:endParaRPr lang="en-GB" dirty="0"/>
        </a:p>
      </dgm:t>
    </dgm:pt>
    <dgm:pt modelId="{19CBDCC0-9F93-4F55-9F3C-5210FEDC35E4}" type="parTrans" cxnId="{E8BA525B-D18A-4297-AEF0-AE9CDBC8E40F}">
      <dgm:prSet/>
      <dgm:spPr/>
      <dgm:t>
        <a:bodyPr/>
        <a:lstStyle/>
        <a:p>
          <a:endParaRPr lang="en-GB"/>
        </a:p>
      </dgm:t>
    </dgm:pt>
    <dgm:pt modelId="{85DF668E-9A0D-4B08-90AD-C62332CC45FA}" type="sibTrans" cxnId="{E8BA525B-D18A-4297-AEF0-AE9CDBC8E40F}">
      <dgm:prSet/>
      <dgm:spPr/>
      <dgm:t>
        <a:bodyPr/>
        <a:lstStyle/>
        <a:p>
          <a:endParaRPr lang="en-GB"/>
        </a:p>
      </dgm:t>
    </dgm:pt>
    <dgm:pt modelId="{B9B887AF-1E6C-4B2D-B845-80B166758926}">
      <dgm:prSet phldrT="[Text]"/>
      <dgm:spPr/>
      <dgm:t>
        <a:bodyPr/>
        <a:lstStyle/>
        <a:p>
          <a:r>
            <a:rPr lang="en-GB" dirty="0"/>
            <a:t>SPACE -– to have training and self-reflection around GSRD, and other intersections.</a:t>
          </a:r>
        </a:p>
      </dgm:t>
    </dgm:pt>
    <dgm:pt modelId="{6E967B5F-7F0F-4872-BE4C-EAD35896F168}" type="parTrans" cxnId="{6687C225-4EA9-41AD-B5BD-645D5DEF0485}">
      <dgm:prSet/>
      <dgm:spPr/>
      <dgm:t>
        <a:bodyPr/>
        <a:lstStyle/>
        <a:p>
          <a:endParaRPr lang="en-GB"/>
        </a:p>
      </dgm:t>
    </dgm:pt>
    <dgm:pt modelId="{84A9EE91-C99D-45A4-AA0B-6BDFA14BB5D5}" type="sibTrans" cxnId="{6687C225-4EA9-41AD-B5BD-645D5DEF0485}">
      <dgm:prSet/>
      <dgm:spPr/>
      <dgm:t>
        <a:bodyPr/>
        <a:lstStyle/>
        <a:p>
          <a:endParaRPr lang="en-GB"/>
        </a:p>
      </dgm:t>
    </dgm:pt>
    <dgm:pt modelId="{49A79229-5328-4F96-BBB0-3E2191C81D5B}">
      <dgm:prSet phldrT="[Text]"/>
      <dgm:spPr/>
      <dgm:t>
        <a:bodyPr/>
        <a:lstStyle/>
        <a:p>
          <a:r>
            <a:rPr lang="en-GB" dirty="0"/>
            <a:t>Practice</a:t>
          </a:r>
        </a:p>
      </dgm:t>
    </dgm:pt>
    <dgm:pt modelId="{3EAFEE0F-8A5F-4FEF-A384-465B2CE626BD}" type="parTrans" cxnId="{1B16F168-ECAE-425A-82E8-FA9744E36F1A}">
      <dgm:prSet/>
      <dgm:spPr/>
      <dgm:t>
        <a:bodyPr/>
        <a:lstStyle/>
        <a:p>
          <a:endParaRPr lang="en-GB"/>
        </a:p>
      </dgm:t>
    </dgm:pt>
    <dgm:pt modelId="{FD57BCCB-FC39-4DFD-B8D7-A1BBCD674013}" type="sibTrans" cxnId="{1B16F168-ECAE-425A-82E8-FA9744E36F1A}">
      <dgm:prSet/>
      <dgm:spPr/>
      <dgm:t>
        <a:bodyPr/>
        <a:lstStyle/>
        <a:p>
          <a:endParaRPr lang="en-GB"/>
        </a:p>
      </dgm:t>
    </dgm:pt>
    <dgm:pt modelId="{351C3B04-F55C-4E8A-BB83-D86C253B0FFC}">
      <dgm:prSet phldrT="[Text]"/>
      <dgm:spPr/>
      <dgm:t>
        <a:bodyPr/>
        <a:lstStyle/>
        <a:p>
          <a:r>
            <a:rPr lang="en-GB" dirty="0"/>
            <a:t>Respect clients’ gender, sexuality, and relationship style, and be open to the diversity of ways in which they may, or may not, self-identify and/or practise these. </a:t>
          </a:r>
        </a:p>
      </dgm:t>
    </dgm:pt>
    <dgm:pt modelId="{EDC472BB-BE4B-484C-A280-B372672A72C8}" type="parTrans" cxnId="{8579F25D-5FF6-43C4-BE51-A9A65B5F7EB5}">
      <dgm:prSet/>
      <dgm:spPr/>
      <dgm:t>
        <a:bodyPr/>
        <a:lstStyle/>
        <a:p>
          <a:endParaRPr lang="en-GB"/>
        </a:p>
      </dgm:t>
    </dgm:pt>
    <dgm:pt modelId="{0A6586CC-700C-45CF-9EF0-620DFCE34DA1}" type="sibTrans" cxnId="{8579F25D-5FF6-43C4-BE51-A9A65B5F7EB5}">
      <dgm:prSet/>
      <dgm:spPr/>
      <dgm:t>
        <a:bodyPr/>
        <a:lstStyle/>
        <a:p>
          <a:endParaRPr lang="en-GB"/>
        </a:p>
      </dgm:t>
    </dgm:pt>
    <dgm:pt modelId="{DC27D04D-71ED-4C82-9404-90A404E3C481}">
      <dgm:prSet phldrT="[Text]"/>
      <dgm:spPr/>
      <dgm:t>
        <a:bodyPr/>
        <a:lstStyle/>
        <a:p>
          <a:r>
            <a:rPr lang="en-GB" dirty="0"/>
            <a:t>Be aware that not all supervisors will necessarily have expertise on GSRD issues. In such cases it can be useful to access additional formal and/or peer supervision on top of your regular supervision, in relation to a particular client or client group</a:t>
          </a:r>
        </a:p>
      </dgm:t>
    </dgm:pt>
    <dgm:pt modelId="{D7D376BF-D39F-4A3A-A7AD-B07CF0CD8914}" type="parTrans" cxnId="{178B5998-5F99-4162-A07A-61AFE27B853D}">
      <dgm:prSet/>
      <dgm:spPr/>
      <dgm:t>
        <a:bodyPr/>
        <a:lstStyle/>
        <a:p>
          <a:endParaRPr lang="en-GB"/>
        </a:p>
      </dgm:t>
    </dgm:pt>
    <dgm:pt modelId="{7249E947-8E6E-42AF-8CC9-2DD54E4668F8}" type="sibTrans" cxnId="{178B5998-5F99-4162-A07A-61AFE27B853D}">
      <dgm:prSet/>
      <dgm:spPr/>
      <dgm:t>
        <a:bodyPr/>
        <a:lstStyle/>
        <a:p>
          <a:endParaRPr lang="en-GB"/>
        </a:p>
      </dgm:t>
    </dgm:pt>
    <dgm:pt modelId="{DAE2B60A-6648-4999-98D2-E228E3CB9A9D}">
      <dgm:prSet phldrT="[Text]"/>
      <dgm:spPr/>
      <dgm:t>
        <a:bodyPr/>
        <a:lstStyle/>
        <a:p>
          <a:r>
            <a:rPr lang="en-GB" dirty="0"/>
            <a:t>Become aware of your implicit biases, and the structural inequalities in your wider society, and reflect on these in training and perhaps through contemplative practice (Barker, 2015; </a:t>
          </a:r>
          <a:r>
            <a:rPr lang="en-GB" dirty="0" err="1"/>
            <a:t>Berila</a:t>
          </a:r>
          <a:r>
            <a:rPr lang="en-GB" dirty="0"/>
            <a:t>, 2016).</a:t>
          </a:r>
        </a:p>
      </dgm:t>
    </dgm:pt>
    <dgm:pt modelId="{7673A952-89CF-4F93-827C-726243F1CBD9}" type="parTrans" cxnId="{1E547D17-C7F8-4D1A-B30C-46B2A2C6EDA0}">
      <dgm:prSet/>
      <dgm:spPr/>
      <dgm:t>
        <a:bodyPr/>
        <a:lstStyle/>
        <a:p>
          <a:endParaRPr lang="en-GB"/>
        </a:p>
      </dgm:t>
    </dgm:pt>
    <dgm:pt modelId="{5A4C1642-F555-4E5A-A665-7188D5F3E088}" type="sibTrans" cxnId="{1E547D17-C7F8-4D1A-B30C-46B2A2C6EDA0}">
      <dgm:prSet/>
      <dgm:spPr/>
      <dgm:t>
        <a:bodyPr/>
        <a:lstStyle/>
        <a:p>
          <a:endParaRPr lang="en-GB"/>
        </a:p>
      </dgm:t>
    </dgm:pt>
    <dgm:pt modelId="{F9F57D75-BD70-47CF-847B-7EF86780AB69}">
      <dgm:prSet/>
      <dgm:spPr/>
      <dgm:t>
        <a:bodyPr/>
        <a:lstStyle/>
        <a:p>
          <a:r>
            <a:rPr lang="en-GB" dirty="0"/>
            <a:t>Ensure online and offline materials reflect GSRD, e.g. posters on waiting room walls, magazines, books, images on website, etc.</a:t>
          </a:r>
        </a:p>
      </dgm:t>
    </dgm:pt>
    <dgm:pt modelId="{20D6CF35-A23D-4755-AD1C-CA1C94ED661D}" type="parTrans" cxnId="{F76599ED-C3A0-49AB-9A70-FF9DF59CCA41}">
      <dgm:prSet/>
      <dgm:spPr/>
      <dgm:t>
        <a:bodyPr/>
        <a:lstStyle/>
        <a:p>
          <a:endParaRPr lang="en-GB"/>
        </a:p>
      </dgm:t>
    </dgm:pt>
    <dgm:pt modelId="{B234DFE3-5F8A-4900-9AD9-C3A411089993}" type="sibTrans" cxnId="{F76599ED-C3A0-49AB-9A70-FF9DF59CCA41}">
      <dgm:prSet/>
      <dgm:spPr/>
      <dgm:t>
        <a:bodyPr/>
        <a:lstStyle/>
        <a:p>
          <a:endParaRPr lang="en-GB"/>
        </a:p>
      </dgm:t>
    </dgm:pt>
    <dgm:pt modelId="{D6F606B0-49C8-457D-A116-2A3F6D4EEC5E}">
      <dgm:prSet/>
      <dgm:spPr/>
      <dgm:t>
        <a:bodyPr/>
        <a:lstStyle/>
        <a:p>
          <a:r>
            <a:rPr lang="en-GB" dirty="0"/>
            <a:t>Ensure any forms for clients include all possible GSRD options where relevant, including options beyond ‘male’ and ‘female’, and that they do not make normative assumptions (e.g. that a client will be sexual, or will have only one partner).</a:t>
          </a:r>
        </a:p>
      </dgm:t>
    </dgm:pt>
    <dgm:pt modelId="{E6EF687F-503D-4E1F-8E5B-FCDF21C8BEC0}" type="parTrans" cxnId="{9BF3785A-7547-4751-AB1D-7F0EA77EB70B}">
      <dgm:prSet/>
      <dgm:spPr/>
      <dgm:t>
        <a:bodyPr/>
        <a:lstStyle/>
        <a:p>
          <a:endParaRPr lang="en-GB"/>
        </a:p>
      </dgm:t>
    </dgm:pt>
    <dgm:pt modelId="{3B63E616-5B2C-4E33-8D37-83B1D388AB39}" type="sibTrans" cxnId="{9BF3785A-7547-4751-AB1D-7F0EA77EB70B}">
      <dgm:prSet/>
      <dgm:spPr/>
      <dgm:t>
        <a:bodyPr/>
        <a:lstStyle/>
        <a:p>
          <a:endParaRPr lang="en-GB"/>
        </a:p>
      </dgm:t>
    </dgm:pt>
    <dgm:pt modelId="{79BA5D66-255D-4A47-8FAA-0F08DF196190}" type="pres">
      <dgm:prSet presAssocID="{E1037774-3AEF-4161-8FF5-F335897F52DA}" presName="Name0" presStyleCnt="0">
        <dgm:presLayoutVars>
          <dgm:dir/>
          <dgm:animLvl val="lvl"/>
          <dgm:resizeHandles val="exact"/>
        </dgm:presLayoutVars>
      </dgm:prSet>
      <dgm:spPr/>
    </dgm:pt>
    <dgm:pt modelId="{D8D1C006-B25E-430C-A367-3713B9B6B095}" type="pres">
      <dgm:prSet presAssocID="{C81B176A-2875-4157-80F6-F1949BDF8ECC}" presName="composite" presStyleCnt="0"/>
      <dgm:spPr/>
    </dgm:pt>
    <dgm:pt modelId="{DA016EC8-63B0-4B10-930E-89893C60A5C0}" type="pres">
      <dgm:prSet presAssocID="{C81B176A-2875-4157-80F6-F1949BDF8ECC}" presName="parTx" presStyleLbl="alignNode1" presStyleIdx="0" presStyleCnt="3">
        <dgm:presLayoutVars>
          <dgm:chMax val="0"/>
          <dgm:chPref val="0"/>
          <dgm:bulletEnabled val="1"/>
        </dgm:presLayoutVars>
      </dgm:prSet>
      <dgm:spPr/>
    </dgm:pt>
    <dgm:pt modelId="{46EAF6C6-D748-4C7F-8F5F-D1C079EFB6F4}" type="pres">
      <dgm:prSet presAssocID="{C81B176A-2875-4157-80F6-F1949BDF8ECC}" presName="desTx" presStyleLbl="alignAccFollowNode1" presStyleIdx="0" presStyleCnt="3">
        <dgm:presLayoutVars>
          <dgm:bulletEnabled val="1"/>
        </dgm:presLayoutVars>
      </dgm:prSet>
      <dgm:spPr/>
    </dgm:pt>
    <dgm:pt modelId="{B5F98F78-D567-45C9-8DD5-D8B071971814}" type="pres">
      <dgm:prSet presAssocID="{9CED782C-B612-45C2-8677-34ED03A5A54D}" presName="space" presStyleCnt="0"/>
      <dgm:spPr/>
    </dgm:pt>
    <dgm:pt modelId="{A32D86EE-520B-4007-A1DC-DB0BDCE5737B}" type="pres">
      <dgm:prSet presAssocID="{B0221906-0E58-4A06-8095-37CFBE880986}" presName="composite" presStyleCnt="0"/>
      <dgm:spPr/>
    </dgm:pt>
    <dgm:pt modelId="{89E1135C-B479-40C4-AE56-1EDEE6DF98CD}" type="pres">
      <dgm:prSet presAssocID="{B0221906-0E58-4A06-8095-37CFBE880986}" presName="parTx" presStyleLbl="alignNode1" presStyleIdx="1" presStyleCnt="3">
        <dgm:presLayoutVars>
          <dgm:chMax val="0"/>
          <dgm:chPref val="0"/>
          <dgm:bulletEnabled val="1"/>
        </dgm:presLayoutVars>
      </dgm:prSet>
      <dgm:spPr/>
    </dgm:pt>
    <dgm:pt modelId="{A7A51A62-32F6-4CE7-8593-B838B58FB862}" type="pres">
      <dgm:prSet presAssocID="{B0221906-0E58-4A06-8095-37CFBE880986}" presName="desTx" presStyleLbl="alignAccFollowNode1" presStyleIdx="1" presStyleCnt="3">
        <dgm:presLayoutVars>
          <dgm:bulletEnabled val="1"/>
        </dgm:presLayoutVars>
      </dgm:prSet>
      <dgm:spPr/>
    </dgm:pt>
    <dgm:pt modelId="{88DBC6F5-E829-40B1-9B2C-54845293D3F7}" type="pres">
      <dgm:prSet presAssocID="{85DF668E-9A0D-4B08-90AD-C62332CC45FA}" presName="space" presStyleCnt="0"/>
      <dgm:spPr/>
    </dgm:pt>
    <dgm:pt modelId="{9203C28C-6A18-4705-808A-3B4AE38E8359}" type="pres">
      <dgm:prSet presAssocID="{49A79229-5328-4F96-BBB0-3E2191C81D5B}" presName="composite" presStyleCnt="0"/>
      <dgm:spPr/>
    </dgm:pt>
    <dgm:pt modelId="{5F991565-06AB-4486-8C48-75AE0F687C1A}" type="pres">
      <dgm:prSet presAssocID="{49A79229-5328-4F96-BBB0-3E2191C81D5B}" presName="parTx" presStyleLbl="alignNode1" presStyleIdx="2" presStyleCnt="3">
        <dgm:presLayoutVars>
          <dgm:chMax val="0"/>
          <dgm:chPref val="0"/>
          <dgm:bulletEnabled val="1"/>
        </dgm:presLayoutVars>
      </dgm:prSet>
      <dgm:spPr/>
    </dgm:pt>
    <dgm:pt modelId="{8A9C2881-55C3-45DC-B683-39ADBD51F179}" type="pres">
      <dgm:prSet presAssocID="{49A79229-5328-4F96-BBB0-3E2191C81D5B}" presName="desTx" presStyleLbl="alignAccFollowNode1" presStyleIdx="2" presStyleCnt="3">
        <dgm:presLayoutVars>
          <dgm:bulletEnabled val="1"/>
        </dgm:presLayoutVars>
      </dgm:prSet>
      <dgm:spPr/>
    </dgm:pt>
  </dgm:ptLst>
  <dgm:cxnLst>
    <dgm:cxn modelId="{1E547D17-C7F8-4D1A-B30C-46B2A2C6EDA0}" srcId="{C81B176A-2875-4157-80F6-F1949BDF8ECC}" destId="{DAE2B60A-6648-4999-98D2-E228E3CB9A9D}" srcOrd="2" destOrd="0" parTransId="{7673A952-89CF-4F93-827C-726243F1CBD9}" sibTransId="{5A4C1642-F555-4E5A-A665-7188D5F3E088}"/>
    <dgm:cxn modelId="{D895E71A-7A68-4EF7-95D8-1A2B3995202C}" type="presOf" srcId="{351C3B04-F55C-4E8A-BB83-D86C253B0FFC}" destId="{8A9C2881-55C3-45DC-B683-39ADBD51F179}" srcOrd="0" destOrd="0" presId="urn:microsoft.com/office/officeart/2005/8/layout/hList1"/>
    <dgm:cxn modelId="{6687C225-4EA9-41AD-B5BD-645D5DEF0485}" srcId="{B0221906-0E58-4A06-8095-37CFBE880986}" destId="{B9B887AF-1E6C-4B2D-B845-80B166758926}" srcOrd="0" destOrd="0" parTransId="{6E967B5F-7F0F-4872-BE4C-EAD35896F168}" sibTransId="{84A9EE91-C99D-45A4-AA0B-6BDFA14BB5D5}"/>
    <dgm:cxn modelId="{BA834839-F708-4D74-B1F5-7AD97F5DC7FB}" srcId="{C81B176A-2875-4157-80F6-F1949BDF8ECC}" destId="{AABE3994-C157-4D1D-96CB-FC146B81EA5F}" srcOrd="1" destOrd="0" parTransId="{C2AD3130-7B0A-4C76-B922-185F13383E37}" sibTransId="{C68E0C2B-6426-4E96-94AB-AF588ACE6F5E}"/>
    <dgm:cxn modelId="{420D363E-17A4-4BC7-8340-0FB0B24C364C}" type="presOf" srcId="{B9B887AF-1E6C-4B2D-B845-80B166758926}" destId="{A7A51A62-32F6-4CE7-8593-B838B58FB862}" srcOrd="0" destOrd="0" presId="urn:microsoft.com/office/officeart/2005/8/layout/hList1"/>
    <dgm:cxn modelId="{CEF9C040-D348-40C7-A388-9F73DE653A1F}" type="presOf" srcId="{C81B176A-2875-4157-80F6-F1949BDF8ECC}" destId="{DA016EC8-63B0-4B10-930E-89893C60A5C0}" srcOrd="0" destOrd="0" presId="urn:microsoft.com/office/officeart/2005/8/layout/hList1"/>
    <dgm:cxn modelId="{E8BA525B-D18A-4297-AEF0-AE9CDBC8E40F}" srcId="{E1037774-3AEF-4161-8FF5-F335897F52DA}" destId="{B0221906-0E58-4A06-8095-37CFBE880986}" srcOrd="1" destOrd="0" parTransId="{19CBDCC0-9F93-4F55-9F3C-5210FEDC35E4}" sibTransId="{85DF668E-9A0D-4B08-90AD-C62332CC45FA}"/>
    <dgm:cxn modelId="{8579F25D-5FF6-43C4-BE51-A9A65B5F7EB5}" srcId="{49A79229-5328-4F96-BBB0-3E2191C81D5B}" destId="{351C3B04-F55C-4E8A-BB83-D86C253B0FFC}" srcOrd="0" destOrd="0" parTransId="{EDC472BB-BE4B-484C-A280-B372672A72C8}" sibTransId="{0A6586CC-700C-45CF-9EF0-620DFCE34DA1}"/>
    <dgm:cxn modelId="{AE901A48-449A-4063-A773-D5B7D2900216}" srcId="{E1037774-3AEF-4161-8FF5-F335897F52DA}" destId="{C81B176A-2875-4157-80F6-F1949BDF8ECC}" srcOrd="0" destOrd="0" parTransId="{9320A973-664C-4B0B-AD2D-0FC286AC257B}" sibTransId="{9CED782C-B612-45C2-8677-34ED03A5A54D}"/>
    <dgm:cxn modelId="{1B16F168-ECAE-425A-82E8-FA9744E36F1A}" srcId="{E1037774-3AEF-4161-8FF5-F335897F52DA}" destId="{49A79229-5328-4F96-BBB0-3E2191C81D5B}" srcOrd="2" destOrd="0" parTransId="{3EAFEE0F-8A5F-4FEF-A384-465B2CE626BD}" sibTransId="{FD57BCCB-FC39-4DFD-B8D7-A1BBCD674013}"/>
    <dgm:cxn modelId="{E7B13C5A-EA36-46F6-A142-F39AE471BA68}" type="presOf" srcId="{AABE3994-C157-4D1D-96CB-FC146B81EA5F}" destId="{46EAF6C6-D748-4C7F-8F5F-D1C079EFB6F4}" srcOrd="0" destOrd="1" presId="urn:microsoft.com/office/officeart/2005/8/layout/hList1"/>
    <dgm:cxn modelId="{9BF3785A-7547-4751-AB1D-7F0EA77EB70B}" srcId="{B0221906-0E58-4A06-8095-37CFBE880986}" destId="{D6F606B0-49C8-457D-A116-2A3F6D4EEC5E}" srcOrd="2" destOrd="0" parTransId="{E6EF687F-503D-4E1F-8E5B-FCDF21C8BEC0}" sibTransId="{3B63E616-5B2C-4E33-8D37-83B1D388AB39}"/>
    <dgm:cxn modelId="{0BF6C980-66EE-4F5F-8D37-0208ED18CDA0}" type="presOf" srcId="{D6F606B0-49C8-457D-A116-2A3F6D4EEC5E}" destId="{A7A51A62-32F6-4CE7-8593-B838B58FB862}" srcOrd="0" destOrd="2" presId="urn:microsoft.com/office/officeart/2005/8/layout/hList1"/>
    <dgm:cxn modelId="{C2561E92-1275-49D1-9E87-1A63E24C83DC}" type="presOf" srcId="{E1037774-3AEF-4161-8FF5-F335897F52DA}" destId="{79BA5D66-255D-4A47-8FAA-0F08DF196190}" srcOrd="0" destOrd="0" presId="urn:microsoft.com/office/officeart/2005/8/layout/hList1"/>
    <dgm:cxn modelId="{178B5998-5F99-4162-A07A-61AFE27B853D}" srcId="{49A79229-5328-4F96-BBB0-3E2191C81D5B}" destId="{DC27D04D-71ED-4C82-9404-90A404E3C481}" srcOrd="1" destOrd="0" parTransId="{D7D376BF-D39F-4A3A-A7AD-B07CF0CD8914}" sibTransId="{7249E947-8E6E-42AF-8CC9-2DD54E4668F8}"/>
    <dgm:cxn modelId="{521975A1-D0CB-4F73-BB35-6A0C83FE723B}" type="presOf" srcId="{E16DEB68-BCB2-4AA4-9AC3-91500373D6F3}" destId="{46EAF6C6-D748-4C7F-8F5F-D1C079EFB6F4}" srcOrd="0" destOrd="0" presId="urn:microsoft.com/office/officeart/2005/8/layout/hList1"/>
    <dgm:cxn modelId="{488B4DBA-4D92-4AF6-8FCB-EE972E46D7D6}" type="presOf" srcId="{49A79229-5328-4F96-BBB0-3E2191C81D5B}" destId="{5F991565-06AB-4486-8C48-75AE0F687C1A}" srcOrd="0" destOrd="0" presId="urn:microsoft.com/office/officeart/2005/8/layout/hList1"/>
    <dgm:cxn modelId="{00B22AC8-89CD-4288-AFB4-224B248BECD8}" type="presOf" srcId="{B0221906-0E58-4A06-8095-37CFBE880986}" destId="{89E1135C-B479-40C4-AE56-1EDEE6DF98CD}" srcOrd="0" destOrd="0" presId="urn:microsoft.com/office/officeart/2005/8/layout/hList1"/>
    <dgm:cxn modelId="{0C357CDF-C1CA-450A-A34F-6237367768A9}" type="presOf" srcId="{F9F57D75-BD70-47CF-847B-7EF86780AB69}" destId="{A7A51A62-32F6-4CE7-8593-B838B58FB862}" srcOrd="0" destOrd="1" presId="urn:microsoft.com/office/officeart/2005/8/layout/hList1"/>
    <dgm:cxn modelId="{690621E6-D16D-41FD-A1E7-743E8DF96B35}" srcId="{C81B176A-2875-4157-80F6-F1949BDF8ECC}" destId="{E16DEB68-BCB2-4AA4-9AC3-91500373D6F3}" srcOrd="0" destOrd="0" parTransId="{13CCC63E-82B4-4E4F-BE4B-641F03F94BC9}" sibTransId="{FE47F382-1352-46F0-BC1C-A17DD55897E2}"/>
    <dgm:cxn modelId="{7115C6E6-119E-4176-92C7-102260CE1F50}" type="presOf" srcId="{DAE2B60A-6648-4999-98D2-E228E3CB9A9D}" destId="{46EAF6C6-D748-4C7F-8F5F-D1C079EFB6F4}" srcOrd="0" destOrd="2" presId="urn:microsoft.com/office/officeart/2005/8/layout/hList1"/>
    <dgm:cxn modelId="{F76599ED-C3A0-49AB-9A70-FF9DF59CCA41}" srcId="{B0221906-0E58-4A06-8095-37CFBE880986}" destId="{F9F57D75-BD70-47CF-847B-7EF86780AB69}" srcOrd="1" destOrd="0" parTransId="{20D6CF35-A23D-4755-AD1C-CA1C94ED661D}" sibTransId="{B234DFE3-5F8A-4900-9AD9-C3A411089993}"/>
    <dgm:cxn modelId="{F7ACF9F4-1776-468A-BF0C-90097016C578}" type="presOf" srcId="{DC27D04D-71ED-4C82-9404-90A404E3C481}" destId="{8A9C2881-55C3-45DC-B683-39ADBD51F179}" srcOrd="0" destOrd="1" presId="urn:microsoft.com/office/officeart/2005/8/layout/hList1"/>
    <dgm:cxn modelId="{BD3E8BAE-5509-446D-8133-8677DF985CBA}" type="presParOf" srcId="{79BA5D66-255D-4A47-8FAA-0F08DF196190}" destId="{D8D1C006-B25E-430C-A367-3713B9B6B095}" srcOrd="0" destOrd="0" presId="urn:microsoft.com/office/officeart/2005/8/layout/hList1"/>
    <dgm:cxn modelId="{DC75A04C-2E9C-436F-9584-E8CCD0A6D743}" type="presParOf" srcId="{D8D1C006-B25E-430C-A367-3713B9B6B095}" destId="{DA016EC8-63B0-4B10-930E-89893C60A5C0}" srcOrd="0" destOrd="0" presId="urn:microsoft.com/office/officeart/2005/8/layout/hList1"/>
    <dgm:cxn modelId="{CF94E943-A0DE-4E6C-95C4-A5CCE75E2711}" type="presParOf" srcId="{D8D1C006-B25E-430C-A367-3713B9B6B095}" destId="{46EAF6C6-D748-4C7F-8F5F-D1C079EFB6F4}" srcOrd="1" destOrd="0" presId="urn:microsoft.com/office/officeart/2005/8/layout/hList1"/>
    <dgm:cxn modelId="{09877CB9-8ADB-4155-AA98-6F1C42F5108A}" type="presParOf" srcId="{79BA5D66-255D-4A47-8FAA-0F08DF196190}" destId="{B5F98F78-D567-45C9-8DD5-D8B071971814}" srcOrd="1" destOrd="0" presId="urn:microsoft.com/office/officeart/2005/8/layout/hList1"/>
    <dgm:cxn modelId="{8C27F9B1-CE93-4A69-92C5-9310CD303CEC}" type="presParOf" srcId="{79BA5D66-255D-4A47-8FAA-0F08DF196190}" destId="{A32D86EE-520B-4007-A1DC-DB0BDCE5737B}" srcOrd="2" destOrd="0" presId="urn:microsoft.com/office/officeart/2005/8/layout/hList1"/>
    <dgm:cxn modelId="{8108F58A-7ABE-478E-9187-A94C58A1B4DB}" type="presParOf" srcId="{A32D86EE-520B-4007-A1DC-DB0BDCE5737B}" destId="{89E1135C-B479-40C4-AE56-1EDEE6DF98CD}" srcOrd="0" destOrd="0" presId="urn:microsoft.com/office/officeart/2005/8/layout/hList1"/>
    <dgm:cxn modelId="{708B6AAE-39FD-416E-9562-99AE6610CEAB}" type="presParOf" srcId="{A32D86EE-520B-4007-A1DC-DB0BDCE5737B}" destId="{A7A51A62-32F6-4CE7-8593-B838B58FB862}" srcOrd="1" destOrd="0" presId="urn:microsoft.com/office/officeart/2005/8/layout/hList1"/>
    <dgm:cxn modelId="{E44C00EF-CC58-49D6-BCC5-CED9EB17C64E}" type="presParOf" srcId="{79BA5D66-255D-4A47-8FAA-0F08DF196190}" destId="{88DBC6F5-E829-40B1-9B2C-54845293D3F7}" srcOrd="3" destOrd="0" presId="urn:microsoft.com/office/officeart/2005/8/layout/hList1"/>
    <dgm:cxn modelId="{34E43641-3064-4BD3-9E1A-F8DCE3EDABB2}" type="presParOf" srcId="{79BA5D66-255D-4A47-8FAA-0F08DF196190}" destId="{9203C28C-6A18-4705-808A-3B4AE38E8359}" srcOrd="4" destOrd="0" presId="urn:microsoft.com/office/officeart/2005/8/layout/hList1"/>
    <dgm:cxn modelId="{8F80FA5E-FE05-44EB-BA95-13AB3FF3DBF9}" type="presParOf" srcId="{9203C28C-6A18-4705-808A-3B4AE38E8359}" destId="{5F991565-06AB-4486-8C48-75AE0F687C1A}" srcOrd="0" destOrd="0" presId="urn:microsoft.com/office/officeart/2005/8/layout/hList1"/>
    <dgm:cxn modelId="{E749EB3E-736C-4B86-9E06-244D99FEC68C}" type="presParOf" srcId="{9203C28C-6A18-4705-808A-3B4AE38E8359}" destId="{8A9C2881-55C3-45DC-B683-39ADBD51F17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ED1029-0AA5-49C4-A1E1-AF89BCF5145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36E1F93D-9C2E-40DA-8A98-A715A70624DB}">
      <dgm:prSet custT="1"/>
      <dgm:spPr/>
      <dgm:t>
        <a:bodyPr/>
        <a:lstStyle/>
        <a:p>
          <a:r>
            <a:rPr lang="en-GB" sz="2400" dirty="0"/>
            <a:t>Education</a:t>
          </a:r>
          <a:endParaRPr lang="en-GB" sz="3600" dirty="0"/>
        </a:p>
      </dgm:t>
    </dgm:pt>
    <dgm:pt modelId="{C0A342B9-45F2-495E-8FA2-64685508C785}" type="parTrans" cxnId="{49676C3A-EAEC-45F8-92D8-8C2AE69BAF08}">
      <dgm:prSet/>
      <dgm:spPr/>
      <dgm:t>
        <a:bodyPr/>
        <a:lstStyle/>
        <a:p>
          <a:endParaRPr lang="en-GB"/>
        </a:p>
      </dgm:t>
    </dgm:pt>
    <dgm:pt modelId="{ED4E9EED-1A39-4339-92F0-5C5BE4BE6C37}" type="sibTrans" cxnId="{49676C3A-EAEC-45F8-92D8-8C2AE69BAF08}">
      <dgm:prSet/>
      <dgm:spPr/>
      <dgm:t>
        <a:bodyPr/>
        <a:lstStyle/>
        <a:p>
          <a:endParaRPr lang="en-GB"/>
        </a:p>
      </dgm:t>
    </dgm:pt>
    <dgm:pt modelId="{68C9242B-FB3A-49F8-B20B-40B6C403DD95}">
      <dgm:prSet custT="1"/>
      <dgm:spPr/>
      <dgm:t>
        <a:bodyPr/>
        <a:lstStyle/>
        <a:p>
          <a:r>
            <a:rPr lang="en-GB" sz="2400" dirty="0"/>
            <a:t>Practice</a:t>
          </a:r>
        </a:p>
      </dgm:t>
    </dgm:pt>
    <dgm:pt modelId="{C8DA94FB-1A98-424C-BC3E-FC022739C6BF}" type="parTrans" cxnId="{42485DA0-A313-411C-ACA2-F981D42A7A48}">
      <dgm:prSet/>
      <dgm:spPr/>
      <dgm:t>
        <a:bodyPr/>
        <a:lstStyle/>
        <a:p>
          <a:endParaRPr lang="en-GB"/>
        </a:p>
      </dgm:t>
    </dgm:pt>
    <dgm:pt modelId="{41DFF4C4-0DEF-45E2-8BFB-FF3DEBD7AD2B}" type="sibTrans" cxnId="{42485DA0-A313-411C-ACA2-F981D42A7A48}">
      <dgm:prSet/>
      <dgm:spPr/>
      <dgm:t>
        <a:bodyPr/>
        <a:lstStyle/>
        <a:p>
          <a:endParaRPr lang="en-GB"/>
        </a:p>
      </dgm:t>
    </dgm:pt>
    <dgm:pt modelId="{635D1BEE-09DA-4550-AE88-E178644FEC3E}">
      <dgm:prSet custT="1"/>
      <dgm:spPr/>
      <dgm:t>
        <a:bodyPr/>
        <a:lstStyle/>
        <a:p>
          <a:r>
            <a:rPr lang="en-GB" sz="2400" dirty="0"/>
            <a:t>Research</a:t>
          </a:r>
        </a:p>
      </dgm:t>
    </dgm:pt>
    <dgm:pt modelId="{1414C7C6-A428-4660-849D-ED2ACBF634B3}" type="parTrans" cxnId="{6E12EC16-8306-4647-8D2D-091A2CDA4788}">
      <dgm:prSet/>
      <dgm:spPr/>
      <dgm:t>
        <a:bodyPr/>
        <a:lstStyle/>
        <a:p>
          <a:endParaRPr lang="en-GB"/>
        </a:p>
      </dgm:t>
    </dgm:pt>
    <dgm:pt modelId="{758757A8-E1CE-4202-BB46-B84299561E11}" type="sibTrans" cxnId="{6E12EC16-8306-4647-8D2D-091A2CDA4788}">
      <dgm:prSet/>
      <dgm:spPr/>
      <dgm:t>
        <a:bodyPr/>
        <a:lstStyle/>
        <a:p>
          <a:endParaRPr lang="en-GB"/>
        </a:p>
      </dgm:t>
    </dgm:pt>
    <dgm:pt modelId="{78E9FCB1-850A-4BED-A7A0-82FA011C16CE}">
      <dgm:prSet custT="1"/>
      <dgm:spPr/>
      <dgm:t>
        <a:bodyPr/>
        <a:lstStyle/>
        <a:p>
          <a:r>
            <a:rPr lang="en-GB" sz="1800" dirty="0"/>
            <a:t>The curriculum is not inclusive of LGBTQ content </a:t>
          </a:r>
        </a:p>
      </dgm:t>
    </dgm:pt>
    <dgm:pt modelId="{D65D9C28-5358-4B98-A59D-80CE1BDC6CB6}" type="parTrans" cxnId="{8867F975-46F7-406B-A08B-FAB3FCDF6116}">
      <dgm:prSet/>
      <dgm:spPr/>
      <dgm:t>
        <a:bodyPr/>
        <a:lstStyle/>
        <a:p>
          <a:endParaRPr lang="en-GB"/>
        </a:p>
      </dgm:t>
    </dgm:pt>
    <dgm:pt modelId="{88BB55F1-9355-4C74-9E91-550CA7BDB264}" type="sibTrans" cxnId="{8867F975-46F7-406B-A08B-FAB3FCDF6116}">
      <dgm:prSet/>
      <dgm:spPr/>
      <dgm:t>
        <a:bodyPr/>
        <a:lstStyle/>
        <a:p>
          <a:endParaRPr lang="en-GB"/>
        </a:p>
      </dgm:t>
    </dgm:pt>
    <dgm:pt modelId="{C9919926-24EF-40D7-B1EC-F158AF5CD634}">
      <dgm:prSet custT="1"/>
      <dgm:spPr/>
      <dgm:t>
        <a:bodyPr/>
        <a:lstStyle/>
        <a:p>
          <a:r>
            <a:rPr lang="en-GB" sz="1800" dirty="0"/>
            <a:t>“Problem-focused/ Negativity of Sexuality </a:t>
          </a:r>
        </a:p>
      </dgm:t>
    </dgm:pt>
    <dgm:pt modelId="{52EB9BFF-792F-4764-894C-15A70CCA965F}" type="parTrans" cxnId="{6D99B8C8-16E8-44D9-80C8-2886B85405E1}">
      <dgm:prSet/>
      <dgm:spPr/>
      <dgm:t>
        <a:bodyPr/>
        <a:lstStyle/>
        <a:p>
          <a:endParaRPr lang="en-GB"/>
        </a:p>
      </dgm:t>
    </dgm:pt>
    <dgm:pt modelId="{36DB6EB0-39D6-49B1-ABD8-2768B62AF38F}" type="sibTrans" cxnId="{6D99B8C8-16E8-44D9-80C8-2886B85405E1}">
      <dgm:prSet/>
      <dgm:spPr/>
      <dgm:t>
        <a:bodyPr/>
        <a:lstStyle/>
        <a:p>
          <a:endParaRPr lang="en-GB"/>
        </a:p>
      </dgm:t>
    </dgm:pt>
    <dgm:pt modelId="{9543089E-8B61-4483-86B1-0F16CA4069FA}">
      <dgm:prSet custT="1"/>
      <dgm:spPr/>
      <dgm:t>
        <a:bodyPr/>
        <a:lstStyle/>
        <a:p>
          <a:r>
            <a:rPr lang="en-GB" sz="1800" dirty="0"/>
            <a:t>Lack knowledge and co-production with communities</a:t>
          </a:r>
        </a:p>
      </dgm:t>
    </dgm:pt>
    <dgm:pt modelId="{E383F5D3-EBC3-4092-85D2-C4E612B217B2}" type="parTrans" cxnId="{333F379C-B765-4CE3-9A08-58020393A56B}">
      <dgm:prSet/>
      <dgm:spPr/>
      <dgm:t>
        <a:bodyPr/>
        <a:lstStyle/>
        <a:p>
          <a:endParaRPr lang="en-GB"/>
        </a:p>
      </dgm:t>
    </dgm:pt>
    <dgm:pt modelId="{F33C88E3-F727-4FBC-973D-1E63553EC2E6}" type="sibTrans" cxnId="{333F379C-B765-4CE3-9A08-58020393A56B}">
      <dgm:prSet/>
      <dgm:spPr/>
      <dgm:t>
        <a:bodyPr/>
        <a:lstStyle/>
        <a:p>
          <a:endParaRPr lang="en-GB"/>
        </a:p>
      </dgm:t>
    </dgm:pt>
    <dgm:pt modelId="{7C87C954-6967-4406-91BC-1D9881FCD666}" type="pres">
      <dgm:prSet presAssocID="{C8ED1029-0AA5-49C4-A1E1-AF89BCF5145B}" presName="diagram" presStyleCnt="0">
        <dgm:presLayoutVars>
          <dgm:dir/>
          <dgm:resizeHandles val="exact"/>
        </dgm:presLayoutVars>
      </dgm:prSet>
      <dgm:spPr/>
    </dgm:pt>
    <dgm:pt modelId="{26DEDB86-34E3-45C9-A33F-7F2C241A086D}" type="pres">
      <dgm:prSet presAssocID="{36E1F93D-9C2E-40DA-8A98-A715A70624DB}" presName="node" presStyleLbl="node1" presStyleIdx="0" presStyleCnt="3">
        <dgm:presLayoutVars>
          <dgm:bulletEnabled val="1"/>
        </dgm:presLayoutVars>
      </dgm:prSet>
      <dgm:spPr/>
    </dgm:pt>
    <dgm:pt modelId="{3085EC78-CA4A-490F-90B7-688997CFD17C}" type="pres">
      <dgm:prSet presAssocID="{ED4E9EED-1A39-4339-92F0-5C5BE4BE6C37}" presName="sibTrans" presStyleCnt="0"/>
      <dgm:spPr/>
    </dgm:pt>
    <dgm:pt modelId="{F1E73C6E-A1C4-4865-97E3-214663B4F3C0}" type="pres">
      <dgm:prSet presAssocID="{68C9242B-FB3A-49F8-B20B-40B6C403DD95}" presName="node" presStyleLbl="node1" presStyleIdx="1" presStyleCnt="3">
        <dgm:presLayoutVars>
          <dgm:bulletEnabled val="1"/>
        </dgm:presLayoutVars>
      </dgm:prSet>
      <dgm:spPr/>
    </dgm:pt>
    <dgm:pt modelId="{3B4FAB07-6C47-448B-8F6D-DF3BDC2D6F55}" type="pres">
      <dgm:prSet presAssocID="{41DFF4C4-0DEF-45E2-8BFB-FF3DEBD7AD2B}" presName="sibTrans" presStyleCnt="0"/>
      <dgm:spPr/>
    </dgm:pt>
    <dgm:pt modelId="{8F3D8C30-E374-4CF5-9E65-9B2CADE89899}" type="pres">
      <dgm:prSet presAssocID="{635D1BEE-09DA-4550-AE88-E178644FEC3E}" presName="node" presStyleLbl="node1" presStyleIdx="2" presStyleCnt="3">
        <dgm:presLayoutVars>
          <dgm:bulletEnabled val="1"/>
        </dgm:presLayoutVars>
      </dgm:prSet>
      <dgm:spPr/>
    </dgm:pt>
  </dgm:ptLst>
  <dgm:cxnLst>
    <dgm:cxn modelId="{54CB7705-DA23-40EA-8068-6EC321E97B10}" type="presOf" srcId="{36E1F93D-9C2E-40DA-8A98-A715A70624DB}" destId="{26DEDB86-34E3-45C9-A33F-7F2C241A086D}" srcOrd="0" destOrd="0" presId="urn:microsoft.com/office/officeart/2005/8/layout/default"/>
    <dgm:cxn modelId="{6E12EC16-8306-4647-8D2D-091A2CDA4788}" srcId="{C8ED1029-0AA5-49C4-A1E1-AF89BCF5145B}" destId="{635D1BEE-09DA-4550-AE88-E178644FEC3E}" srcOrd="2" destOrd="0" parTransId="{1414C7C6-A428-4660-849D-ED2ACBF634B3}" sibTransId="{758757A8-E1CE-4202-BB46-B84299561E11}"/>
    <dgm:cxn modelId="{49676C3A-EAEC-45F8-92D8-8C2AE69BAF08}" srcId="{C8ED1029-0AA5-49C4-A1E1-AF89BCF5145B}" destId="{36E1F93D-9C2E-40DA-8A98-A715A70624DB}" srcOrd="0" destOrd="0" parTransId="{C0A342B9-45F2-495E-8FA2-64685508C785}" sibTransId="{ED4E9EED-1A39-4339-92F0-5C5BE4BE6C37}"/>
    <dgm:cxn modelId="{1BF4F03C-9C09-42A0-B465-71EE8A10B6BF}" type="presOf" srcId="{9543089E-8B61-4483-86B1-0F16CA4069FA}" destId="{8F3D8C30-E374-4CF5-9E65-9B2CADE89899}" srcOrd="0" destOrd="1" presId="urn:microsoft.com/office/officeart/2005/8/layout/default"/>
    <dgm:cxn modelId="{A95E5949-0534-4FFD-8DDF-EB67419F0DE3}" type="presOf" srcId="{68C9242B-FB3A-49F8-B20B-40B6C403DD95}" destId="{F1E73C6E-A1C4-4865-97E3-214663B4F3C0}" srcOrd="0" destOrd="0" presId="urn:microsoft.com/office/officeart/2005/8/layout/default"/>
    <dgm:cxn modelId="{8867F975-46F7-406B-A08B-FAB3FCDF6116}" srcId="{36E1F93D-9C2E-40DA-8A98-A715A70624DB}" destId="{78E9FCB1-850A-4BED-A7A0-82FA011C16CE}" srcOrd="0" destOrd="0" parTransId="{D65D9C28-5358-4B98-A59D-80CE1BDC6CB6}" sibTransId="{88BB55F1-9355-4C74-9E91-550CA7BDB264}"/>
    <dgm:cxn modelId="{333F379C-B765-4CE3-9A08-58020393A56B}" srcId="{635D1BEE-09DA-4550-AE88-E178644FEC3E}" destId="{9543089E-8B61-4483-86B1-0F16CA4069FA}" srcOrd="0" destOrd="0" parTransId="{E383F5D3-EBC3-4092-85D2-C4E612B217B2}" sibTransId="{F33C88E3-F727-4FBC-973D-1E63553EC2E6}"/>
    <dgm:cxn modelId="{CC1A4D9C-3510-4E88-BD37-1AC5A3BE4B9F}" type="presOf" srcId="{C9919926-24EF-40D7-B1EC-F158AF5CD634}" destId="{F1E73C6E-A1C4-4865-97E3-214663B4F3C0}" srcOrd="0" destOrd="1" presId="urn:microsoft.com/office/officeart/2005/8/layout/default"/>
    <dgm:cxn modelId="{42485DA0-A313-411C-ACA2-F981D42A7A48}" srcId="{C8ED1029-0AA5-49C4-A1E1-AF89BCF5145B}" destId="{68C9242B-FB3A-49F8-B20B-40B6C403DD95}" srcOrd="1" destOrd="0" parTransId="{C8DA94FB-1A98-424C-BC3E-FC022739C6BF}" sibTransId="{41DFF4C4-0DEF-45E2-8BFB-FF3DEBD7AD2B}"/>
    <dgm:cxn modelId="{F4944AA2-4185-4B50-9DC9-B9240CD0590B}" type="presOf" srcId="{635D1BEE-09DA-4550-AE88-E178644FEC3E}" destId="{8F3D8C30-E374-4CF5-9E65-9B2CADE89899}" srcOrd="0" destOrd="0" presId="urn:microsoft.com/office/officeart/2005/8/layout/default"/>
    <dgm:cxn modelId="{004713B5-0003-4ADF-BCE9-2E9491977F83}" type="presOf" srcId="{78E9FCB1-850A-4BED-A7A0-82FA011C16CE}" destId="{26DEDB86-34E3-45C9-A33F-7F2C241A086D}" srcOrd="0" destOrd="1" presId="urn:microsoft.com/office/officeart/2005/8/layout/default"/>
    <dgm:cxn modelId="{6D99B8C8-16E8-44D9-80C8-2886B85405E1}" srcId="{68C9242B-FB3A-49F8-B20B-40B6C403DD95}" destId="{C9919926-24EF-40D7-B1EC-F158AF5CD634}" srcOrd="0" destOrd="0" parTransId="{52EB9BFF-792F-4764-894C-15A70CCA965F}" sibTransId="{36DB6EB0-39D6-49B1-ABD8-2768B62AF38F}"/>
    <dgm:cxn modelId="{4F4A35F5-857A-4041-8C5D-5985D72A0374}" type="presOf" srcId="{C8ED1029-0AA5-49C4-A1E1-AF89BCF5145B}" destId="{7C87C954-6967-4406-91BC-1D9881FCD666}" srcOrd="0" destOrd="0" presId="urn:microsoft.com/office/officeart/2005/8/layout/default"/>
    <dgm:cxn modelId="{6416CCC7-117A-4B38-80B7-2BE2C682B3B4}" type="presParOf" srcId="{7C87C954-6967-4406-91BC-1D9881FCD666}" destId="{26DEDB86-34E3-45C9-A33F-7F2C241A086D}" srcOrd="0" destOrd="0" presId="urn:microsoft.com/office/officeart/2005/8/layout/default"/>
    <dgm:cxn modelId="{7AD4718B-3D67-4C5A-B91F-8943B1CB45BB}" type="presParOf" srcId="{7C87C954-6967-4406-91BC-1D9881FCD666}" destId="{3085EC78-CA4A-490F-90B7-688997CFD17C}" srcOrd="1" destOrd="0" presId="urn:microsoft.com/office/officeart/2005/8/layout/default"/>
    <dgm:cxn modelId="{0537779A-E2F4-47F9-979E-05E8ED22D0BD}" type="presParOf" srcId="{7C87C954-6967-4406-91BC-1D9881FCD666}" destId="{F1E73C6E-A1C4-4865-97E3-214663B4F3C0}" srcOrd="2" destOrd="0" presId="urn:microsoft.com/office/officeart/2005/8/layout/default"/>
    <dgm:cxn modelId="{9D2099D7-9351-48EC-87CC-EE6A2D8EB314}" type="presParOf" srcId="{7C87C954-6967-4406-91BC-1D9881FCD666}" destId="{3B4FAB07-6C47-448B-8F6D-DF3BDC2D6F55}" srcOrd="3" destOrd="0" presId="urn:microsoft.com/office/officeart/2005/8/layout/default"/>
    <dgm:cxn modelId="{242E067D-8E25-4227-8376-CF537827A179}" type="presParOf" srcId="{7C87C954-6967-4406-91BC-1D9881FCD666}" destId="{8F3D8C30-E374-4CF5-9E65-9B2CADE89899}"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0ECB0D-7045-4CC6-A1DD-80A9B7634F3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B31B64C3-C966-4282-AC41-84DCE599EBFF}">
      <dgm:prSet phldrT="[Text]"/>
      <dgm:spPr/>
      <dgm:t>
        <a:bodyPr/>
        <a:lstStyle/>
        <a:p>
          <a:r>
            <a:rPr lang="en-GB" b="0" i="0" dirty="0"/>
            <a:t>Sexual Orientation</a:t>
          </a:r>
          <a:endParaRPr lang="en-GB" dirty="0"/>
        </a:p>
      </dgm:t>
    </dgm:pt>
    <dgm:pt modelId="{F136CD41-8542-4DC3-AAFA-E7EA23FB3618}" type="parTrans" cxnId="{15476091-5147-4488-94E1-D64526602D0D}">
      <dgm:prSet/>
      <dgm:spPr/>
      <dgm:t>
        <a:bodyPr/>
        <a:lstStyle/>
        <a:p>
          <a:endParaRPr lang="en-GB"/>
        </a:p>
      </dgm:t>
    </dgm:pt>
    <dgm:pt modelId="{A8FE6A45-88A4-43F6-9EF0-1E1501A43988}" type="sibTrans" cxnId="{15476091-5147-4488-94E1-D64526602D0D}">
      <dgm:prSet/>
      <dgm:spPr/>
      <dgm:t>
        <a:bodyPr/>
        <a:lstStyle/>
        <a:p>
          <a:endParaRPr lang="en-GB"/>
        </a:p>
      </dgm:t>
    </dgm:pt>
    <dgm:pt modelId="{6399D475-8891-41D5-8546-D1E0ED53F096}">
      <dgm:prSet phldrT="[Text]"/>
      <dgm:spPr/>
      <dgm:t>
        <a:bodyPr/>
        <a:lstStyle/>
        <a:p>
          <a:r>
            <a:rPr lang="en-GB" b="0" i="0" dirty="0"/>
            <a:t>Gender Identity &amp; Expression</a:t>
          </a:r>
          <a:endParaRPr lang="en-GB" dirty="0"/>
        </a:p>
      </dgm:t>
    </dgm:pt>
    <dgm:pt modelId="{1FD252BD-57F7-418F-9258-AC11E7E83D9C}" type="parTrans" cxnId="{4766B8B3-BC76-4977-86A9-6EB7724BF2AA}">
      <dgm:prSet/>
      <dgm:spPr/>
      <dgm:t>
        <a:bodyPr/>
        <a:lstStyle/>
        <a:p>
          <a:endParaRPr lang="en-GB"/>
        </a:p>
      </dgm:t>
    </dgm:pt>
    <dgm:pt modelId="{A032F114-335E-428F-A5D3-29388F421885}" type="sibTrans" cxnId="{4766B8B3-BC76-4977-86A9-6EB7724BF2AA}">
      <dgm:prSet/>
      <dgm:spPr/>
      <dgm:t>
        <a:bodyPr/>
        <a:lstStyle/>
        <a:p>
          <a:endParaRPr lang="en-GB"/>
        </a:p>
      </dgm:t>
    </dgm:pt>
    <dgm:pt modelId="{099A46B0-7FA6-4D45-A8F0-A2FB1258FA54}">
      <dgm:prSet phldrT="[Text]"/>
      <dgm:spPr/>
      <dgm:t>
        <a:bodyPr/>
        <a:lstStyle/>
        <a:p>
          <a:r>
            <a:rPr lang="en-GB" b="0" i="0" dirty="0"/>
            <a:t>Heterosexual</a:t>
          </a:r>
          <a:endParaRPr lang="en-GB" dirty="0"/>
        </a:p>
      </dgm:t>
    </dgm:pt>
    <dgm:pt modelId="{F3063E8C-9DE4-419C-B002-C3F60FBA82A5}" type="parTrans" cxnId="{A1D60B33-6B85-4001-9932-9748E5CA3ABE}">
      <dgm:prSet/>
      <dgm:spPr/>
      <dgm:t>
        <a:bodyPr/>
        <a:lstStyle/>
        <a:p>
          <a:endParaRPr lang="en-GB"/>
        </a:p>
      </dgm:t>
    </dgm:pt>
    <dgm:pt modelId="{BFD9F36F-24F1-441C-9988-E6BB8D41C316}" type="sibTrans" cxnId="{A1D60B33-6B85-4001-9932-9748E5CA3ABE}">
      <dgm:prSet/>
      <dgm:spPr/>
      <dgm:t>
        <a:bodyPr/>
        <a:lstStyle/>
        <a:p>
          <a:endParaRPr lang="en-GB"/>
        </a:p>
      </dgm:t>
    </dgm:pt>
    <dgm:pt modelId="{AA454FF5-8E31-49B7-A454-7A643C8B3ACA}">
      <dgm:prSet phldrT="[Text]"/>
      <dgm:spPr/>
      <dgm:t>
        <a:bodyPr/>
        <a:lstStyle/>
        <a:p>
          <a:r>
            <a:rPr lang="en-GB" b="0" i="0" dirty="0"/>
            <a:t>Cisgender</a:t>
          </a:r>
          <a:endParaRPr lang="en-GB" dirty="0"/>
        </a:p>
      </dgm:t>
    </dgm:pt>
    <dgm:pt modelId="{99E8C325-9749-45EC-AECE-1061602663EB}" type="parTrans" cxnId="{9E7D23A5-8E3D-4F0D-9D25-D08C73DB02EE}">
      <dgm:prSet/>
      <dgm:spPr/>
      <dgm:t>
        <a:bodyPr/>
        <a:lstStyle/>
        <a:p>
          <a:endParaRPr lang="en-GB"/>
        </a:p>
      </dgm:t>
    </dgm:pt>
    <dgm:pt modelId="{44CEEDD1-719D-46BF-9363-242D9132E211}" type="sibTrans" cxnId="{9E7D23A5-8E3D-4F0D-9D25-D08C73DB02EE}">
      <dgm:prSet/>
      <dgm:spPr/>
      <dgm:t>
        <a:bodyPr/>
        <a:lstStyle/>
        <a:p>
          <a:endParaRPr lang="en-GB"/>
        </a:p>
      </dgm:t>
    </dgm:pt>
    <dgm:pt modelId="{A17118B7-F28E-4B9C-A6F4-4B87B762B2F7}">
      <dgm:prSet phldrT="[Text]"/>
      <dgm:spPr/>
      <dgm:t>
        <a:bodyPr/>
        <a:lstStyle/>
        <a:p>
          <a:r>
            <a:rPr lang="en-GB" b="0" i="0" dirty="0"/>
            <a:t>Homosexual </a:t>
          </a:r>
          <a:endParaRPr lang="en-GB" dirty="0"/>
        </a:p>
      </dgm:t>
    </dgm:pt>
    <dgm:pt modelId="{7E44063B-BC36-4C74-B09F-AD47BB0FDC77}" type="parTrans" cxnId="{656B4C21-E17E-4736-B472-D31A914CB74F}">
      <dgm:prSet/>
      <dgm:spPr/>
      <dgm:t>
        <a:bodyPr/>
        <a:lstStyle/>
        <a:p>
          <a:endParaRPr lang="en-GB"/>
        </a:p>
      </dgm:t>
    </dgm:pt>
    <dgm:pt modelId="{730C8E1A-0754-454C-8C41-EEB395B08359}" type="sibTrans" cxnId="{656B4C21-E17E-4736-B472-D31A914CB74F}">
      <dgm:prSet/>
      <dgm:spPr/>
      <dgm:t>
        <a:bodyPr/>
        <a:lstStyle/>
        <a:p>
          <a:endParaRPr lang="en-GB"/>
        </a:p>
      </dgm:t>
    </dgm:pt>
    <dgm:pt modelId="{25862FBF-E905-47F1-9A51-F30E89FC486F}">
      <dgm:prSet phldrT="[Text]"/>
      <dgm:spPr/>
      <dgm:t>
        <a:bodyPr/>
        <a:lstStyle/>
        <a:p>
          <a:r>
            <a:rPr lang="en-GB" b="0" i="0" dirty="0"/>
            <a:t>Bisexual</a:t>
          </a:r>
          <a:endParaRPr lang="en-GB" dirty="0"/>
        </a:p>
      </dgm:t>
    </dgm:pt>
    <dgm:pt modelId="{1BA3839B-6856-4BCE-9C4E-F3E41F4C826B}" type="parTrans" cxnId="{1FD3119C-287F-4696-A8B9-42574AAB0F50}">
      <dgm:prSet/>
      <dgm:spPr/>
      <dgm:t>
        <a:bodyPr/>
        <a:lstStyle/>
        <a:p>
          <a:endParaRPr lang="en-GB"/>
        </a:p>
      </dgm:t>
    </dgm:pt>
    <dgm:pt modelId="{4C2ADD9D-9DCE-4628-92D1-2322477682B2}" type="sibTrans" cxnId="{1FD3119C-287F-4696-A8B9-42574AAB0F50}">
      <dgm:prSet/>
      <dgm:spPr/>
      <dgm:t>
        <a:bodyPr/>
        <a:lstStyle/>
        <a:p>
          <a:endParaRPr lang="en-GB"/>
        </a:p>
      </dgm:t>
    </dgm:pt>
    <dgm:pt modelId="{4BE31099-FD40-4133-8FBE-C789A33A16B8}">
      <dgm:prSet phldrT="[Text]"/>
      <dgm:spPr/>
      <dgm:t>
        <a:bodyPr/>
        <a:lstStyle/>
        <a:p>
          <a:r>
            <a:rPr lang="en-GB" b="0" i="0" dirty="0"/>
            <a:t>Transgender</a:t>
          </a:r>
          <a:endParaRPr lang="en-GB" dirty="0"/>
        </a:p>
      </dgm:t>
    </dgm:pt>
    <dgm:pt modelId="{D24BA0C9-25B0-4B89-B86A-9ACABB040876}" type="parTrans" cxnId="{0C4DF4B9-4B3C-48DF-A10F-79020C379005}">
      <dgm:prSet/>
      <dgm:spPr/>
      <dgm:t>
        <a:bodyPr/>
        <a:lstStyle/>
        <a:p>
          <a:endParaRPr lang="en-GB"/>
        </a:p>
      </dgm:t>
    </dgm:pt>
    <dgm:pt modelId="{D0B9C617-3CF5-40F0-AAC9-454D8D2D30B5}" type="sibTrans" cxnId="{0C4DF4B9-4B3C-48DF-A10F-79020C379005}">
      <dgm:prSet/>
      <dgm:spPr/>
      <dgm:t>
        <a:bodyPr/>
        <a:lstStyle/>
        <a:p>
          <a:endParaRPr lang="en-GB"/>
        </a:p>
      </dgm:t>
    </dgm:pt>
    <dgm:pt modelId="{3C204FA8-5C27-4095-A36A-C01B95A27E07}">
      <dgm:prSet phldrT="[Text]"/>
      <dgm:spPr/>
      <dgm:t>
        <a:bodyPr/>
        <a:lstStyle/>
        <a:p>
          <a:r>
            <a:rPr lang="en-GB" b="0" i="0" dirty="0"/>
            <a:t>Expression: Cross-dresser</a:t>
          </a:r>
          <a:endParaRPr lang="en-GB" dirty="0"/>
        </a:p>
      </dgm:t>
    </dgm:pt>
    <dgm:pt modelId="{A51FEB67-2172-4077-871A-2F681E5219A9}" type="parTrans" cxnId="{FA0D260F-06C5-4410-8C42-A9B14DC1703B}">
      <dgm:prSet/>
      <dgm:spPr/>
      <dgm:t>
        <a:bodyPr/>
        <a:lstStyle/>
        <a:p>
          <a:endParaRPr lang="en-GB"/>
        </a:p>
      </dgm:t>
    </dgm:pt>
    <dgm:pt modelId="{31BF2E70-AA62-4F04-BDFF-A4B705EF2B66}" type="sibTrans" cxnId="{FA0D260F-06C5-4410-8C42-A9B14DC1703B}">
      <dgm:prSet/>
      <dgm:spPr/>
      <dgm:t>
        <a:bodyPr/>
        <a:lstStyle/>
        <a:p>
          <a:endParaRPr lang="en-GB"/>
        </a:p>
      </dgm:t>
    </dgm:pt>
    <dgm:pt modelId="{C3D0D6E9-9E5A-4EDC-AC88-EFAF5F9B818D}">
      <dgm:prSet phldrT="[Text]"/>
      <dgm:spPr/>
      <dgm:t>
        <a:bodyPr/>
        <a:lstStyle/>
        <a:p>
          <a:r>
            <a:rPr lang="en-GB" dirty="0"/>
            <a:t>Non-binary</a:t>
          </a:r>
        </a:p>
      </dgm:t>
    </dgm:pt>
    <dgm:pt modelId="{45CB945F-AD75-4779-B130-848154C62361}" type="parTrans" cxnId="{4AC53FCA-360A-48A9-8BC0-C504106E5620}">
      <dgm:prSet/>
      <dgm:spPr/>
      <dgm:t>
        <a:bodyPr/>
        <a:lstStyle/>
        <a:p>
          <a:endParaRPr lang="en-GB"/>
        </a:p>
      </dgm:t>
    </dgm:pt>
    <dgm:pt modelId="{745BDC48-5AD0-4E37-A0DC-AE12F481D434}" type="sibTrans" cxnId="{4AC53FCA-360A-48A9-8BC0-C504106E5620}">
      <dgm:prSet/>
      <dgm:spPr/>
      <dgm:t>
        <a:bodyPr/>
        <a:lstStyle/>
        <a:p>
          <a:endParaRPr lang="en-GB"/>
        </a:p>
      </dgm:t>
    </dgm:pt>
    <dgm:pt modelId="{082D9A93-4515-40C7-8D05-98119E766317}">
      <dgm:prSet phldrT="[Text]"/>
      <dgm:spPr/>
      <dgm:t>
        <a:bodyPr/>
        <a:lstStyle/>
        <a:p>
          <a:r>
            <a:rPr lang="en-GB" b="0" i="0" dirty="0"/>
            <a:t>Expression: Drag Queen/King</a:t>
          </a:r>
          <a:endParaRPr lang="en-GB" dirty="0"/>
        </a:p>
      </dgm:t>
    </dgm:pt>
    <dgm:pt modelId="{84F47943-19DE-41EB-827C-D45E0CADA68E}" type="parTrans" cxnId="{05144A0C-E282-4397-A560-88AE21423D51}">
      <dgm:prSet/>
      <dgm:spPr/>
      <dgm:t>
        <a:bodyPr/>
        <a:lstStyle/>
        <a:p>
          <a:endParaRPr lang="en-GB"/>
        </a:p>
      </dgm:t>
    </dgm:pt>
    <dgm:pt modelId="{CE2B054E-3F58-44E2-8929-30AD4C15CB2A}" type="sibTrans" cxnId="{05144A0C-E282-4397-A560-88AE21423D51}">
      <dgm:prSet/>
      <dgm:spPr/>
      <dgm:t>
        <a:bodyPr/>
        <a:lstStyle/>
        <a:p>
          <a:endParaRPr lang="en-GB"/>
        </a:p>
      </dgm:t>
    </dgm:pt>
    <dgm:pt modelId="{CA49CB90-1E6E-4A1E-A147-52BCEA690D72}">
      <dgm:prSet phldrT="[Text]"/>
      <dgm:spPr/>
      <dgm:t>
        <a:bodyPr/>
        <a:lstStyle/>
        <a:p>
          <a:r>
            <a:rPr lang="en-GB" dirty="0"/>
            <a:t>Asexual</a:t>
          </a:r>
        </a:p>
      </dgm:t>
    </dgm:pt>
    <dgm:pt modelId="{E244BC3E-D60A-42C5-93A3-628850003A5D}" type="parTrans" cxnId="{8E883064-B794-468A-903F-06CB4E2349AC}">
      <dgm:prSet/>
      <dgm:spPr/>
      <dgm:t>
        <a:bodyPr/>
        <a:lstStyle/>
        <a:p>
          <a:endParaRPr lang="en-GB"/>
        </a:p>
      </dgm:t>
    </dgm:pt>
    <dgm:pt modelId="{3BAD0CB5-D1F5-428F-AB6F-5BE6434F4EDD}" type="sibTrans" cxnId="{8E883064-B794-468A-903F-06CB4E2349AC}">
      <dgm:prSet/>
      <dgm:spPr/>
      <dgm:t>
        <a:bodyPr/>
        <a:lstStyle/>
        <a:p>
          <a:endParaRPr lang="en-GB"/>
        </a:p>
      </dgm:t>
    </dgm:pt>
    <dgm:pt modelId="{D69DD17F-481A-466D-9F9D-18D4F8B5FBB9}">
      <dgm:prSet phldrT="[Text]"/>
      <dgm:spPr/>
      <dgm:t>
        <a:bodyPr/>
        <a:lstStyle/>
        <a:p>
          <a:r>
            <a:rPr lang="en-GB" dirty="0"/>
            <a:t>Pansexual/</a:t>
          </a:r>
          <a:r>
            <a:rPr lang="en-GB" b="0" i="0" dirty="0"/>
            <a:t>Demisexual </a:t>
          </a:r>
          <a:endParaRPr lang="en-GB" dirty="0"/>
        </a:p>
      </dgm:t>
    </dgm:pt>
    <dgm:pt modelId="{07278620-2AD1-4DD6-905E-B69BF0E1B0B0}" type="parTrans" cxnId="{33042E4A-840C-44DB-9CC1-A56C8C0C6405}">
      <dgm:prSet/>
      <dgm:spPr/>
      <dgm:t>
        <a:bodyPr/>
        <a:lstStyle/>
        <a:p>
          <a:endParaRPr lang="en-GB"/>
        </a:p>
      </dgm:t>
    </dgm:pt>
    <dgm:pt modelId="{5EB4B62F-5E56-453A-800E-A9942B9365C2}" type="sibTrans" cxnId="{33042E4A-840C-44DB-9CC1-A56C8C0C6405}">
      <dgm:prSet/>
      <dgm:spPr/>
      <dgm:t>
        <a:bodyPr/>
        <a:lstStyle/>
        <a:p>
          <a:endParaRPr lang="en-GB"/>
        </a:p>
      </dgm:t>
    </dgm:pt>
    <dgm:pt modelId="{1E919BEB-3FF5-45C8-89EC-CDF3D360097F}" type="pres">
      <dgm:prSet presAssocID="{0A0ECB0D-7045-4CC6-A1DD-80A9B7634F39}" presName="Name0" presStyleCnt="0">
        <dgm:presLayoutVars>
          <dgm:dir/>
          <dgm:animLvl val="lvl"/>
          <dgm:resizeHandles val="exact"/>
        </dgm:presLayoutVars>
      </dgm:prSet>
      <dgm:spPr/>
    </dgm:pt>
    <dgm:pt modelId="{F0EAABE6-A3C3-43F5-AAAB-21AF7CACEB31}" type="pres">
      <dgm:prSet presAssocID="{B31B64C3-C966-4282-AC41-84DCE599EBFF}" presName="composite" presStyleCnt="0"/>
      <dgm:spPr/>
    </dgm:pt>
    <dgm:pt modelId="{26EA92E7-80D5-4974-81E2-1C640F2DD91D}" type="pres">
      <dgm:prSet presAssocID="{B31B64C3-C966-4282-AC41-84DCE599EBFF}" presName="parTx" presStyleLbl="alignNode1" presStyleIdx="0" presStyleCnt="2">
        <dgm:presLayoutVars>
          <dgm:chMax val="0"/>
          <dgm:chPref val="0"/>
          <dgm:bulletEnabled val="1"/>
        </dgm:presLayoutVars>
      </dgm:prSet>
      <dgm:spPr/>
    </dgm:pt>
    <dgm:pt modelId="{2CB2B729-1A44-40E2-A9C2-3BB81EC7A401}" type="pres">
      <dgm:prSet presAssocID="{B31B64C3-C966-4282-AC41-84DCE599EBFF}" presName="desTx" presStyleLbl="alignAccFollowNode1" presStyleIdx="0" presStyleCnt="2">
        <dgm:presLayoutVars>
          <dgm:bulletEnabled val="1"/>
        </dgm:presLayoutVars>
      </dgm:prSet>
      <dgm:spPr/>
    </dgm:pt>
    <dgm:pt modelId="{0B3B5DB1-F94F-464B-A11D-C53B242F5619}" type="pres">
      <dgm:prSet presAssocID="{A8FE6A45-88A4-43F6-9EF0-1E1501A43988}" presName="space" presStyleCnt="0"/>
      <dgm:spPr/>
    </dgm:pt>
    <dgm:pt modelId="{3A5052F7-F9FA-49C7-ADFE-41FBBC30CA35}" type="pres">
      <dgm:prSet presAssocID="{6399D475-8891-41D5-8546-D1E0ED53F096}" presName="composite" presStyleCnt="0"/>
      <dgm:spPr/>
    </dgm:pt>
    <dgm:pt modelId="{7E852F9B-62EF-4480-B501-2BBE700527E8}" type="pres">
      <dgm:prSet presAssocID="{6399D475-8891-41D5-8546-D1E0ED53F096}" presName="parTx" presStyleLbl="alignNode1" presStyleIdx="1" presStyleCnt="2">
        <dgm:presLayoutVars>
          <dgm:chMax val="0"/>
          <dgm:chPref val="0"/>
          <dgm:bulletEnabled val="1"/>
        </dgm:presLayoutVars>
      </dgm:prSet>
      <dgm:spPr/>
    </dgm:pt>
    <dgm:pt modelId="{50742BF2-F49E-4943-AB5D-1C8CE227B684}" type="pres">
      <dgm:prSet presAssocID="{6399D475-8891-41D5-8546-D1E0ED53F096}" presName="desTx" presStyleLbl="alignAccFollowNode1" presStyleIdx="1" presStyleCnt="2">
        <dgm:presLayoutVars>
          <dgm:bulletEnabled val="1"/>
        </dgm:presLayoutVars>
      </dgm:prSet>
      <dgm:spPr/>
    </dgm:pt>
  </dgm:ptLst>
  <dgm:cxnLst>
    <dgm:cxn modelId="{E99AA30B-B818-4C57-A721-1B7FFB2A05A3}" type="presOf" srcId="{3C204FA8-5C27-4095-A36A-C01B95A27E07}" destId="{50742BF2-F49E-4943-AB5D-1C8CE227B684}" srcOrd="0" destOrd="3" presId="urn:microsoft.com/office/officeart/2005/8/layout/hList1"/>
    <dgm:cxn modelId="{05144A0C-E282-4397-A560-88AE21423D51}" srcId="{6399D475-8891-41D5-8546-D1E0ED53F096}" destId="{082D9A93-4515-40C7-8D05-98119E766317}" srcOrd="4" destOrd="0" parTransId="{84F47943-19DE-41EB-827C-D45E0CADA68E}" sibTransId="{CE2B054E-3F58-44E2-8929-30AD4C15CB2A}"/>
    <dgm:cxn modelId="{FA0D260F-06C5-4410-8C42-A9B14DC1703B}" srcId="{6399D475-8891-41D5-8546-D1E0ED53F096}" destId="{3C204FA8-5C27-4095-A36A-C01B95A27E07}" srcOrd="3" destOrd="0" parTransId="{A51FEB67-2172-4077-871A-2F681E5219A9}" sibTransId="{31BF2E70-AA62-4F04-BDFF-A4B705EF2B66}"/>
    <dgm:cxn modelId="{76911612-3334-4843-A57E-DA79FA7B393A}" type="presOf" srcId="{CA49CB90-1E6E-4A1E-A147-52BCEA690D72}" destId="{2CB2B729-1A44-40E2-A9C2-3BB81EC7A401}" srcOrd="0" destOrd="3" presId="urn:microsoft.com/office/officeart/2005/8/layout/hList1"/>
    <dgm:cxn modelId="{6B154A14-C48E-45CD-B0B8-B9BBD10A0E96}" type="presOf" srcId="{082D9A93-4515-40C7-8D05-98119E766317}" destId="{50742BF2-F49E-4943-AB5D-1C8CE227B684}" srcOrd="0" destOrd="4" presId="urn:microsoft.com/office/officeart/2005/8/layout/hList1"/>
    <dgm:cxn modelId="{5629D114-9FFD-4483-B730-86A3AEE6D3AD}" type="presOf" srcId="{A17118B7-F28E-4B9C-A6F4-4B87B762B2F7}" destId="{2CB2B729-1A44-40E2-A9C2-3BB81EC7A401}" srcOrd="0" destOrd="1" presId="urn:microsoft.com/office/officeart/2005/8/layout/hList1"/>
    <dgm:cxn modelId="{656B4C21-E17E-4736-B472-D31A914CB74F}" srcId="{B31B64C3-C966-4282-AC41-84DCE599EBFF}" destId="{A17118B7-F28E-4B9C-A6F4-4B87B762B2F7}" srcOrd="1" destOrd="0" parTransId="{7E44063B-BC36-4C74-B09F-AD47BB0FDC77}" sibTransId="{730C8E1A-0754-454C-8C41-EEB395B08359}"/>
    <dgm:cxn modelId="{A1D60B33-6B85-4001-9932-9748E5CA3ABE}" srcId="{B31B64C3-C966-4282-AC41-84DCE599EBFF}" destId="{099A46B0-7FA6-4D45-A8F0-A2FB1258FA54}" srcOrd="0" destOrd="0" parTransId="{F3063E8C-9DE4-419C-B002-C3F60FBA82A5}" sibTransId="{BFD9F36F-24F1-441C-9988-E6BB8D41C316}"/>
    <dgm:cxn modelId="{8E883064-B794-468A-903F-06CB4E2349AC}" srcId="{B31B64C3-C966-4282-AC41-84DCE599EBFF}" destId="{CA49CB90-1E6E-4A1E-A147-52BCEA690D72}" srcOrd="3" destOrd="0" parTransId="{E244BC3E-D60A-42C5-93A3-628850003A5D}" sibTransId="{3BAD0CB5-D1F5-428F-AB6F-5BE6434F4EDD}"/>
    <dgm:cxn modelId="{4DCEC046-4A9E-4B02-8395-A378DAAB3CDD}" type="presOf" srcId="{B31B64C3-C966-4282-AC41-84DCE599EBFF}" destId="{26EA92E7-80D5-4974-81E2-1C640F2DD91D}" srcOrd="0" destOrd="0" presId="urn:microsoft.com/office/officeart/2005/8/layout/hList1"/>
    <dgm:cxn modelId="{33042E4A-840C-44DB-9CC1-A56C8C0C6405}" srcId="{B31B64C3-C966-4282-AC41-84DCE599EBFF}" destId="{D69DD17F-481A-466D-9F9D-18D4F8B5FBB9}" srcOrd="4" destOrd="0" parTransId="{07278620-2AD1-4DD6-905E-B69BF0E1B0B0}" sibTransId="{5EB4B62F-5E56-453A-800E-A9942B9365C2}"/>
    <dgm:cxn modelId="{E6ED7C4C-2B4B-4E72-8B34-C33043E8B9C9}" type="presOf" srcId="{6399D475-8891-41D5-8546-D1E0ED53F096}" destId="{7E852F9B-62EF-4480-B501-2BBE700527E8}" srcOrd="0" destOrd="0" presId="urn:microsoft.com/office/officeart/2005/8/layout/hList1"/>
    <dgm:cxn modelId="{757C5C6D-595B-453C-93FB-0274C1260033}" type="presOf" srcId="{25862FBF-E905-47F1-9A51-F30E89FC486F}" destId="{2CB2B729-1A44-40E2-A9C2-3BB81EC7A401}" srcOrd="0" destOrd="2" presId="urn:microsoft.com/office/officeart/2005/8/layout/hList1"/>
    <dgm:cxn modelId="{A112AD81-2767-4725-B881-221A7F0087CB}" type="presOf" srcId="{AA454FF5-8E31-49B7-A454-7A643C8B3ACA}" destId="{50742BF2-F49E-4943-AB5D-1C8CE227B684}" srcOrd="0" destOrd="0" presId="urn:microsoft.com/office/officeart/2005/8/layout/hList1"/>
    <dgm:cxn modelId="{4C520384-1253-48C5-92BD-84CB76F5DA32}" type="presOf" srcId="{099A46B0-7FA6-4D45-A8F0-A2FB1258FA54}" destId="{2CB2B729-1A44-40E2-A9C2-3BB81EC7A401}" srcOrd="0" destOrd="0" presId="urn:microsoft.com/office/officeart/2005/8/layout/hList1"/>
    <dgm:cxn modelId="{8F2CA58D-178D-46CD-A725-D3F33E11F2B3}" type="presOf" srcId="{D69DD17F-481A-466D-9F9D-18D4F8B5FBB9}" destId="{2CB2B729-1A44-40E2-A9C2-3BB81EC7A401}" srcOrd="0" destOrd="4" presId="urn:microsoft.com/office/officeart/2005/8/layout/hList1"/>
    <dgm:cxn modelId="{15476091-5147-4488-94E1-D64526602D0D}" srcId="{0A0ECB0D-7045-4CC6-A1DD-80A9B7634F39}" destId="{B31B64C3-C966-4282-AC41-84DCE599EBFF}" srcOrd="0" destOrd="0" parTransId="{F136CD41-8542-4DC3-AAFA-E7EA23FB3618}" sibTransId="{A8FE6A45-88A4-43F6-9EF0-1E1501A43988}"/>
    <dgm:cxn modelId="{1FD3119C-287F-4696-A8B9-42574AAB0F50}" srcId="{B31B64C3-C966-4282-AC41-84DCE599EBFF}" destId="{25862FBF-E905-47F1-9A51-F30E89FC486F}" srcOrd="2" destOrd="0" parTransId="{1BA3839B-6856-4BCE-9C4E-F3E41F4C826B}" sibTransId="{4C2ADD9D-9DCE-4628-92D1-2322477682B2}"/>
    <dgm:cxn modelId="{9E7D23A5-8E3D-4F0D-9D25-D08C73DB02EE}" srcId="{6399D475-8891-41D5-8546-D1E0ED53F096}" destId="{AA454FF5-8E31-49B7-A454-7A643C8B3ACA}" srcOrd="0" destOrd="0" parTransId="{99E8C325-9749-45EC-AECE-1061602663EB}" sibTransId="{44CEEDD1-719D-46BF-9363-242D9132E211}"/>
    <dgm:cxn modelId="{287A03B3-DF94-4EF6-BBD2-D46814C90307}" type="presOf" srcId="{4BE31099-FD40-4133-8FBE-C789A33A16B8}" destId="{50742BF2-F49E-4943-AB5D-1C8CE227B684}" srcOrd="0" destOrd="2" presId="urn:microsoft.com/office/officeart/2005/8/layout/hList1"/>
    <dgm:cxn modelId="{4766B8B3-BC76-4977-86A9-6EB7724BF2AA}" srcId="{0A0ECB0D-7045-4CC6-A1DD-80A9B7634F39}" destId="{6399D475-8891-41D5-8546-D1E0ED53F096}" srcOrd="1" destOrd="0" parTransId="{1FD252BD-57F7-418F-9258-AC11E7E83D9C}" sibTransId="{A032F114-335E-428F-A5D3-29388F421885}"/>
    <dgm:cxn modelId="{0C4DF4B9-4B3C-48DF-A10F-79020C379005}" srcId="{6399D475-8891-41D5-8546-D1E0ED53F096}" destId="{4BE31099-FD40-4133-8FBE-C789A33A16B8}" srcOrd="2" destOrd="0" parTransId="{D24BA0C9-25B0-4B89-B86A-9ACABB040876}" sibTransId="{D0B9C617-3CF5-40F0-AAC9-454D8D2D30B5}"/>
    <dgm:cxn modelId="{CCDF03BA-314A-42E4-A64A-E594DEE1742E}" type="presOf" srcId="{0A0ECB0D-7045-4CC6-A1DD-80A9B7634F39}" destId="{1E919BEB-3FF5-45C8-89EC-CDF3D360097F}" srcOrd="0" destOrd="0" presId="urn:microsoft.com/office/officeart/2005/8/layout/hList1"/>
    <dgm:cxn modelId="{4AC53FCA-360A-48A9-8BC0-C504106E5620}" srcId="{6399D475-8891-41D5-8546-D1E0ED53F096}" destId="{C3D0D6E9-9E5A-4EDC-AC88-EFAF5F9B818D}" srcOrd="1" destOrd="0" parTransId="{45CB945F-AD75-4779-B130-848154C62361}" sibTransId="{745BDC48-5AD0-4E37-A0DC-AE12F481D434}"/>
    <dgm:cxn modelId="{014AB0EF-5D5F-4007-A5DD-4CCA95FB08C1}" type="presOf" srcId="{C3D0D6E9-9E5A-4EDC-AC88-EFAF5F9B818D}" destId="{50742BF2-F49E-4943-AB5D-1C8CE227B684}" srcOrd="0" destOrd="1" presId="urn:microsoft.com/office/officeart/2005/8/layout/hList1"/>
    <dgm:cxn modelId="{59E612D9-A6FA-4D81-BB11-37DA6B6CE8DB}" type="presParOf" srcId="{1E919BEB-3FF5-45C8-89EC-CDF3D360097F}" destId="{F0EAABE6-A3C3-43F5-AAAB-21AF7CACEB31}" srcOrd="0" destOrd="0" presId="urn:microsoft.com/office/officeart/2005/8/layout/hList1"/>
    <dgm:cxn modelId="{E010FDC0-5A9A-42DB-9FAF-D8CE43C7B9AC}" type="presParOf" srcId="{F0EAABE6-A3C3-43F5-AAAB-21AF7CACEB31}" destId="{26EA92E7-80D5-4974-81E2-1C640F2DD91D}" srcOrd="0" destOrd="0" presId="urn:microsoft.com/office/officeart/2005/8/layout/hList1"/>
    <dgm:cxn modelId="{B97FD43D-E276-4369-A67E-E36B4B9BA3C1}" type="presParOf" srcId="{F0EAABE6-A3C3-43F5-AAAB-21AF7CACEB31}" destId="{2CB2B729-1A44-40E2-A9C2-3BB81EC7A401}" srcOrd="1" destOrd="0" presId="urn:microsoft.com/office/officeart/2005/8/layout/hList1"/>
    <dgm:cxn modelId="{7B20F6E1-824D-4C5B-AD83-AD903FE8DB18}" type="presParOf" srcId="{1E919BEB-3FF5-45C8-89EC-CDF3D360097F}" destId="{0B3B5DB1-F94F-464B-A11D-C53B242F5619}" srcOrd="1" destOrd="0" presId="urn:microsoft.com/office/officeart/2005/8/layout/hList1"/>
    <dgm:cxn modelId="{A2597B88-E2ED-4826-909C-20E7AE353EE8}" type="presParOf" srcId="{1E919BEB-3FF5-45C8-89EC-CDF3D360097F}" destId="{3A5052F7-F9FA-49C7-ADFE-41FBBC30CA35}" srcOrd="2" destOrd="0" presId="urn:microsoft.com/office/officeart/2005/8/layout/hList1"/>
    <dgm:cxn modelId="{3963E2F1-C919-4489-ADAE-E946152AF737}" type="presParOf" srcId="{3A5052F7-F9FA-49C7-ADFE-41FBBC30CA35}" destId="{7E852F9B-62EF-4480-B501-2BBE700527E8}" srcOrd="0" destOrd="0" presId="urn:microsoft.com/office/officeart/2005/8/layout/hList1"/>
    <dgm:cxn modelId="{29C65C1F-D6AC-48B7-84DB-6BFDFD00841A}" type="presParOf" srcId="{3A5052F7-F9FA-49C7-ADFE-41FBBC30CA35}" destId="{50742BF2-F49E-4943-AB5D-1C8CE227B68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ECB0D-7045-4CC6-A1DD-80A9B7634F39}"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5B289627-EC5F-42A2-A47A-0575F5CE21A6}">
      <dgm:prSet phldrT="[Text]"/>
      <dgm:spPr/>
      <dgm:t>
        <a:bodyPr/>
        <a:lstStyle/>
        <a:p>
          <a:r>
            <a:rPr lang="en-GB" b="0" i="0" dirty="0"/>
            <a:t>Sexual Fetishes &amp; Kinks</a:t>
          </a:r>
          <a:endParaRPr lang="en-GB" dirty="0"/>
        </a:p>
      </dgm:t>
    </dgm:pt>
    <dgm:pt modelId="{14CB3082-81C1-4249-9BF5-CFAD0229D429}" type="parTrans" cxnId="{994DF6C6-99AA-4841-912D-689B8739EC01}">
      <dgm:prSet/>
      <dgm:spPr/>
      <dgm:t>
        <a:bodyPr/>
        <a:lstStyle/>
        <a:p>
          <a:endParaRPr lang="en-GB"/>
        </a:p>
      </dgm:t>
    </dgm:pt>
    <dgm:pt modelId="{726F92DC-9723-4BF2-A790-083AF59BA06C}" type="sibTrans" cxnId="{994DF6C6-99AA-4841-912D-689B8739EC01}">
      <dgm:prSet/>
      <dgm:spPr/>
      <dgm:t>
        <a:bodyPr/>
        <a:lstStyle/>
        <a:p>
          <a:endParaRPr lang="en-GB"/>
        </a:p>
      </dgm:t>
    </dgm:pt>
    <dgm:pt modelId="{5BB71408-9AFF-48FA-BAA9-1DDB0AB9DCDC}">
      <dgm:prSet phldrT="[Text]"/>
      <dgm:spPr/>
      <dgm:t>
        <a:bodyPr/>
        <a:lstStyle/>
        <a:p>
          <a:r>
            <a:rPr lang="en-GB" dirty="0"/>
            <a:t>Relationship Diversity</a:t>
          </a:r>
        </a:p>
      </dgm:t>
    </dgm:pt>
    <dgm:pt modelId="{9112FC99-7B7A-4A2A-9C86-099725BA964D}" type="parTrans" cxnId="{D30966A1-3244-4332-9490-143BA9D2FED4}">
      <dgm:prSet/>
      <dgm:spPr/>
      <dgm:t>
        <a:bodyPr/>
        <a:lstStyle/>
        <a:p>
          <a:endParaRPr lang="en-GB"/>
        </a:p>
      </dgm:t>
    </dgm:pt>
    <dgm:pt modelId="{9D68165D-B4DF-40E5-8616-81073DE45768}" type="sibTrans" cxnId="{D30966A1-3244-4332-9490-143BA9D2FED4}">
      <dgm:prSet/>
      <dgm:spPr/>
      <dgm:t>
        <a:bodyPr/>
        <a:lstStyle/>
        <a:p>
          <a:endParaRPr lang="en-GB"/>
        </a:p>
      </dgm:t>
    </dgm:pt>
    <dgm:pt modelId="{37858C9F-7632-408F-9EE3-0F10234AA86D}">
      <dgm:prSet phldrT="[Text]"/>
      <dgm:spPr/>
      <dgm:t>
        <a:bodyPr/>
        <a:lstStyle/>
        <a:p>
          <a:r>
            <a:rPr lang="en-GB" b="1" i="0">
              <a:effectLst/>
              <a:latin typeface="Helvetica" panose="020B0604020202020204" pitchFamily="34" charset="0"/>
            </a:rPr>
            <a:t>A Sexual Fetish: </a:t>
          </a:r>
          <a:r>
            <a:rPr lang="en-GB" b="0" i="0">
              <a:effectLst/>
              <a:latin typeface="Helvetica" panose="020B0604020202020204" pitchFamily="34" charset="0"/>
            </a:rPr>
            <a:t>A way of pleasuring that must be part of the sexual experience for sexual gratification.</a:t>
          </a:r>
          <a:endParaRPr lang="en-GB" dirty="0"/>
        </a:p>
      </dgm:t>
    </dgm:pt>
    <dgm:pt modelId="{7A8C6233-7AF2-4C24-A45C-43DA292C741C}" type="parTrans" cxnId="{2A5F978D-BA2C-4820-AA51-9203C6F4393A}">
      <dgm:prSet/>
      <dgm:spPr/>
      <dgm:t>
        <a:bodyPr/>
        <a:lstStyle/>
        <a:p>
          <a:endParaRPr lang="en-GB"/>
        </a:p>
      </dgm:t>
    </dgm:pt>
    <dgm:pt modelId="{C127FDB6-8A96-4ADE-BDF4-5547ABEFF2D6}" type="sibTrans" cxnId="{2A5F978D-BA2C-4820-AA51-9203C6F4393A}">
      <dgm:prSet/>
      <dgm:spPr/>
      <dgm:t>
        <a:bodyPr/>
        <a:lstStyle/>
        <a:p>
          <a:endParaRPr lang="en-GB"/>
        </a:p>
      </dgm:t>
    </dgm:pt>
    <dgm:pt modelId="{94556F5E-0DC0-481D-9F68-500516518DE5}">
      <dgm:prSet/>
      <dgm:spPr/>
      <dgm:t>
        <a:bodyPr/>
        <a:lstStyle/>
        <a:p>
          <a:r>
            <a:rPr lang="en-GB" b="1" i="0" dirty="0">
              <a:effectLst/>
              <a:latin typeface="Helvetica" panose="020B0604020202020204" pitchFamily="34" charset="0"/>
            </a:rPr>
            <a:t>A Kink: </a:t>
          </a:r>
          <a:r>
            <a:rPr lang="en-GB" b="0" i="0" dirty="0">
              <a:effectLst/>
              <a:latin typeface="Helvetica" panose="020B0604020202020204" pitchFamily="34" charset="0"/>
            </a:rPr>
            <a:t>A sexual interest a partner may pursue because it excites them. </a:t>
          </a:r>
          <a:endParaRPr lang="en-GB" dirty="0"/>
        </a:p>
      </dgm:t>
    </dgm:pt>
    <dgm:pt modelId="{B80D8DB5-B265-4B6C-9DCB-12C88F9DB574}" type="parTrans" cxnId="{89664250-77A3-4592-A6C5-906311403AEB}">
      <dgm:prSet/>
      <dgm:spPr/>
      <dgm:t>
        <a:bodyPr/>
        <a:lstStyle/>
        <a:p>
          <a:endParaRPr lang="en-GB"/>
        </a:p>
      </dgm:t>
    </dgm:pt>
    <dgm:pt modelId="{48F94293-ED69-43B5-A33B-EC97AD2DF5BE}" type="sibTrans" cxnId="{89664250-77A3-4592-A6C5-906311403AEB}">
      <dgm:prSet/>
      <dgm:spPr/>
      <dgm:t>
        <a:bodyPr/>
        <a:lstStyle/>
        <a:p>
          <a:endParaRPr lang="en-GB"/>
        </a:p>
      </dgm:t>
    </dgm:pt>
    <dgm:pt modelId="{C1779BC4-FD83-4470-B64B-43E799550C58}">
      <dgm:prSet phldrT="[Text]" custT="1"/>
      <dgm:spPr/>
      <dgm:t>
        <a:bodyPr/>
        <a:lstStyle/>
        <a:p>
          <a:r>
            <a:rPr lang="en-GB" sz="1800" b="0" i="0" dirty="0"/>
            <a:t>Monogamy</a:t>
          </a:r>
          <a:endParaRPr lang="en-GB" sz="1800" dirty="0"/>
        </a:p>
      </dgm:t>
    </dgm:pt>
    <dgm:pt modelId="{98E3845E-D63F-42CC-A83A-2F5CEF9D1C81}" type="parTrans" cxnId="{74F9A80F-29EF-4751-B978-FAA11F9B5E1D}">
      <dgm:prSet/>
      <dgm:spPr/>
      <dgm:t>
        <a:bodyPr/>
        <a:lstStyle/>
        <a:p>
          <a:endParaRPr lang="en-GB"/>
        </a:p>
      </dgm:t>
    </dgm:pt>
    <dgm:pt modelId="{E3AC8733-3C48-46A1-BD70-7E21D859703C}" type="sibTrans" cxnId="{74F9A80F-29EF-4751-B978-FAA11F9B5E1D}">
      <dgm:prSet/>
      <dgm:spPr/>
      <dgm:t>
        <a:bodyPr/>
        <a:lstStyle/>
        <a:p>
          <a:endParaRPr lang="en-GB"/>
        </a:p>
      </dgm:t>
    </dgm:pt>
    <dgm:pt modelId="{962180F4-E784-460A-89C3-CED43FFDD28B}">
      <dgm:prSet phldrT="[Text]" custT="1"/>
      <dgm:spPr/>
      <dgm:t>
        <a:bodyPr/>
        <a:lstStyle/>
        <a:p>
          <a:r>
            <a:rPr lang="en-GB" sz="1800" b="0" i="0" dirty="0"/>
            <a:t>Polyamory</a:t>
          </a:r>
          <a:endParaRPr lang="en-GB" sz="1800" dirty="0"/>
        </a:p>
      </dgm:t>
    </dgm:pt>
    <dgm:pt modelId="{777CFEB2-C234-4951-AFCA-E14C4F9E881B}" type="parTrans" cxnId="{8CC2AAC6-1EB6-4E96-8C4E-A4366AA1DDAA}">
      <dgm:prSet/>
      <dgm:spPr/>
      <dgm:t>
        <a:bodyPr/>
        <a:lstStyle/>
        <a:p>
          <a:endParaRPr lang="en-GB"/>
        </a:p>
      </dgm:t>
    </dgm:pt>
    <dgm:pt modelId="{7A240FE9-F5C1-4EDC-8434-B6C08A0133E2}" type="sibTrans" cxnId="{8CC2AAC6-1EB6-4E96-8C4E-A4366AA1DDAA}">
      <dgm:prSet/>
      <dgm:spPr/>
      <dgm:t>
        <a:bodyPr/>
        <a:lstStyle/>
        <a:p>
          <a:endParaRPr lang="en-GB"/>
        </a:p>
      </dgm:t>
    </dgm:pt>
    <dgm:pt modelId="{65D0DBB8-62F4-4C52-A3EA-E76F6E33DFF3}">
      <dgm:prSet phldrT="[Text]" custT="1"/>
      <dgm:spPr/>
      <dgm:t>
        <a:bodyPr/>
        <a:lstStyle/>
        <a:p>
          <a:r>
            <a:rPr lang="en-GB" sz="1800" b="0" i="0" dirty="0"/>
            <a:t>non-consensual non-monogamy /Infidelity </a:t>
          </a:r>
          <a:endParaRPr lang="en-GB" sz="1800" dirty="0"/>
        </a:p>
      </dgm:t>
    </dgm:pt>
    <dgm:pt modelId="{DA8CB3CA-9F37-4171-8211-86F10BBFE106}" type="parTrans" cxnId="{8DBF0413-31F2-48FF-AE95-F488805E81C8}">
      <dgm:prSet/>
      <dgm:spPr/>
      <dgm:t>
        <a:bodyPr/>
        <a:lstStyle/>
        <a:p>
          <a:endParaRPr lang="en-GB"/>
        </a:p>
      </dgm:t>
    </dgm:pt>
    <dgm:pt modelId="{DAD20D0A-9CFF-433B-8CC7-640647E2620D}" type="sibTrans" cxnId="{8DBF0413-31F2-48FF-AE95-F488805E81C8}">
      <dgm:prSet/>
      <dgm:spPr/>
      <dgm:t>
        <a:bodyPr/>
        <a:lstStyle/>
        <a:p>
          <a:endParaRPr lang="en-GB"/>
        </a:p>
      </dgm:t>
    </dgm:pt>
    <dgm:pt modelId="{C610D735-FC9E-47C7-83F7-473091E22BF4}">
      <dgm:prSet phldrT="[Text]" custT="1"/>
      <dgm:spPr/>
      <dgm:t>
        <a:bodyPr/>
        <a:lstStyle/>
        <a:p>
          <a:r>
            <a:rPr lang="en-GB" sz="1800" dirty="0"/>
            <a:t>Swinging </a:t>
          </a:r>
        </a:p>
      </dgm:t>
    </dgm:pt>
    <dgm:pt modelId="{EDEF8C39-0C9C-4063-815E-DC6D45989787}" type="parTrans" cxnId="{8457894D-1B25-448C-B1A8-CB8C05D01D50}">
      <dgm:prSet/>
      <dgm:spPr/>
      <dgm:t>
        <a:bodyPr/>
        <a:lstStyle/>
        <a:p>
          <a:endParaRPr lang="en-GB"/>
        </a:p>
      </dgm:t>
    </dgm:pt>
    <dgm:pt modelId="{1F03115C-16B2-4252-A2F3-9773090A4653}" type="sibTrans" cxnId="{8457894D-1B25-448C-B1A8-CB8C05D01D50}">
      <dgm:prSet/>
      <dgm:spPr/>
      <dgm:t>
        <a:bodyPr/>
        <a:lstStyle/>
        <a:p>
          <a:endParaRPr lang="en-GB"/>
        </a:p>
      </dgm:t>
    </dgm:pt>
    <dgm:pt modelId="{BB9A2EF9-6487-4BF7-9801-85C60206B340}">
      <dgm:prSet/>
      <dgm:spPr/>
      <dgm:t>
        <a:bodyPr/>
        <a:lstStyle/>
        <a:p>
          <a:r>
            <a:rPr lang="en-GB" b="1" dirty="0"/>
            <a:t>E.g.  </a:t>
          </a:r>
          <a:r>
            <a:rPr lang="en-GB" dirty="0"/>
            <a:t>Age play, Foot play, Impact play, Role play, </a:t>
          </a:r>
          <a:r>
            <a:rPr lang="en-GB" dirty="0" err="1"/>
            <a:t>Stigmatophilia</a:t>
          </a:r>
          <a:r>
            <a:rPr lang="en-GB" dirty="0"/>
            <a:t>/ piercings, </a:t>
          </a:r>
          <a:r>
            <a:rPr lang="en-GB" dirty="0" err="1"/>
            <a:t>Urophilia</a:t>
          </a:r>
          <a:r>
            <a:rPr lang="en-GB" dirty="0"/>
            <a:t> /water sports, Voyeurism/exhibitionism </a:t>
          </a:r>
        </a:p>
      </dgm:t>
    </dgm:pt>
    <dgm:pt modelId="{208101C0-D60D-4123-B21D-C5F8EFBEDA30}" type="parTrans" cxnId="{AE4F3F5B-5F06-4D04-B8F5-F4A7B1245CD7}">
      <dgm:prSet/>
      <dgm:spPr/>
      <dgm:t>
        <a:bodyPr/>
        <a:lstStyle/>
        <a:p>
          <a:endParaRPr lang="en-GB"/>
        </a:p>
      </dgm:t>
    </dgm:pt>
    <dgm:pt modelId="{8745892D-DA48-436D-901A-FCF122B2A57D}" type="sibTrans" cxnId="{AE4F3F5B-5F06-4D04-B8F5-F4A7B1245CD7}">
      <dgm:prSet/>
      <dgm:spPr/>
      <dgm:t>
        <a:bodyPr/>
        <a:lstStyle/>
        <a:p>
          <a:endParaRPr lang="en-GB"/>
        </a:p>
      </dgm:t>
    </dgm:pt>
    <dgm:pt modelId="{AF8517EC-4354-4BF8-8495-C650E702BAF0}">
      <dgm:prSet phldrT="[Text]" custT="1"/>
      <dgm:spPr/>
      <dgm:t>
        <a:bodyPr/>
        <a:lstStyle/>
        <a:p>
          <a:r>
            <a:rPr lang="en-GB" sz="1800" b="0" i="0" dirty="0"/>
            <a:t>Open relationship</a:t>
          </a:r>
          <a:endParaRPr lang="en-GB" sz="1800" dirty="0"/>
        </a:p>
      </dgm:t>
    </dgm:pt>
    <dgm:pt modelId="{CC5D541E-E808-49CD-B773-A3ECBE881BF5}" type="parTrans" cxnId="{97A22CF8-1BD8-4181-A826-4DF471BB48D5}">
      <dgm:prSet/>
      <dgm:spPr/>
      <dgm:t>
        <a:bodyPr/>
        <a:lstStyle/>
        <a:p>
          <a:endParaRPr lang="en-GB"/>
        </a:p>
      </dgm:t>
    </dgm:pt>
    <dgm:pt modelId="{7B30FDF5-0B4B-49CD-9634-C8F02600FF9A}" type="sibTrans" cxnId="{97A22CF8-1BD8-4181-A826-4DF471BB48D5}">
      <dgm:prSet/>
      <dgm:spPr/>
      <dgm:t>
        <a:bodyPr/>
        <a:lstStyle/>
        <a:p>
          <a:endParaRPr lang="en-GB"/>
        </a:p>
      </dgm:t>
    </dgm:pt>
    <dgm:pt modelId="{5A9D82FB-4014-4A58-887F-0C46D57C46E6}">
      <dgm:prSet phldrT="[Text]" custT="1"/>
      <dgm:spPr/>
      <dgm:t>
        <a:bodyPr/>
        <a:lstStyle/>
        <a:p>
          <a:r>
            <a:rPr lang="en-GB" sz="1800" dirty="0"/>
            <a:t>Solo-ness and singledom</a:t>
          </a:r>
        </a:p>
      </dgm:t>
    </dgm:pt>
    <dgm:pt modelId="{B2B6CB5B-FD6B-48C3-833E-3728291F54F1}" type="parTrans" cxnId="{FDC8CCB6-DE56-42FF-8395-A0F27A2E9668}">
      <dgm:prSet/>
      <dgm:spPr/>
      <dgm:t>
        <a:bodyPr/>
        <a:lstStyle/>
        <a:p>
          <a:endParaRPr lang="en-GB"/>
        </a:p>
      </dgm:t>
    </dgm:pt>
    <dgm:pt modelId="{03C41915-5ED8-437C-98E9-FEFCAAB5A232}" type="sibTrans" cxnId="{FDC8CCB6-DE56-42FF-8395-A0F27A2E9668}">
      <dgm:prSet/>
      <dgm:spPr/>
      <dgm:t>
        <a:bodyPr/>
        <a:lstStyle/>
        <a:p>
          <a:endParaRPr lang="en-GB"/>
        </a:p>
      </dgm:t>
    </dgm:pt>
    <dgm:pt modelId="{1E919BEB-3FF5-45C8-89EC-CDF3D360097F}" type="pres">
      <dgm:prSet presAssocID="{0A0ECB0D-7045-4CC6-A1DD-80A9B7634F39}" presName="Name0" presStyleCnt="0">
        <dgm:presLayoutVars>
          <dgm:dir/>
          <dgm:animLvl val="lvl"/>
          <dgm:resizeHandles val="exact"/>
        </dgm:presLayoutVars>
      </dgm:prSet>
      <dgm:spPr/>
    </dgm:pt>
    <dgm:pt modelId="{01B58F23-3E56-4F42-AB25-0CC771013C74}" type="pres">
      <dgm:prSet presAssocID="{5B289627-EC5F-42A2-A47A-0575F5CE21A6}" presName="composite" presStyleCnt="0"/>
      <dgm:spPr/>
    </dgm:pt>
    <dgm:pt modelId="{3E9E785F-9724-4FAF-9D20-8C300F17CC69}" type="pres">
      <dgm:prSet presAssocID="{5B289627-EC5F-42A2-A47A-0575F5CE21A6}" presName="parTx" presStyleLbl="alignNode1" presStyleIdx="0" presStyleCnt="2">
        <dgm:presLayoutVars>
          <dgm:chMax val="0"/>
          <dgm:chPref val="0"/>
          <dgm:bulletEnabled val="1"/>
        </dgm:presLayoutVars>
      </dgm:prSet>
      <dgm:spPr/>
    </dgm:pt>
    <dgm:pt modelId="{BCE03014-B880-4A0F-9B68-6283F0E23846}" type="pres">
      <dgm:prSet presAssocID="{5B289627-EC5F-42A2-A47A-0575F5CE21A6}" presName="desTx" presStyleLbl="alignAccFollowNode1" presStyleIdx="0" presStyleCnt="2">
        <dgm:presLayoutVars>
          <dgm:bulletEnabled val="1"/>
        </dgm:presLayoutVars>
      </dgm:prSet>
      <dgm:spPr/>
    </dgm:pt>
    <dgm:pt modelId="{D5A4806E-3D0A-4A24-8B39-FA0A208FDE9B}" type="pres">
      <dgm:prSet presAssocID="{726F92DC-9723-4BF2-A790-083AF59BA06C}" presName="space" presStyleCnt="0"/>
      <dgm:spPr/>
    </dgm:pt>
    <dgm:pt modelId="{4B6451C5-2DF7-4F81-B883-37F4A7D2A6A4}" type="pres">
      <dgm:prSet presAssocID="{5BB71408-9AFF-48FA-BAA9-1DDB0AB9DCDC}" presName="composite" presStyleCnt="0"/>
      <dgm:spPr/>
    </dgm:pt>
    <dgm:pt modelId="{C2B07620-D259-410A-AFBB-A0736988885C}" type="pres">
      <dgm:prSet presAssocID="{5BB71408-9AFF-48FA-BAA9-1DDB0AB9DCDC}" presName="parTx" presStyleLbl="alignNode1" presStyleIdx="1" presStyleCnt="2">
        <dgm:presLayoutVars>
          <dgm:chMax val="0"/>
          <dgm:chPref val="0"/>
          <dgm:bulletEnabled val="1"/>
        </dgm:presLayoutVars>
      </dgm:prSet>
      <dgm:spPr/>
    </dgm:pt>
    <dgm:pt modelId="{B7400395-72F1-462E-9808-61A2B72C0EAE}" type="pres">
      <dgm:prSet presAssocID="{5BB71408-9AFF-48FA-BAA9-1DDB0AB9DCDC}" presName="desTx" presStyleLbl="alignAccFollowNode1" presStyleIdx="1" presStyleCnt="2">
        <dgm:presLayoutVars>
          <dgm:bulletEnabled val="1"/>
        </dgm:presLayoutVars>
      </dgm:prSet>
      <dgm:spPr/>
    </dgm:pt>
  </dgm:ptLst>
  <dgm:cxnLst>
    <dgm:cxn modelId="{B36F4E02-64FF-4FB6-BCDF-AF55D952F99A}" type="presOf" srcId="{C610D735-FC9E-47C7-83F7-473091E22BF4}" destId="{B7400395-72F1-462E-9808-61A2B72C0EAE}" srcOrd="0" destOrd="5" presId="urn:microsoft.com/office/officeart/2005/8/layout/hList1"/>
    <dgm:cxn modelId="{7D45C50C-EE33-4FAF-B9E6-1143C89C451D}" type="presOf" srcId="{65D0DBB8-62F4-4C52-A3EA-E76F6E33DFF3}" destId="{B7400395-72F1-462E-9808-61A2B72C0EAE}" srcOrd="0" destOrd="2" presId="urn:microsoft.com/office/officeart/2005/8/layout/hList1"/>
    <dgm:cxn modelId="{74F9A80F-29EF-4751-B978-FAA11F9B5E1D}" srcId="{5BB71408-9AFF-48FA-BAA9-1DDB0AB9DCDC}" destId="{C1779BC4-FD83-4470-B64B-43E799550C58}" srcOrd="1" destOrd="0" parTransId="{98E3845E-D63F-42CC-A83A-2F5CEF9D1C81}" sibTransId="{E3AC8733-3C48-46A1-BD70-7E21D859703C}"/>
    <dgm:cxn modelId="{8DBF0413-31F2-48FF-AE95-F488805E81C8}" srcId="{5BB71408-9AFF-48FA-BAA9-1DDB0AB9DCDC}" destId="{65D0DBB8-62F4-4C52-A3EA-E76F6E33DFF3}" srcOrd="2" destOrd="0" parTransId="{DA8CB3CA-9F37-4171-8211-86F10BBFE106}" sibTransId="{DAD20D0A-9CFF-433B-8CC7-640647E2620D}"/>
    <dgm:cxn modelId="{1CF0A320-4418-408B-8BBE-CF577D798DAC}" type="presOf" srcId="{BB9A2EF9-6487-4BF7-9801-85C60206B340}" destId="{BCE03014-B880-4A0F-9B68-6283F0E23846}" srcOrd="0" destOrd="2" presId="urn:microsoft.com/office/officeart/2005/8/layout/hList1"/>
    <dgm:cxn modelId="{AE4F3F5B-5F06-4D04-B8F5-F4A7B1245CD7}" srcId="{5B289627-EC5F-42A2-A47A-0575F5CE21A6}" destId="{BB9A2EF9-6487-4BF7-9801-85C60206B340}" srcOrd="2" destOrd="0" parTransId="{208101C0-D60D-4123-B21D-C5F8EFBEDA30}" sibTransId="{8745892D-DA48-436D-901A-FCF122B2A57D}"/>
    <dgm:cxn modelId="{8457894D-1B25-448C-B1A8-CB8C05D01D50}" srcId="{5BB71408-9AFF-48FA-BAA9-1DDB0AB9DCDC}" destId="{C610D735-FC9E-47C7-83F7-473091E22BF4}" srcOrd="5" destOrd="0" parTransId="{EDEF8C39-0C9C-4063-815E-DC6D45989787}" sibTransId="{1F03115C-16B2-4252-A2F3-9773090A4653}"/>
    <dgm:cxn modelId="{89664250-77A3-4592-A6C5-906311403AEB}" srcId="{5B289627-EC5F-42A2-A47A-0575F5CE21A6}" destId="{94556F5E-0DC0-481D-9F68-500516518DE5}" srcOrd="1" destOrd="0" parTransId="{B80D8DB5-B265-4B6C-9DCB-12C88F9DB574}" sibTransId="{48F94293-ED69-43B5-A33B-EC97AD2DF5BE}"/>
    <dgm:cxn modelId="{B9B02952-0805-4746-9321-2CD1597E32FD}" type="presOf" srcId="{AF8517EC-4354-4BF8-8495-C650E702BAF0}" destId="{B7400395-72F1-462E-9808-61A2B72C0EAE}" srcOrd="0" destOrd="4" presId="urn:microsoft.com/office/officeart/2005/8/layout/hList1"/>
    <dgm:cxn modelId="{0F0E1E78-797D-4ED5-B926-F9A528967676}" type="presOf" srcId="{5B289627-EC5F-42A2-A47A-0575F5CE21A6}" destId="{3E9E785F-9724-4FAF-9D20-8C300F17CC69}" srcOrd="0" destOrd="0" presId="urn:microsoft.com/office/officeart/2005/8/layout/hList1"/>
    <dgm:cxn modelId="{B40A8F88-5560-4283-8A3C-9DCC49CFBA08}" type="presOf" srcId="{C1779BC4-FD83-4470-B64B-43E799550C58}" destId="{B7400395-72F1-462E-9808-61A2B72C0EAE}" srcOrd="0" destOrd="1" presId="urn:microsoft.com/office/officeart/2005/8/layout/hList1"/>
    <dgm:cxn modelId="{97209B8A-1811-4133-A7BF-EF0E4CA8FDBD}" type="presOf" srcId="{94556F5E-0DC0-481D-9F68-500516518DE5}" destId="{BCE03014-B880-4A0F-9B68-6283F0E23846}" srcOrd="0" destOrd="1" presId="urn:microsoft.com/office/officeart/2005/8/layout/hList1"/>
    <dgm:cxn modelId="{2A5F978D-BA2C-4820-AA51-9203C6F4393A}" srcId="{5B289627-EC5F-42A2-A47A-0575F5CE21A6}" destId="{37858C9F-7632-408F-9EE3-0F10234AA86D}" srcOrd="0" destOrd="0" parTransId="{7A8C6233-7AF2-4C24-A45C-43DA292C741C}" sibTransId="{C127FDB6-8A96-4ADE-BDF4-5547ABEFF2D6}"/>
    <dgm:cxn modelId="{E1AC8893-7031-434F-AA46-E6A8CCDCEBF5}" type="presOf" srcId="{37858C9F-7632-408F-9EE3-0F10234AA86D}" destId="{BCE03014-B880-4A0F-9B68-6283F0E23846}" srcOrd="0" destOrd="0" presId="urn:microsoft.com/office/officeart/2005/8/layout/hList1"/>
    <dgm:cxn modelId="{D30966A1-3244-4332-9490-143BA9D2FED4}" srcId="{0A0ECB0D-7045-4CC6-A1DD-80A9B7634F39}" destId="{5BB71408-9AFF-48FA-BAA9-1DDB0AB9DCDC}" srcOrd="1" destOrd="0" parTransId="{9112FC99-7B7A-4A2A-9C86-099725BA964D}" sibTransId="{9D68165D-B4DF-40E5-8616-81073DE45768}"/>
    <dgm:cxn modelId="{4A29A1A8-5CD2-4635-B7B7-4D599F5BF4DF}" type="presOf" srcId="{5A9D82FB-4014-4A58-887F-0C46D57C46E6}" destId="{B7400395-72F1-462E-9808-61A2B72C0EAE}" srcOrd="0" destOrd="0" presId="urn:microsoft.com/office/officeart/2005/8/layout/hList1"/>
    <dgm:cxn modelId="{FDC8CCB6-DE56-42FF-8395-A0F27A2E9668}" srcId="{5BB71408-9AFF-48FA-BAA9-1DDB0AB9DCDC}" destId="{5A9D82FB-4014-4A58-887F-0C46D57C46E6}" srcOrd="0" destOrd="0" parTransId="{B2B6CB5B-FD6B-48C3-833E-3728291F54F1}" sibTransId="{03C41915-5ED8-437C-98E9-FEFCAAB5A232}"/>
    <dgm:cxn modelId="{CCDF03BA-314A-42E4-A64A-E594DEE1742E}" type="presOf" srcId="{0A0ECB0D-7045-4CC6-A1DD-80A9B7634F39}" destId="{1E919BEB-3FF5-45C8-89EC-CDF3D360097F}" srcOrd="0" destOrd="0" presId="urn:microsoft.com/office/officeart/2005/8/layout/hList1"/>
    <dgm:cxn modelId="{8CC2AAC6-1EB6-4E96-8C4E-A4366AA1DDAA}" srcId="{5BB71408-9AFF-48FA-BAA9-1DDB0AB9DCDC}" destId="{962180F4-E784-460A-89C3-CED43FFDD28B}" srcOrd="3" destOrd="0" parTransId="{777CFEB2-C234-4951-AFCA-E14C4F9E881B}" sibTransId="{7A240FE9-F5C1-4EDC-8434-B6C08A0133E2}"/>
    <dgm:cxn modelId="{994DF6C6-99AA-4841-912D-689B8739EC01}" srcId="{0A0ECB0D-7045-4CC6-A1DD-80A9B7634F39}" destId="{5B289627-EC5F-42A2-A47A-0575F5CE21A6}" srcOrd="0" destOrd="0" parTransId="{14CB3082-81C1-4249-9BF5-CFAD0229D429}" sibTransId="{726F92DC-9723-4BF2-A790-083AF59BA06C}"/>
    <dgm:cxn modelId="{5AFFC7C9-2376-415D-B89F-6852517A9918}" type="presOf" srcId="{962180F4-E784-460A-89C3-CED43FFDD28B}" destId="{B7400395-72F1-462E-9808-61A2B72C0EAE}" srcOrd="0" destOrd="3" presId="urn:microsoft.com/office/officeart/2005/8/layout/hList1"/>
    <dgm:cxn modelId="{97A22CF8-1BD8-4181-A826-4DF471BB48D5}" srcId="{5BB71408-9AFF-48FA-BAA9-1DDB0AB9DCDC}" destId="{AF8517EC-4354-4BF8-8495-C650E702BAF0}" srcOrd="4" destOrd="0" parTransId="{CC5D541E-E808-49CD-B773-A3ECBE881BF5}" sibTransId="{7B30FDF5-0B4B-49CD-9634-C8F02600FF9A}"/>
    <dgm:cxn modelId="{B09F8AF9-F5D5-4808-8313-9559A8A5AECE}" type="presOf" srcId="{5BB71408-9AFF-48FA-BAA9-1DDB0AB9DCDC}" destId="{C2B07620-D259-410A-AFBB-A0736988885C}" srcOrd="0" destOrd="0" presId="urn:microsoft.com/office/officeart/2005/8/layout/hList1"/>
    <dgm:cxn modelId="{14C7C6FB-11AD-412C-A118-9B9FD1018924}" type="presParOf" srcId="{1E919BEB-3FF5-45C8-89EC-CDF3D360097F}" destId="{01B58F23-3E56-4F42-AB25-0CC771013C74}" srcOrd="0" destOrd="0" presId="urn:microsoft.com/office/officeart/2005/8/layout/hList1"/>
    <dgm:cxn modelId="{491DCC2F-C982-4282-9605-BFAF78CD21A5}" type="presParOf" srcId="{01B58F23-3E56-4F42-AB25-0CC771013C74}" destId="{3E9E785F-9724-4FAF-9D20-8C300F17CC69}" srcOrd="0" destOrd="0" presId="urn:microsoft.com/office/officeart/2005/8/layout/hList1"/>
    <dgm:cxn modelId="{C1A955C4-7C02-4675-8FD6-E0340A9F7D17}" type="presParOf" srcId="{01B58F23-3E56-4F42-AB25-0CC771013C74}" destId="{BCE03014-B880-4A0F-9B68-6283F0E23846}" srcOrd="1" destOrd="0" presId="urn:microsoft.com/office/officeart/2005/8/layout/hList1"/>
    <dgm:cxn modelId="{4DA2B248-E4D4-4F9E-B6F8-1C21E87A9827}" type="presParOf" srcId="{1E919BEB-3FF5-45C8-89EC-CDF3D360097F}" destId="{D5A4806E-3D0A-4A24-8B39-FA0A208FDE9B}" srcOrd="1" destOrd="0" presId="urn:microsoft.com/office/officeart/2005/8/layout/hList1"/>
    <dgm:cxn modelId="{47D48739-1242-464D-8107-90EE911C9B73}" type="presParOf" srcId="{1E919BEB-3FF5-45C8-89EC-CDF3D360097F}" destId="{4B6451C5-2DF7-4F81-B883-37F4A7D2A6A4}" srcOrd="2" destOrd="0" presId="urn:microsoft.com/office/officeart/2005/8/layout/hList1"/>
    <dgm:cxn modelId="{C8AD1406-A3DF-4C03-99BB-56742E4339FA}" type="presParOf" srcId="{4B6451C5-2DF7-4F81-B883-37F4A7D2A6A4}" destId="{C2B07620-D259-410A-AFBB-A0736988885C}" srcOrd="0" destOrd="0" presId="urn:microsoft.com/office/officeart/2005/8/layout/hList1"/>
    <dgm:cxn modelId="{24C2BFDB-C579-458A-927D-2BA6C9EAAB03}" type="presParOf" srcId="{4B6451C5-2DF7-4F81-B883-37F4A7D2A6A4}" destId="{B7400395-72F1-462E-9808-61A2B72C0EAE}"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D399E8-259E-4907-9796-52AA992D37BC}" type="doc">
      <dgm:prSet loTypeId="urn:microsoft.com/office/officeart/2005/8/layout/matrix1" loCatId="matrix" qsTypeId="urn:microsoft.com/office/officeart/2005/8/quickstyle/simple1" qsCatId="simple" csTypeId="urn:microsoft.com/office/officeart/2005/8/colors/accent5_4" csCatId="accent5" phldr="1"/>
      <dgm:spPr/>
      <dgm:t>
        <a:bodyPr/>
        <a:lstStyle/>
        <a:p>
          <a:endParaRPr lang="en-GB"/>
        </a:p>
      </dgm:t>
    </dgm:pt>
    <dgm:pt modelId="{3252D0EA-4D7D-4ED9-9E94-F12B51A69DE8}">
      <dgm:prSet phldrT="[Text]"/>
      <dgm:spPr/>
      <dgm:t>
        <a:bodyPr/>
        <a:lstStyle/>
        <a:p>
          <a:r>
            <a:rPr lang="en-GB" dirty="0"/>
            <a:t>Sexual issues</a:t>
          </a:r>
          <a:br>
            <a:rPr lang="en-GB" dirty="0"/>
          </a:br>
          <a:r>
            <a:rPr lang="en-GB" dirty="0"/>
            <a:t>Clients in social work practice </a:t>
          </a:r>
        </a:p>
      </dgm:t>
    </dgm:pt>
    <dgm:pt modelId="{CDE32ADD-919A-4FC8-B58B-0851C9BB72C1}" type="parTrans" cxnId="{5C439A70-5063-4E34-9A29-7F1AD7A12494}">
      <dgm:prSet/>
      <dgm:spPr/>
      <dgm:t>
        <a:bodyPr/>
        <a:lstStyle/>
        <a:p>
          <a:endParaRPr lang="en-GB"/>
        </a:p>
      </dgm:t>
    </dgm:pt>
    <dgm:pt modelId="{2BC3DDC9-338C-4F7A-97C5-28EC4599A61F}" type="sibTrans" cxnId="{5C439A70-5063-4E34-9A29-7F1AD7A12494}">
      <dgm:prSet/>
      <dgm:spPr/>
      <dgm:t>
        <a:bodyPr/>
        <a:lstStyle/>
        <a:p>
          <a:endParaRPr lang="en-GB"/>
        </a:p>
      </dgm:t>
    </dgm:pt>
    <dgm:pt modelId="{E1F322F7-5F8E-4215-95A4-9F31CEA2DCD2}">
      <dgm:prSet phldrT="[Text]" custT="1"/>
      <dgm:spPr/>
      <dgm:t>
        <a:bodyPr/>
        <a:lstStyle/>
        <a:p>
          <a:pPr>
            <a:buFont typeface="Wingdings" panose="05000000000000000000" pitchFamily="2" charset="2"/>
            <a:buChar char="Ø"/>
          </a:pPr>
          <a:r>
            <a:rPr lang="en-GB" sz="2800" dirty="0"/>
            <a:t>Health and </a:t>
          </a:r>
          <a:br>
            <a:rPr lang="en-GB" sz="2800" dirty="0"/>
          </a:br>
          <a:r>
            <a:rPr lang="en-GB" sz="2800" dirty="0"/>
            <a:t>Mental Health </a:t>
          </a:r>
          <a:br>
            <a:rPr lang="en-GB" sz="2000" dirty="0"/>
          </a:br>
          <a:br>
            <a:rPr lang="en-GB" sz="2000" dirty="0"/>
          </a:br>
          <a:r>
            <a:rPr lang="en-GB" sz="1400" dirty="0"/>
            <a:t>(Davison &amp; Huntington, 2010)</a:t>
          </a:r>
        </a:p>
      </dgm:t>
    </dgm:pt>
    <dgm:pt modelId="{FA53231F-E1CC-4A7B-ADA9-AB8186D245BC}" type="parTrans" cxnId="{0D215928-9340-44FB-B3C5-C2628663074C}">
      <dgm:prSet/>
      <dgm:spPr/>
      <dgm:t>
        <a:bodyPr/>
        <a:lstStyle/>
        <a:p>
          <a:endParaRPr lang="en-GB"/>
        </a:p>
      </dgm:t>
    </dgm:pt>
    <dgm:pt modelId="{E3EBAE04-DB6B-4BD5-8F36-B4E046ED42FC}" type="sibTrans" cxnId="{0D215928-9340-44FB-B3C5-C2628663074C}">
      <dgm:prSet/>
      <dgm:spPr/>
      <dgm:t>
        <a:bodyPr/>
        <a:lstStyle/>
        <a:p>
          <a:endParaRPr lang="en-GB"/>
        </a:p>
      </dgm:t>
    </dgm:pt>
    <dgm:pt modelId="{63A0BDA5-3DC3-4CA7-AFC0-A2C93D50E9C5}">
      <dgm:prSet custT="1"/>
      <dgm:spPr/>
      <dgm:t>
        <a:bodyPr/>
        <a:lstStyle/>
        <a:p>
          <a:r>
            <a:rPr lang="en-GB" sz="2800" dirty="0"/>
            <a:t>Sexuality and Disability </a:t>
          </a:r>
          <a:br>
            <a:rPr lang="en-GB" sz="2000" dirty="0"/>
          </a:br>
          <a:br>
            <a:rPr lang="en-GB" sz="2000" dirty="0"/>
          </a:br>
          <a:r>
            <a:rPr lang="en-GB" sz="1200" dirty="0"/>
            <a:t>(Friedman, Arnold, Owen, &amp; Sandman, 2014; </a:t>
          </a:r>
          <a:r>
            <a:rPr lang="en-GB" sz="1200" dirty="0" err="1"/>
            <a:t>Kattari</a:t>
          </a:r>
          <a:r>
            <a:rPr lang="en-GB" sz="1200" dirty="0"/>
            <a:t>, 2014) </a:t>
          </a:r>
        </a:p>
      </dgm:t>
    </dgm:pt>
    <dgm:pt modelId="{321E4FFD-1CC3-4E41-BA9F-E71798979BBA}" type="parTrans" cxnId="{9FB471EB-773D-4FB6-A771-8B15EB9E08BE}">
      <dgm:prSet/>
      <dgm:spPr/>
      <dgm:t>
        <a:bodyPr/>
        <a:lstStyle/>
        <a:p>
          <a:endParaRPr lang="en-GB"/>
        </a:p>
      </dgm:t>
    </dgm:pt>
    <dgm:pt modelId="{369F1CC1-8A57-4979-9B4B-E2C6C77F2038}" type="sibTrans" cxnId="{9FB471EB-773D-4FB6-A771-8B15EB9E08BE}">
      <dgm:prSet/>
      <dgm:spPr/>
      <dgm:t>
        <a:bodyPr/>
        <a:lstStyle/>
        <a:p>
          <a:endParaRPr lang="en-GB"/>
        </a:p>
      </dgm:t>
    </dgm:pt>
    <dgm:pt modelId="{FC0BAAD6-A4B4-4DF9-8080-DF35AE21F690}">
      <dgm:prSet custT="1"/>
      <dgm:spPr/>
      <dgm:t>
        <a:bodyPr/>
        <a:lstStyle/>
        <a:p>
          <a:r>
            <a:rPr lang="en-GB" sz="2800" dirty="0"/>
            <a:t>Sexual Violence </a:t>
          </a:r>
          <a:br>
            <a:rPr lang="en-GB" sz="2000" dirty="0"/>
          </a:br>
          <a:br>
            <a:rPr lang="en-GB" sz="2000" dirty="0"/>
          </a:br>
          <a:r>
            <a:rPr lang="en-GB" sz="1400" dirty="0"/>
            <a:t>(</a:t>
          </a:r>
          <a:r>
            <a:rPr lang="en-GB" sz="1400" dirty="0" err="1"/>
            <a:t>Gavey</a:t>
          </a:r>
          <a:r>
            <a:rPr lang="en-GB" sz="1400" dirty="0"/>
            <a:t> &amp; </a:t>
          </a:r>
          <a:r>
            <a:rPr lang="en-GB" sz="1400" dirty="0" err="1"/>
            <a:t>Senn</a:t>
          </a:r>
          <a:r>
            <a:rPr lang="en-GB" sz="1400" dirty="0"/>
            <a:t>, 2014; Martin, Macy, &amp; Young, 2011; </a:t>
          </a:r>
          <a:r>
            <a:rPr lang="en-GB" sz="1400" dirty="0" err="1"/>
            <a:t>Zoldbrod</a:t>
          </a:r>
          <a:r>
            <a:rPr lang="en-GB" sz="1400" dirty="0"/>
            <a:t>, 2015)</a:t>
          </a:r>
          <a:br>
            <a:rPr lang="en-GB" sz="1400" dirty="0"/>
          </a:br>
          <a:br>
            <a:rPr lang="en-GB" sz="1400" dirty="0"/>
          </a:br>
          <a:endParaRPr lang="en-GB" sz="1400" dirty="0"/>
        </a:p>
      </dgm:t>
    </dgm:pt>
    <dgm:pt modelId="{167FDDF4-F973-4FAA-AF55-A3025B01609B}" type="parTrans" cxnId="{428C49AA-6133-4707-83B2-8D706CD06E5D}">
      <dgm:prSet/>
      <dgm:spPr/>
      <dgm:t>
        <a:bodyPr/>
        <a:lstStyle/>
        <a:p>
          <a:endParaRPr lang="en-GB"/>
        </a:p>
      </dgm:t>
    </dgm:pt>
    <dgm:pt modelId="{4938BABB-C2AE-4C65-97DA-B6A1B186A80A}" type="sibTrans" cxnId="{428C49AA-6133-4707-83B2-8D706CD06E5D}">
      <dgm:prSet/>
      <dgm:spPr/>
      <dgm:t>
        <a:bodyPr/>
        <a:lstStyle/>
        <a:p>
          <a:endParaRPr lang="en-GB"/>
        </a:p>
      </dgm:t>
    </dgm:pt>
    <dgm:pt modelId="{98087CCE-4C78-4C3C-9DDD-09CE9CAE4552}">
      <dgm:prSet custT="1"/>
      <dgm:spPr/>
      <dgm:t>
        <a:bodyPr/>
        <a:lstStyle/>
        <a:p>
          <a:r>
            <a:rPr lang="en-GB" sz="2800" dirty="0"/>
            <a:t>Sexuality Across </a:t>
          </a:r>
          <a:br>
            <a:rPr lang="en-GB" sz="2800" dirty="0"/>
          </a:br>
          <a:r>
            <a:rPr lang="en-GB" sz="2800" dirty="0"/>
            <a:t>the Lifespan </a:t>
          </a:r>
          <a:br>
            <a:rPr lang="en-GB" sz="2000" dirty="0"/>
          </a:br>
          <a:r>
            <a:rPr lang="en-GB" sz="1400" dirty="0"/>
            <a:t>(Schwartz, </a:t>
          </a:r>
          <a:r>
            <a:rPr lang="en-GB" sz="1400" dirty="0" err="1"/>
            <a:t>Diefendorf</a:t>
          </a:r>
          <a:r>
            <a:rPr lang="en-GB" sz="1400" dirty="0"/>
            <a:t>, &amp; McGlynn-Wright, 2014)</a:t>
          </a:r>
          <a:br>
            <a:rPr lang="en-GB" sz="1400" dirty="0"/>
          </a:br>
          <a:br>
            <a:rPr lang="en-GB" sz="1400" dirty="0"/>
          </a:br>
          <a:endParaRPr lang="en-GB" sz="1400" dirty="0"/>
        </a:p>
      </dgm:t>
    </dgm:pt>
    <dgm:pt modelId="{4C4C5C7E-62E0-4926-979A-A421DD333829}" type="parTrans" cxnId="{DFDDA3DF-8DA8-426A-95D1-18A641512851}">
      <dgm:prSet/>
      <dgm:spPr/>
      <dgm:t>
        <a:bodyPr/>
        <a:lstStyle/>
        <a:p>
          <a:endParaRPr lang="en-GB"/>
        </a:p>
      </dgm:t>
    </dgm:pt>
    <dgm:pt modelId="{7D2A074A-1371-4C57-A935-0196114CBB7B}" type="sibTrans" cxnId="{DFDDA3DF-8DA8-426A-95D1-18A641512851}">
      <dgm:prSet/>
      <dgm:spPr/>
      <dgm:t>
        <a:bodyPr/>
        <a:lstStyle/>
        <a:p>
          <a:endParaRPr lang="en-GB"/>
        </a:p>
      </dgm:t>
    </dgm:pt>
    <dgm:pt modelId="{1855ED74-68FD-4B4A-B2B6-527270063F0D}" type="pres">
      <dgm:prSet presAssocID="{E5D399E8-259E-4907-9796-52AA992D37BC}" presName="diagram" presStyleCnt="0">
        <dgm:presLayoutVars>
          <dgm:chMax val="1"/>
          <dgm:dir/>
          <dgm:animLvl val="ctr"/>
          <dgm:resizeHandles val="exact"/>
        </dgm:presLayoutVars>
      </dgm:prSet>
      <dgm:spPr/>
    </dgm:pt>
    <dgm:pt modelId="{72445946-D382-4913-B8CA-3DC98583DD44}" type="pres">
      <dgm:prSet presAssocID="{E5D399E8-259E-4907-9796-52AA992D37BC}" presName="matrix" presStyleCnt="0"/>
      <dgm:spPr/>
    </dgm:pt>
    <dgm:pt modelId="{729BE60D-712B-4579-80EF-095B4DC7133A}" type="pres">
      <dgm:prSet presAssocID="{E5D399E8-259E-4907-9796-52AA992D37BC}" presName="tile1" presStyleLbl="node1" presStyleIdx="0" presStyleCnt="4"/>
      <dgm:spPr/>
    </dgm:pt>
    <dgm:pt modelId="{635A5116-7C8D-4BA9-8356-C392113FB7F5}" type="pres">
      <dgm:prSet presAssocID="{E5D399E8-259E-4907-9796-52AA992D37BC}" presName="tile1text" presStyleLbl="node1" presStyleIdx="0" presStyleCnt="4">
        <dgm:presLayoutVars>
          <dgm:chMax val="0"/>
          <dgm:chPref val="0"/>
          <dgm:bulletEnabled val="1"/>
        </dgm:presLayoutVars>
      </dgm:prSet>
      <dgm:spPr/>
    </dgm:pt>
    <dgm:pt modelId="{E5902E5D-AE49-4290-8315-CA28A21FEBC3}" type="pres">
      <dgm:prSet presAssocID="{E5D399E8-259E-4907-9796-52AA992D37BC}" presName="tile2" presStyleLbl="node1" presStyleIdx="1" presStyleCnt="4"/>
      <dgm:spPr/>
    </dgm:pt>
    <dgm:pt modelId="{E73FD4AE-C38E-4C3B-A77F-A027FB952603}" type="pres">
      <dgm:prSet presAssocID="{E5D399E8-259E-4907-9796-52AA992D37BC}" presName="tile2text" presStyleLbl="node1" presStyleIdx="1" presStyleCnt="4">
        <dgm:presLayoutVars>
          <dgm:chMax val="0"/>
          <dgm:chPref val="0"/>
          <dgm:bulletEnabled val="1"/>
        </dgm:presLayoutVars>
      </dgm:prSet>
      <dgm:spPr/>
    </dgm:pt>
    <dgm:pt modelId="{D42AFFB9-7A6B-4410-AB7C-1A84EA4C5139}" type="pres">
      <dgm:prSet presAssocID="{E5D399E8-259E-4907-9796-52AA992D37BC}" presName="tile3" presStyleLbl="node1" presStyleIdx="2" presStyleCnt="4"/>
      <dgm:spPr/>
    </dgm:pt>
    <dgm:pt modelId="{1B50D739-541D-4369-A08D-8FCB2F54285C}" type="pres">
      <dgm:prSet presAssocID="{E5D399E8-259E-4907-9796-52AA992D37BC}" presName="tile3text" presStyleLbl="node1" presStyleIdx="2" presStyleCnt="4">
        <dgm:presLayoutVars>
          <dgm:chMax val="0"/>
          <dgm:chPref val="0"/>
          <dgm:bulletEnabled val="1"/>
        </dgm:presLayoutVars>
      </dgm:prSet>
      <dgm:spPr/>
    </dgm:pt>
    <dgm:pt modelId="{6C66155E-170B-4929-8447-B493A3365EC9}" type="pres">
      <dgm:prSet presAssocID="{E5D399E8-259E-4907-9796-52AA992D37BC}" presName="tile4" presStyleLbl="node1" presStyleIdx="3" presStyleCnt="4"/>
      <dgm:spPr/>
    </dgm:pt>
    <dgm:pt modelId="{8FD462B1-50A9-46D3-8151-603DB2A26881}" type="pres">
      <dgm:prSet presAssocID="{E5D399E8-259E-4907-9796-52AA992D37BC}" presName="tile4text" presStyleLbl="node1" presStyleIdx="3" presStyleCnt="4">
        <dgm:presLayoutVars>
          <dgm:chMax val="0"/>
          <dgm:chPref val="0"/>
          <dgm:bulletEnabled val="1"/>
        </dgm:presLayoutVars>
      </dgm:prSet>
      <dgm:spPr/>
    </dgm:pt>
    <dgm:pt modelId="{9AA07CBB-CE8E-4D34-AE2D-09CB98B1D92A}" type="pres">
      <dgm:prSet presAssocID="{E5D399E8-259E-4907-9796-52AA992D37BC}" presName="centerTile" presStyleLbl="fgShp" presStyleIdx="0" presStyleCnt="1">
        <dgm:presLayoutVars>
          <dgm:chMax val="0"/>
          <dgm:chPref val="0"/>
        </dgm:presLayoutVars>
      </dgm:prSet>
      <dgm:spPr/>
    </dgm:pt>
  </dgm:ptLst>
  <dgm:cxnLst>
    <dgm:cxn modelId="{2D9AD918-8149-454C-A472-E6E301434482}" type="presOf" srcId="{FC0BAAD6-A4B4-4DF9-8080-DF35AE21F690}" destId="{D42AFFB9-7A6B-4410-AB7C-1A84EA4C5139}" srcOrd="0" destOrd="0" presId="urn:microsoft.com/office/officeart/2005/8/layout/matrix1"/>
    <dgm:cxn modelId="{0D215928-9340-44FB-B3C5-C2628663074C}" srcId="{3252D0EA-4D7D-4ED9-9E94-F12B51A69DE8}" destId="{E1F322F7-5F8E-4215-95A4-9F31CEA2DCD2}" srcOrd="0" destOrd="0" parTransId="{FA53231F-E1CC-4A7B-ADA9-AB8186D245BC}" sibTransId="{E3EBAE04-DB6B-4BD5-8F36-B4E046ED42FC}"/>
    <dgm:cxn modelId="{5C439A70-5063-4E34-9A29-7F1AD7A12494}" srcId="{E5D399E8-259E-4907-9796-52AA992D37BC}" destId="{3252D0EA-4D7D-4ED9-9E94-F12B51A69DE8}" srcOrd="0" destOrd="0" parTransId="{CDE32ADD-919A-4FC8-B58B-0851C9BB72C1}" sibTransId="{2BC3DDC9-338C-4F7A-97C5-28EC4599A61F}"/>
    <dgm:cxn modelId="{B7DC2490-E03B-45AD-A788-88AAE15C1AFC}" type="presOf" srcId="{98087CCE-4C78-4C3C-9DDD-09CE9CAE4552}" destId="{8FD462B1-50A9-46D3-8151-603DB2A26881}" srcOrd="1" destOrd="0" presId="urn:microsoft.com/office/officeart/2005/8/layout/matrix1"/>
    <dgm:cxn modelId="{8ABBF495-F2A8-4B68-9D4C-161BC0EEB64D}" type="presOf" srcId="{E1F322F7-5F8E-4215-95A4-9F31CEA2DCD2}" destId="{635A5116-7C8D-4BA9-8356-C392113FB7F5}" srcOrd="1" destOrd="0" presId="urn:microsoft.com/office/officeart/2005/8/layout/matrix1"/>
    <dgm:cxn modelId="{C36156A9-091F-4DA1-A974-D7CC08F57D01}" type="presOf" srcId="{63A0BDA5-3DC3-4CA7-AFC0-A2C93D50E9C5}" destId="{E73FD4AE-C38E-4C3B-A77F-A027FB952603}" srcOrd="1" destOrd="0" presId="urn:microsoft.com/office/officeart/2005/8/layout/matrix1"/>
    <dgm:cxn modelId="{428C49AA-6133-4707-83B2-8D706CD06E5D}" srcId="{3252D0EA-4D7D-4ED9-9E94-F12B51A69DE8}" destId="{FC0BAAD6-A4B4-4DF9-8080-DF35AE21F690}" srcOrd="2" destOrd="0" parTransId="{167FDDF4-F973-4FAA-AF55-A3025B01609B}" sibTransId="{4938BABB-C2AE-4C65-97DA-B6A1B186A80A}"/>
    <dgm:cxn modelId="{34F0D8AD-9EBC-4F6F-832C-6BCC8A0C7439}" type="presOf" srcId="{3252D0EA-4D7D-4ED9-9E94-F12B51A69DE8}" destId="{9AA07CBB-CE8E-4D34-AE2D-09CB98B1D92A}" srcOrd="0" destOrd="0" presId="urn:microsoft.com/office/officeart/2005/8/layout/matrix1"/>
    <dgm:cxn modelId="{D5C388AF-8913-4C94-875C-E99DB320EC36}" type="presOf" srcId="{E5D399E8-259E-4907-9796-52AA992D37BC}" destId="{1855ED74-68FD-4B4A-B2B6-527270063F0D}" srcOrd="0" destOrd="0" presId="urn:microsoft.com/office/officeart/2005/8/layout/matrix1"/>
    <dgm:cxn modelId="{0EB4E4C8-F055-43A7-9A82-4BAEEF8E6857}" type="presOf" srcId="{63A0BDA5-3DC3-4CA7-AFC0-A2C93D50E9C5}" destId="{E5902E5D-AE49-4290-8315-CA28A21FEBC3}" srcOrd="0" destOrd="0" presId="urn:microsoft.com/office/officeart/2005/8/layout/matrix1"/>
    <dgm:cxn modelId="{DFDDA3DF-8DA8-426A-95D1-18A641512851}" srcId="{3252D0EA-4D7D-4ED9-9E94-F12B51A69DE8}" destId="{98087CCE-4C78-4C3C-9DDD-09CE9CAE4552}" srcOrd="3" destOrd="0" parTransId="{4C4C5C7E-62E0-4926-979A-A421DD333829}" sibTransId="{7D2A074A-1371-4C57-A935-0196114CBB7B}"/>
    <dgm:cxn modelId="{EE380DE5-31E8-4955-84B2-978C4F6144DC}" type="presOf" srcId="{FC0BAAD6-A4B4-4DF9-8080-DF35AE21F690}" destId="{1B50D739-541D-4369-A08D-8FCB2F54285C}" srcOrd="1" destOrd="0" presId="urn:microsoft.com/office/officeart/2005/8/layout/matrix1"/>
    <dgm:cxn modelId="{9FB471EB-773D-4FB6-A771-8B15EB9E08BE}" srcId="{3252D0EA-4D7D-4ED9-9E94-F12B51A69DE8}" destId="{63A0BDA5-3DC3-4CA7-AFC0-A2C93D50E9C5}" srcOrd="1" destOrd="0" parTransId="{321E4FFD-1CC3-4E41-BA9F-E71798979BBA}" sibTransId="{369F1CC1-8A57-4979-9B4B-E2C6C77F2038}"/>
    <dgm:cxn modelId="{90F332F2-D819-4CDE-A737-146B7062C2B9}" type="presOf" srcId="{98087CCE-4C78-4C3C-9DDD-09CE9CAE4552}" destId="{6C66155E-170B-4929-8447-B493A3365EC9}" srcOrd="0" destOrd="0" presId="urn:microsoft.com/office/officeart/2005/8/layout/matrix1"/>
    <dgm:cxn modelId="{6F049EFE-7F4B-492A-B306-1B42855BCDF4}" type="presOf" srcId="{E1F322F7-5F8E-4215-95A4-9F31CEA2DCD2}" destId="{729BE60D-712B-4579-80EF-095B4DC7133A}" srcOrd="0" destOrd="0" presId="urn:microsoft.com/office/officeart/2005/8/layout/matrix1"/>
    <dgm:cxn modelId="{5FA6C29C-8673-4A97-A5B8-2CEFCB6B500A}" type="presParOf" srcId="{1855ED74-68FD-4B4A-B2B6-527270063F0D}" destId="{72445946-D382-4913-B8CA-3DC98583DD44}" srcOrd="0" destOrd="0" presId="urn:microsoft.com/office/officeart/2005/8/layout/matrix1"/>
    <dgm:cxn modelId="{7CB16926-30AE-4ADD-9A18-52D3B11F6B82}" type="presParOf" srcId="{72445946-D382-4913-B8CA-3DC98583DD44}" destId="{729BE60D-712B-4579-80EF-095B4DC7133A}" srcOrd="0" destOrd="0" presId="urn:microsoft.com/office/officeart/2005/8/layout/matrix1"/>
    <dgm:cxn modelId="{C00CF660-76EB-4D25-8536-7CFDAF56E84E}" type="presParOf" srcId="{72445946-D382-4913-B8CA-3DC98583DD44}" destId="{635A5116-7C8D-4BA9-8356-C392113FB7F5}" srcOrd="1" destOrd="0" presId="urn:microsoft.com/office/officeart/2005/8/layout/matrix1"/>
    <dgm:cxn modelId="{7D922B5B-76F7-4CE8-8BF1-ACE6536C90CA}" type="presParOf" srcId="{72445946-D382-4913-B8CA-3DC98583DD44}" destId="{E5902E5D-AE49-4290-8315-CA28A21FEBC3}" srcOrd="2" destOrd="0" presId="urn:microsoft.com/office/officeart/2005/8/layout/matrix1"/>
    <dgm:cxn modelId="{DDA673D7-4C5C-433E-AD2B-04871EE5C53C}" type="presParOf" srcId="{72445946-D382-4913-B8CA-3DC98583DD44}" destId="{E73FD4AE-C38E-4C3B-A77F-A027FB952603}" srcOrd="3" destOrd="0" presId="urn:microsoft.com/office/officeart/2005/8/layout/matrix1"/>
    <dgm:cxn modelId="{4A3536BE-CFDA-423C-95D3-92D0BFAC53D3}" type="presParOf" srcId="{72445946-D382-4913-B8CA-3DC98583DD44}" destId="{D42AFFB9-7A6B-4410-AB7C-1A84EA4C5139}" srcOrd="4" destOrd="0" presId="urn:microsoft.com/office/officeart/2005/8/layout/matrix1"/>
    <dgm:cxn modelId="{6406CDC9-FFA7-4298-8730-FA248150A0FA}" type="presParOf" srcId="{72445946-D382-4913-B8CA-3DC98583DD44}" destId="{1B50D739-541D-4369-A08D-8FCB2F54285C}" srcOrd="5" destOrd="0" presId="urn:microsoft.com/office/officeart/2005/8/layout/matrix1"/>
    <dgm:cxn modelId="{D043874B-AD9D-495C-8162-EA704488763C}" type="presParOf" srcId="{72445946-D382-4913-B8CA-3DC98583DD44}" destId="{6C66155E-170B-4929-8447-B493A3365EC9}" srcOrd="6" destOrd="0" presId="urn:microsoft.com/office/officeart/2005/8/layout/matrix1"/>
    <dgm:cxn modelId="{145DC4A2-B810-4849-8561-5A43C4297415}" type="presParOf" srcId="{72445946-D382-4913-B8CA-3DC98583DD44}" destId="{8FD462B1-50A9-46D3-8151-603DB2A26881}" srcOrd="7" destOrd="0" presId="urn:microsoft.com/office/officeart/2005/8/layout/matrix1"/>
    <dgm:cxn modelId="{420BF3DD-3158-4B09-90AF-EE0E73A77351}" type="presParOf" srcId="{1855ED74-68FD-4B4A-B2B6-527270063F0D}" destId="{9AA07CBB-CE8E-4D34-AE2D-09CB98B1D92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1C106B-B713-4FD6-BEB5-4320DABFB910}"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n-GB"/>
        </a:p>
      </dgm:t>
    </dgm:pt>
    <dgm:pt modelId="{00C9A01B-2843-4AB2-B48A-848B11BBA037}">
      <dgm:prSet phldrT="[Text]"/>
      <dgm:spPr/>
      <dgm:t>
        <a:bodyPr/>
        <a:lstStyle/>
        <a:p>
          <a:r>
            <a:rPr lang="en-GB" dirty="0"/>
            <a:t>Biopsychosocial model</a:t>
          </a:r>
        </a:p>
      </dgm:t>
    </dgm:pt>
    <dgm:pt modelId="{562DD0CA-5B71-4201-B562-E79469D632D6}" type="parTrans" cxnId="{31D18944-5B18-4B31-B4B3-02E5849A4CD0}">
      <dgm:prSet/>
      <dgm:spPr/>
      <dgm:t>
        <a:bodyPr/>
        <a:lstStyle/>
        <a:p>
          <a:endParaRPr lang="en-GB"/>
        </a:p>
      </dgm:t>
    </dgm:pt>
    <dgm:pt modelId="{50064226-1DA2-4103-9D4C-D3A7EEBE7778}" type="sibTrans" cxnId="{31D18944-5B18-4B31-B4B3-02E5849A4CD0}">
      <dgm:prSet/>
      <dgm:spPr/>
      <dgm:t>
        <a:bodyPr/>
        <a:lstStyle/>
        <a:p>
          <a:endParaRPr lang="en-GB"/>
        </a:p>
      </dgm:t>
    </dgm:pt>
    <dgm:pt modelId="{9EE1F25C-B43B-4EDA-8FB1-6AEBDFBBB8D8}">
      <dgm:prSet phldrT="[Text]" custT="1"/>
      <dgm:spPr/>
      <dgm:t>
        <a:bodyPr/>
        <a:lstStyle/>
        <a:p>
          <a:r>
            <a:rPr lang="en-GB" sz="1800" dirty="0"/>
            <a:t>Account for diversity in biology, psychology and social context</a:t>
          </a:r>
        </a:p>
      </dgm:t>
    </dgm:pt>
    <dgm:pt modelId="{C5285CBB-4BEF-4921-A193-E4EF3158F447}" type="parTrans" cxnId="{2E728FC1-D876-4C3C-B99F-0B969ACA2494}">
      <dgm:prSet/>
      <dgm:spPr/>
      <dgm:t>
        <a:bodyPr/>
        <a:lstStyle/>
        <a:p>
          <a:endParaRPr lang="en-GB"/>
        </a:p>
      </dgm:t>
    </dgm:pt>
    <dgm:pt modelId="{C41A730F-A32B-4D48-87E5-C4E966E4267C}" type="sibTrans" cxnId="{2E728FC1-D876-4C3C-B99F-0B969ACA2494}">
      <dgm:prSet/>
      <dgm:spPr/>
      <dgm:t>
        <a:bodyPr/>
        <a:lstStyle/>
        <a:p>
          <a:endParaRPr lang="en-GB"/>
        </a:p>
      </dgm:t>
    </dgm:pt>
    <dgm:pt modelId="{03893FCA-DD56-4A26-9C5E-949B1F53B623}">
      <dgm:prSet phldrT="[Text]"/>
      <dgm:spPr/>
      <dgm:t>
        <a:bodyPr/>
        <a:lstStyle/>
        <a:p>
          <a:r>
            <a:rPr lang="en-GB" dirty="0"/>
            <a:t>Anti-oppressive practice</a:t>
          </a:r>
        </a:p>
      </dgm:t>
    </dgm:pt>
    <dgm:pt modelId="{8C82CB96-B144-431B-8490-3F910BF85891}" type="parTrans" cxnId="{4485B618-0D46-407B-AE9A-0CD22DFED2DD}">
      <dgm:prSet/>
      <dgm:spPr/>
      <dgm:t>
        <a:bodyPr/>
        <a:lstStyle/>
        <a:p>
          <a:endParaRPr lang="en-GB"/>
        </a:p>
      </dgm:t>
    </dgm:pt>
    <dgm:pt modelId="{9C763837-58A7-4EF3-BBA2-607F72EF1697}" type="sibTrans" cxnId="{4485B618-0D46-407B-AE9A-0CD22DFED2DD}">
      <dgm:prSet/>
      <dgm:spPr/>
      <dgm:t>
        <a:bodyPr/>
        <a:lstStyle/>
        <a:p>
          <a:endParaRPr lang="en-GB"/>
        </a:p>
      </dgm:t>
    </dgm:pt>
    <dgm:pt modelId="{4A27D7A9-0D48-4B78-B8BE-0CDC352787B6}">
      <dgm:prSet phldrT="[Text]" custT="1"/>
      <dgm:spPr/>
      <dgm:t>
        <a:bodyPr/>
        <a:lstStyle/>
        <a:p>
          <a:r>
            <a:rPr lang="en-GB" sz="1800" dirty="0"/>
            <a:t>Recognizes the impact of culture, key social institutions, political systems, and relationships in the perpetuation of social inequality (</a:t>
          </a:r>
          <a:r>
            <a:rPr lang="en-GB" sz="1800" dirty="0" err="1"/>
            <a:t>Dominelli</a:t>
          </a:r>
          <a:r>
            <a:rPr lang="en-GB" sz="1800" dirty="0"/>
            <a:t>, 2002).</a:t>
          </a:r>
        </a:p>
      </dgm:t>
    </dgm:pt>
    <dgm:pt modelId="{D296087B-9026-4854-83C8-744DB237213E}" type="parTrans" cxnId="{00B23D41-18C1-4A36-9BAA-D4E331DA5690}">
      <dgm:prSet/>
      <dgm:spPr/>
      <dgm:t>
        <a:bodyPr/>
        <a:lstStyle/>
        <a:p>
          <a:endParaRPr lang="en-GB"/>
        </a:p>
      </dgm:t>
    </dgm:pt>
    <dgm:pt modelId="{D1D44346-8485-4B09-8E60-F228B6F54219}" type="sibTrans" cxnId="{00B23D41-18C1-4A36-9BAA-D4E331DA5690}">
      <dgm:prSet/>
      <dgm:spPr/>
      <dgm:t>
        <a:bodyPr/>
        <a:lstStyle/>
        <a:p>
          <a:endParaRPr lang="en-GB"/>
        </a:p>
      </dgm:t>
    </dgm:pt>
    <dgm:pt modelId="{20D03CE8-09E7-4A75-A0AB-27A90579D1F2}">
      <dgm:prSet phldrT="[Text]"/>
      <dgm:spPr/>
      <dgm:t>
        <a:bodyPr/>
        <a:lstStyle/>
        <a:p>
          <a:r>
            <a:rPr lang="en-GB" dirty="0"/>
            <a:t>Trauma-informed practice</a:t>
          </a:r>
        </a:p>
      </dgm:t>
    </dgm:pt>
    <dgm:pt modelId="{C747D97B-5AB5-4FE8-8D15-4CC66542D954}" type="parTrans" cxnId="{9B96870D-23BA-4859-8E6A-4C04F7CE11F1}">
      <dgm:prSet/>
      <dgm:spPr/>
      <dgm:t>
        <a:bodyPr/>
        <a:lstStyle/>
        <a:p>
          <a:endParaRPr lang="en-GB"/>
        </a:p>
      </dgm:t>
    </dgm:pt>
    <dgm:pt modelId="{B448ED9A-5CB4-41BE-BBB7-33C37571377C}" type="sibTrans" cxnId="{9B96870D-23BA-4859-8E6A-4C04F7CE11F1}">
      <dgm:prSet/>
      <dgm:spPr/>
      <dgm:t>
        <a:bodyPr/>
        <a:lstStyle/>
        <a:p>
          <a:endParaRPr lang="en-GB"/>
        </a:p>
      </dgm:t>
    </dgm:pt>
    <dgm:pt modelId="{01B2B82A-6D18-49AD-8B40-F736A0E6273F}">
      <dgm:prSet phldrT="[Text]" custT="1"/>
      <dgm:spPr/>
      <dgm:t>
        <a:bodyPr/>
        <a:lstStyle/>
        <a:p>
          <a:r>
            <a:rPr lang="en-GB" sz="1800" dirty="0"/>
            <a:t>Minimize the risk of revictimization, triggering, or </a:t>
          </a:r>
          <a:r>
            <a:rPr lang="en-GB" sz="1800" dirty="0" err="1"/>
            <a:t>retraumatization</a:t>
          </a:r>
          <a:r>
            <a:rPr lang="en-GB" sz="1800" dirty="0"/>
            <a:t>. </a:t>
          </a:r>
        </a:p>
      </dgm:t>
    </dgm:pt>
    <dgm:pt modelId="{5E91C8E3-6FD1-4C8C-9950-F67AD06076A6}" type="parTrans" cxnId="{DFD4C297-CE1C-4EC5-813D-6067CBC127C5}">
      <dgm:prSet/>
      <dgm:spPr/>
      <dgm:t>
        <a:bodyPr/>
        <a:lstStyle/>
        <a:p>
          <a:endParaRPr lang="en-GB"/>
        </a:p>
      </dgm:t>
    </dgm:pt>
    <dgm:pt modelId="{1B3A9319-AD89-472B-8BD7-EF8763150EED}" type="sibTrans" cxnId="{DFD4C297-CE1C-4EC5-813D-6067CBC127C5}">
      <dgm:prSet/>
      <dgm:spPr/>
      <dgm:t>
        <a:bodyPr/>
        <a:lstStyle/>
        <a:p>
          <a:endParaRPr lang="en-GB"/>
        </a:p>
      </dgm:t>
    </dgm:pt>
    <dgm:pt modelId="{868CB1AF-89E2-4452-9783-71AECD016B15}">
      <dgm:prSet custT="1"/>
      <dgm:spPr/>
      <dgm:t>
        <a:bodyPr/>
        <a:lstStyle/>
        <a:p>
          <a:r>
            <a:rPr lang="en-GB" sz="1800" dirty="0"/>
            <a:t>Respect boundaries and demonstrate knowledge and awareness (</a:t>
          </a:r>
          <a:r>
            <a:rPr lang="en-GB" sz="1800" dirty="0" err="1"/>
            <a:t>Auteri</a:t>
          </a:r>
          <a:r>
            <a:rPr lang="en-GB" sz="1800" dirty="0"/>
            <a:t>, 2015).</a:t>
          </a:r>
        </a:p>
      </dgm:t>
    </dgm:pt>
    <dgm:pt modelId="{E8D56369-52B2-46D3-B2C1-FCE930A7D6EF}" type="parTrans" cxnId="{06796799-5676-4A6E-A4AB-B0C0B99FE250}">
      <dgm:prSet/>
      <dgm:spPr/>
      <dgm:t>
        <a:bodyPr/>
        <a:lstStyle/>
        <a:p>
          <a:endParaRPr lang="en-GB"/>
        </a:p>
      </dgm:t>
    </dgm:pt>
    <dgm:pt modelId="{13C86089-7DCB-4578-A04E-7793C376EDE5}" type="sibTrans" cxnId="{06796799-5676-4A6E-A4AB-B0C0B99FE250}">
      <dgm:prSet/>
      <dgm:spPr/>
      <dgm:t>
        <a:bodyPr/>
        <a:lstStyle/>
        <a:p>
          <a:endParaRPr lang="en-GB"/>
        </a:p>
      </dgm:t>
    </dgm:pt>
    <dgm:pt modelId="{41909A8D-EEE9-4C3B-8062-66AC1F3BD934}">
      <dgm:prSet phldrT="[Text]" custT="1"/>
      <dgm:spPr/>
      <dgm:t>
        <a:bodyPr/>
        <a:lstStyle/>
        <a:p>
          <a:r>
            <a:rPr lang="en-GB" sz="1600" dirty="0"/>
            <a:t>Understand the complex dimensions that inform our understanding of sexuality (Berry &amp; Berry, 2013; Russell, 2012)</a:t>
          </a:r>
        </a:p>
      </dgm:t>
    </dgm:pt>
    <dgm:pt modelId="{93199EDD-0A5B-49FE-BC50-0D0387CE9510}" type="parTrans" cxnId="{94EE0FC9-3A6D-4645-BC2D-3B63859D8E53}">
      <dgm:prSet/>
      <dgm:spPr/>
      <dgm:t>
        <a:bodyPr/>
        <a:lstStyle/>
        <a:p>
          <a:endParaRPr lang="en-GB"/>
        </a:p>
      </dgm:t>
    </dgm:pt>
    <dgm:pt modelId="{29CABE8D-B0AF-4F23-BEAE-7AA0A9CB78FC}" type="sibTrans" cxnId="{94EE0FC9-3A6D-4645-BC2D-3B63859D8E53}">
      <dgm:prSet/>
      <dgm:spPr/>
      <dgm:t>
        <a:bodyPr/>
        <a:lstStyle/>
        <a:p>
          <a:endParaRPr lang="en-GB"/>
        </a:p>
      </dgm:t>
    </dgm:pt>
    <dgm:pt modelId="{BD74BA13-BA4D-4B79-BBD5-FD9E7448E90F}">
      <dgm:prSet phldrT="[Text]" custT="1"/>
      <dgm:spPr/>
      <dgm:t>
        <a:bodyPr/>
        <a:lstStyle/>
        <a:p>
          <a:r>
            <a:rPr lang="en-GB" sz="1800" dirty="0"/>
            <a:t>Adapting language and using a non-judgmental attitude</a:t>
          </a:r>
        </a:p>
      </dgm:t>
    </dgm:pt>
    <dgm:pt modelId="{ADE407AB-C999-428A-B206-5C83864DAF8D}" type="parTrans" cxnId="{D8E7B930-CD80-46DC-82B5-ED4E99422C94}">
      <dgm:prSet/>
      <dgm:spPr/>
      <dgm:t>
        <a:bodyPr/>
        <a:lstStyle/>
        <a:p>
          <a:endParaRPr lang="en-GB"/>
        </a:p>
      </dgm:t>
    </dgm:pt>
    <dgm:pt modelId="{1CFF931A-D4CD-4485-8204-73F6DA53A78E}" type="sibTrans" cxnId="{D8E7B930-CD80-46DC-82B5-ED4E99422C94}">
      <dgm:prSet/>
      <dgm:spPr/>
      <dgm:t>
        <a:bodyPr/>
        <a:lstStyle/>
        <a:p>
          <a:endParaRPr lang="en-GB"/>
        </a:p>
      </dgm:t>
    </dgm:pt>
    <dgm:pt modelId="{E6C6E1A9-D0E8-4321-9E34-731057C70716}" type="pres">
      <dgm:prSet presAssocID="{FB1C106B-B713-4FD6-BEB5-4320DABFB910}" presName="theList" presStyleCnt="0">
        <dgm:presLayoutVars>
          <dgm:dir/>
          <dgm:animLvl val="lvl"/>
          <dgm:resizeHandles val="exact"/>
        </dgm:presLayoutVars>
      </dgm:prSet>
      <dgm:spPr/>
    </dgm:pt>
    <dgm:pt modelId="{1D0EC839-7212-44E3-A0E4-57E449CE84D3}" type="pres">
      <dgm:prSet presAssocID="{00C9A01B-2843-4AB2-B48A-848B11BBA037}" presName="compNode" presStyleCnt="0"/>
      <dgm:spPr/>
    </dgm:pt>
    <dgm:pt modelId="{D64D1630-BBB9-44EF-B42D-A6E408567FA0}" type="pres">
      <dgm:prSet presAssocID="{00C9A01B-2843-4AB2-B48A-848B11BBA037}" presName="aNode" presStyleLbl="bgShp" presStyleIdx="0" presStyleCnt="3" custLinFactNeighborX="-3349" custLinFactNeighborY="56"/>
      <dgm:spPr/>
    </dgm:pt>
    <dgm:pt modelId="{884603BF-8A45-4C93-8361-8F8263A95C6F}" type="pres">
      <dgm:prSet presAssocID="{00C9A01B-2843-4AB2-B48A-848B11BBA037}" presName="textNode" presStyleLbl="bgShp" presStyleIdx="0" presStyleCnt="3"/>
      <dgm:spPr/>
    </dgm:pt>
    <dgm:pt modelId="{E73EEF74-1698-4348-9E15-C1EBABC8FBAA}" type="pres">
      <dgm:prSet presAssocID="{00C9A01B-2843-4AB2-B48A-848B11BBA037}" presName="compChildNode" presStyleCnt="0"/>
      <dgm:spPr/>
    </dgm:pt>
    <dgm:pt modelId="{82CA3A8C-A6FA-4706-B574-430948E90E66}" type="pres">
      <dgm:prSet presAssocID="{00C9A01B-2843-4AB2-B48A-848B11BBA037}" presName="theInnerList" presStyleCnt="0"/>
      <dgm:spPr/>
    </dgm:pt>
    <dgm:pt modelId="{9E21FC0E-23D0-4467-B943-5B2D1805F087}" type="pres">
      <dgm:prSet presAssocID="{9EE1F25C-B43B-4EDA-8FB1-6AEBDFBBB8D8}" presName="childNode" presStyleLbl="node1" presStyleIdx="0" presStyleCnt="6">
        <dgm:presLayoutVars>
          <dgm:bulletEnabled val="1"/>
        </dgm:presLayoutVars>
      </dgm:prSet>
      <dgm:spPr/>
    </dgm:pt>
    <dgm:pt modelId="{E4A7D190-DBAB-4393-BBED-A5A249601233}" type="pres">
      <dgm:prSet presAssocID="{9EE1F25C-B43B-4EDA-8FB1-6AEBDFBBB8D8}" presName="aSpace2" presStyleCnt="0"/>
      <dgm:spPr/>
    </dgm:pt>
    <dgm:pt modelId="{E034D462-4FC0-4197-9426-605AD2E176D5}" type="pres">
      <dgm:prSet presAssocID="{41909A8D-EEE9-4C3B-8062-66AC1F3BD934}" presName="childNode" presStyleLbl="node1" presStyleIdx="1" presStyleCnt="6" custScaleX="103253">
        <dgm:presLayoutVars>
          <dgm:bulletEnabled val="1"/>
        </dgm:presLayoutVars>
      </dgm:prSet>
      <dgm:spPr/>
    </dgm:pt>
    <dgm:pt modelId="{1F4DF379-9D63-4EF2-8C02-D04BB1391E04}" type="pres">
      <dgm:prSet presAssocID="{00C9A01B-2843-4AB2-B48A-848B11BBA037}" presName="aSpace" presStyleCnt="0"/>
      <dgm:spPr/>
    </dgm:pt>
    <dgm:pt modelId="{E6BA944D-8C37-414E-B91B-632E8DCA7DC8}" type="pres">
      <dgm:prSet presAssocID="{03893FCA-DD56-4A26-9C5E-949B1F53B623}" presName="compNode" presStyleCnt="0"/>
      <dgm:spPr/>
    </dgm:pt>
    <dgm:pt modelId="{40E9175F-245D-4709-B63A-E697DEE7B5A1}" type="pres">
      <dgm:prSet presAssocID="{03893FCA-DD56-4A26-9C5E-949B1F53B623}" presName="aNode" presStyleLbl="bgShp" presStyleIdx="1" presStyleCnt="3"/>
      <dgm:spPr/>
    </dgm:pt>
    <dgm:pt modelId="{061F4238-138A-4600-A31C-5ACA09AD8AA1}" type="pres">
      <dgm:prSet presAssocID="{03893FCA-DD56-4A26-9C5E-949B1F53B623}" presName="textNode" presStyleLbl="bgShp" presStyleIdx="1" presStyleCnt="3"/>
      <dgm:spPr/>
    </dgm:pt>
    <dgm:pt modelId="{976E56D7-73EA-4EC0-9D1A-86FF3CB702B2}" type="pres">
      <dgm:prSet presAssocID="{03893FCA-DD56-4A26-9C5E-949B1F53B623}" presName="compChildNode" presStyleCnt="0"/>
      <dgm:spPr/>
    </dgm:pt>
    <dgm:pt modelId="{24B9A303-4BDF-481E-9E30-210B2E80BFD6}" type="pres">
      <dgm:prSet presAssocID="{03893FCA-DD56-4A26-9C5E-949B1F53B623}" presName="theInnerList" presStyleCnt="0"/>
      <dgm:spPr/>
    </dgm:pt>
    <dgm:pt modelId="{A8F893AD-CA06-4A3D-B873-B7067EC0E89B}" type="pres">
      <dgm:prSet presAssocID="{4A27D7A9-0D48-4B78-B8BE-0CDC352787B6}" presName="childNode" presStyleLbl="node1" presStyleIdx="2" presStyleCnt="6">
        <dgm:presLayoutVars>
          <dgm:bulletEnabled val="1"/>
        </dgm:presLayoutVars>
      </dgm:prSet>
      <dgm:spPr/>
    </dgm:pt>
    <dgm:pt modelId="{60E3D0AC-426A-4EA0-8209-DF8E4089C976}" type="pres">
      <dgm:prSet presAssocID="{03893FCA-DD56-4A26-9C5E-949B1F53B623}" presName="aSpace" presStyleCnt="0"/>
      <dgm:spPr/>
    </dgm:pt>
    <dgm:pt modelId="{CDC8B2ED-F6E9-43F5-B4FB-2B84C5DEF5B4}" type="pres">
      <dgm:prSet presAssocID="{20D03CE8-09E7-4A75-A0AB-27A90579D1F2}" presName="compNode" presStyleCnt="0"/>
      <dgm:spPr/>
    </dgm:pt>
    <dgm:pt modelId="{10EB6266-32A2-4720-B73B-77EEB1248B12}" type="pres">
      <dgm:prSet presAssocID="{20D03CE8-09E7-4A75-A0AB-27A90579D1F2}" presName="aNode" presStyleLbl="bgShp" presStyleIdx="2" presStyleCnt="3" custScaleX="131793"/>
      <dgm:spPr/>
    </dgm:pt>
    <dgm:pt modelId="{D771C744-6410-41BE-8A5E-48EDF3FA46EE}" type="pres">
      <dgm:prSet presAssocID="{20D03CE8-09E7-4A75-A0AB-27A90579D1F2}" presName="textNode" presStyleLbl="bgShp" presStyleIdx="2" presStyleCnt="3"/>
      <dgm:spPr/>
    </dgm:pt>
    <dgm:pt modelId="{2CFE72F8-D97B-4EFD-BB65-7654F31DFACE}" type="pres">
      <dgm:prSet presAssocID="{20D03CE8-09E7-4A75-A0AB-27A90579D1F2}" presName="compChildNode" presStyleCnt="0"/>
      <dgm:spPr/>
    </dgm:pt>
    <dgm:pt modelId="{202975EC-F253-4751-B309-466A76A0F7F6}" type="pres">
      <dgm:prSet presAssocID="{20D03CE8-09E7-4A75-A0AB-27A90579D1F2}" presName="theInnerList" presStyleCnt="0"/>
      <dgm:spPr/>
    </dgm:pt>
    <dgm:pt modelId="{4B82CFFD-A482-40D2-9D6E-CA2B6F685643}" type="pres">
      <dgm:prSet presAssocID="{01B2B82A-6D18-49AD-8B40-F736A0E6273F}" presName="childNode" presStyleLbl="node1" presStyleIdx="3" presStyleCnt="6" custScaleX="145612">
        <dgm:presLayoutVars>
          <dgm:bulletEnabled val="1"/>
        </dgm:presLayoutVars>
      </dgm:prSet>
      <dgm:spPr/>
    </dgm:pt>
    <dgm:pt modelId="{635E9F6A-F5E6-4879-8A4F-59F3AF3AE44C}" type="pres">
      <dgm:prSet presAssocID="{01B2B82A-6D18-49AD-8B40-F736A0E6273F}" presName="aSpace2" presStyleCnt="0"/>
      <dgm:spPr/>
    </dgm:pt>
    <dgm:pt modelId="{1297B8CE-453F-43A9-A45F-279A0E2CF7F9}" type="pres">
      <dgm:prSet presAssocID="{BD74BA13-BA4D-4B79-BBD5-FD9E7448E90F}" presName="childNode" presStyleLbl="node1" presStyleIdx="4" presStyleCnt="6" custScaleX="145339">
        <dgm:presLayoutVars>
          <dgm:bulletEnabled val="1"/>
        </dgm:presLayoutVars>
      </dgm:prSet>
      <dgm:spPr/>
    </dgm:pt>
    <dgm:pt modelId="{46DBDEBB-75AE-4965-82CB-941DAA469CF7}" type="pres">
      <dgm:prSet presAssocID="{BD74BA13-BA4D-4B79-BBD5-FD9E7448E90F}" presName="aSpace2" presStyleCnt="0"/>
      <dgm:spPr/>
    </dgm:pt>
    <dgm:pt modelId="{4DDC7ED7-A4D4-4C58-AB76-C88CF1CF8A4C}" type="pres">
      <dgm:prSet presAssocID="{868CB1AF-89E2-4452-9783-71AECD016B15}" presName="childNode" presStyleLbl="node1" presStyleIdx="5" presStyleCnt="6" custScaleX="144642">
        <dgm:presLayoutVars>
          <dgm:bulletEnabled val="1"/>
        </dgm:presLayoutVars>
      </dgm:prSet>
      <dgm:spPr/>
    </dgm:pt>
  </dgm:ptLst>
  <dgm:cxnLst>
    <dgm:cxn modelId="{9B96870D-23BA-4859-8E6A-4C04F7CE11F1}" srcId="{FB1C106B-B713-4FD6-BEB5-4320DABFB910}" destId="{20D03CE8-09E7-4A75-A0AB-27A90579D1F2}" srcOrd="2" destOrd="0" parTransId="{C747D97B-5AB5-4FE8-8D15-4CC66542D954}" sibTransId="{B448ED9A-5CB4-41BE-BBB7-33C37571377C}"/>
    <dgm:cxn modelId="{4485B618-0D46-407B-AE9A-0CD22DFED2DD}" srcId="{FB1C106B-B713-4FD6-BEB5-4320DABFB910}" destId="{03893FCA-DD56-4A26-9C5E-949B1F53B623}" srcOrd="1" destOrd="0" parTransId="{8C82CB96-B144-431B-8490-3F910BF85891}" sibTransId="{9C763837-58A7-4EF3-BBA2-607F72EF1697}"/>
    <dgm:cxn modelId="{D7DA0323-8F2F-42A6-82D2-91B2A7C15521}" type="presOf" srcId="{9EE1F25C-B43B-4EDA-8FB1-6AEBDFBBB8D8}" destId="{9E21FC0E-23D0-4467-B943-5B2D1805F087}" srcOrd="0" destOrd="0" presId="urn:microsoft.com/office/officeart/2005/8/layout/lProcess2"/>
    <dgm:cxn modelId="{D8E7B930-CD80-46DC-82B5-ED4E99422C94}" srcId="{20D03CE8-09E7-4A75-A0AB-27A90579D1F2}" destId="{BD74BA13-BA4D-4B79-BBD5-FD9E7448E90F}" srcOrd="1" destOrd="0" parTransId="{ADE407AB-C999-428A-B206-5C83864DAF8D}" sibTransId="{1CFF931A-D4CD-4485-8204-73F6DA53A78E}"/>
    <dgm:cxn modelId="{C1B87F32-7E36-4149-B67E-2652E8008257}" type="presOf" srcId="{BD74BA13-BA4D-4B79-BBD5-FD9E7448E90F}" destId="{1297B8CE-453F-43A9-A45F-279A0E2CF7F9}" srcOrd="0" destOrd="0" presId="urn:microsoft.com/office/officeart/2005/8/layout/lProcess2"/>
    <dgm:cxn modelId="{00B23D41-18C1-4A36-9BAA-D4E331DA5690}" srcId="{03893FCA-DD56-4A26-9C5E-949B1F53B623}" destId="{4A27D7A9-0D48-4B78-B8BE-0CDC352787B6}" srcOrd="0" destOrd="0" parTransId="{D296087B-9026-4854-83C8-744DB237213E}" sibTransId="{D1D44346-8485-4B09-8E60-F228B6F54219}"/>
    <dgm:cxn modelId="{31D18944-5B18-4B31-B4B3-02E5849A4CD0}" srcId="{FB1C106B-B713-4FD6-BEB5-4320DABFB910}" destId="{00C9A01B-2843-4AB2-B48A-848B11BBA037}" srcOrd="0" destOrd="0" parTransId="{562DD0CA-5B71-4201-B562-E79469D632D6}" sibTransId="{50064226-1DA2-4103-9D4C-D3A7EEBE7778}"/>
    <dgm:cxn modelId="{E7329A46-CED1-45F3-BD51-2A3518F8FFEB}" type="presOf" srcId="{03893FCA-DD56-4A26-9C5E-949B1F53B623}" destId="{061F4238-138A-4600-A31C-5ACA09AD8AA1}" srcOrd="1" destOrd="0" presId="urn:microsoft.com/office/officeart/2005/8/layout/lProcess2"/>
    <dgm:cxn modelId="{74878A4B-8709-4FF9-8FE7-F0010CA6D1BC}" type="presOf" srcId="{FB1C106B-B713-4FD6-BEB5-4320DABFB910}" destId="{E6C6E1A9-D0E8-4321-9E34-731057C70716}" srcOrd="0" destOrd="0" presId="urn:microsoft.com/office/officeart/2005/8/layout/lProcess2"/>
    <dgm:cxn modelId="{DFD4C297-CE1C-4EC5-813D-6067CBC127C5}" srcId="{20D03CE8-09E7-4A75-A0AB-27A90579D1F2}" destId="{01B2B82A-6D18-49AD-8B40-F736A0E6273F}" srcOrd="0" destOrd="0" parTransId="{5E91C8E3-6FD1-4C8C-9950-F67AD06076A6}" sibTransId="{1B3A9319-AD89-472B-8BD7-EF8763150EED}"/>
    <dgm:cxn modelId="{06796799-5676-4A6E-A4AB-B0C0B99FE250}" srcId="{20D03CE8-09E7-4A75-A0AB-27A90579D1F2}" destId="{868CB1AF-89E2-4452-9783-71AECD016B15}" srcOrd="2" destOrd="0" parTransId="{E8D56369-52B2-46D3-B2C1-FCE930A7D6EF}" sibTransId="{13C86089-7DCB-4578-A04E-7793C376EDE5}"/>
    <dgm:cxn modelId="{9AF4E79F-8923-4306-9871-DD792254A46A}" type="presOf" srcId="{00C9A01B-2843-4AB2-B48A-848B11BBA037}" destId="{884603BF-8A45-4C93-8361-8F8263A95C6F}" srcOrd="1" destOrd="0" presId="urn:microsoft.com/office/officeart/2005/8/layout/lProcess2"/>
    <dgm:cxn modelId="{2A4AECAE-B49B-4B37-B5CE-56C03EC26AE2}" type="presOf" srcId="{868CB1AF-89E2-4452-9783-71AECD016B15}" destId="{4DDC7ED7-A4D4-4C58-AB76-C88CF1CF8A4C}" srcOrd="0" destOrd="0" presId="urn:microsoft.com/office/officeart/2005/8/layout/lProcess2"/>
    <dgm:cxn modelId="{AE88E3B0-D473-4954-894A-D1298BD97432}" type="presOf" srcId="{03893FCA-DD56-4A26-9C5E-949B1F53B623}" destId="{40E9175F-245D-4709-B63A-E697DEE7B5A1}" srcOrd="0" destOrd="0" presId="urn:microsoft.com/office/officeart/2005/8/layout/lProcess2"/>
    <dgm:cxn modelId="{E5649AB4-3F68-48FD-B0D5-255523FAAE0A}" type="presOf" srcId="{20D03CE8-09E7-4A75-A0AB-27A90579D1F2}" destId="{10EB6266-32A2-4720-B73B-77EEB1248B12}" srcOrd="0" destOrd="0" presId="urn:microsoft.com/office/officeart/2005/8/layout/lProcess2"/>
    <dgm:cxn modelId="{3DEF37BB-29DC-4C0A-A36B-2C968A5329D0}" type="presOf" srcId="{4A27D7A9-0D48-4B78-B8BE-0CDC352787B6}" destId="{A8F893AD-CA06-4A3D-B873-B7067EC0E89B}" srcOrd="0" destOrd="0" presId="urn:microsoft.com/office/officeart/2005/8/layout/lProcess2"/>
    <dgm:cxn modelId="{2E728FC1-D876-4C3C-B99F-0B969ACA2494}" srcId="{00C9A01B-2843-4AB2-B48A-848B11BBA037}" destId="{9EE1F25C-B43B-4EDA-8FB1-6AEBDFBBB8D8}" srcOrd="0" destOrd="0" parTransId="{C5285CBB-4BEF-4921-A193-E4EF3158F447}" sibTransId="{C41A730F-A32B-4D48-87E5-C4E966E4267C}"/>
    <dgm:cxn modelId="{FA9408C4-C6A7-45C9-9986-6F443915F68C}" type="presOf" srcId="{20D03CE8-09E7-4A75-A0AB-27A90579D1F2}" destId="{D771C744-6410-41BE-8A5E-48EDF3FA46EE}" srcOrd="1" destOrd="0" presId="urn:microsoft.com/office/officeart/2005/8/layout/lProcess2"/>
    <dgm:cxn modelId="{C2F835C6-2ECA-4255-AD22-7535F9FAF555}" type="presOf" srcId="{01B2B82A-6D18-49AD-8B40-F736A0E6273F}" destId="{4B82CFFD-A482-40D2-9D6E-CA2B6F685643}" srcOrd="0" destOrd="0" presId="urn:microsoft.com/office/officeart/2005/8/layout/lProcess2"/>
    <dgm:cxn modelId="{94EE0FC9-3A6D-4645-BC2D-3B63859D8E53}" srcId="{00C9A01B-2843-4AB2-B48A-848B11BBA037}" destId="{41909A8D-EEE9-4C3B-8062-66AC1F3BD934}" srcOrd="1" destOrd="0" parTransId="{93199EDD-0A5B-49FE-BC50-0D0387CE9510}" sibTransId="{29CABE8D-B0AF-4F23-BEAE-7AA0A9CB78FC}"/>
    <dgm:cxn modelId="{2B9F79CF-3322-477E-85DA-B06FD5A82BB9}" type="presOf" srcId="{00C9A01B-2843-4AB2-B48A-848B11BBA037}" destId="{D64D1630-BBB9-44EF-B42D-A6E408567FA0}" srcOrd="0" destOrd="0" presId="urn:microsoft.com/office/officeart/2005/8/layout/lProcess2"/>
    <dgm:cxn modelId="{731060EA-A82A-4685-9EEC-F33F2C03BD4D}" type="presOf" srcId="{41909A8D-EEE9-4C3B-8062-66AC1F3BD934}" destId="{E034D462-4FC0-4197-9426-605AD2E176D5}" srcOrd="0" destOrd="0" presId="urn:microsoft.com/office/officeart/2005/8/layout/lProcess2"/>
    <dgm:cxn modelId="{CEBC3A49-55A9-493E-B681-9A5A2A36F462}" type="presParOf" srcId="{E6C6E1A9-D0E8-4321-9E34-731057C70716}" destId="{1D0EC839-7212-44E3-A0E4-57E449CE84D3}" srcOrd="0" destOrd="0" presId="urn:microsoft.com/office/officeart/2005/8/layout/lProcess2"/>
    <dgm:cxn modelId="{09C51ED7-6930-426C-9C9E-6E6252275508}" type="presParOf" srcId="{1D0EC839-7212-44E3-A0E4-57E449CE84D3}" destId="{D64D1630-BBB9-44EF-B42D-A6E408567FA0}" srcOrd="0" destOrd="0" presId="urn:microsoft.com/office/officeart/2005/8/layout/lProcess2"/>
    <dgm:cxn modelId="{E7AF9D5B-54BA-4606-B316-D27AF643A855}" type="presParOf" srcId="{1D0EC839-7212-44E3-A0E4-57E449CE84D3}" destId="{884603BF-8A45-4C93-8361-8F8263A95C6F}" srcOrd="1" destOrd="0" presId="urn:microsoft.com/office/officeart/2005/8/layout/lProcess2"/>
    <dgm:cxn modelId="{4B34C75C-EEB7-49BE-B142-25E0B48F3389}" type="presParOf" srcId="{1D0EC839-7212-44E3-A0E4-57E449CE84D3}" destId="{E73EEF74-1698-4348-9E15-C1EBABC8FBAA}" srcOrd="2" destOrd="0" presId="urn:microsoft.com/office/officeart/2005/8/layout/lProcess2"/>
    <dgm:cxn modelId="{187327B8-FC73-4C48-B48B-61EDA3EAB9FF}" type="presParOf" srcId="{E73EEF74-1698-4348-9E15-C1EBABC8FBAA}" destId="{82CA3A8C-A6FA-4706-B574-430948E90E66}" srcOrd="0" destOrd="0" presId="urn:microsoft.com/office/officeart/2005/8/layout/lProcess2"/>
    <dgm:cxn modelId="{B9A7B20E-BB89-4F50-B533-DF0053CD25B9}" type="presParOf" srcId="{82CA3A8C-A6FA-4706-B574-430948E90E66}" destId="{9E21FC0E-23D0-4467-B943-5B2D1805F087}" srcOrd="0" destOrd="0" presId="urn:microsoft.com/office/officeart/2005/8/layout/lProcess2"/>
    <dgm:cxn modelId="{745CAE11-9EB1-4AEF-BB8F-9A2D09BCA5C7}" type="presParOf" srcId="{82CA3A8C-A6FA-4706-B574-430948E90E66}" destId="{E4A7D190-DBAB-4393-BBED-A5A249601233}" srcOrd="1" destOrd="0" presId="urn:microsoft.com/office/officeart/2005/8/layout/lProcess2"/>
    <dgm:cxn modelId="{5287725F-D534-4952-BDA4-6719472680C4}" type="presParOf" srcId="{82CA3A8C-A6FA-4706-B574-430948E90E66}" destId="{E034D462-4FC0-4197-9426-605AD2E176D5}" srcOrd="2" destOrd="0" presId="urn:microsoft.com/office/officeart/2005/8/layout/lProcess2"/>
    <dgm:cxn modelId="{CBA623B5-4C50-439E-ADE4-58A3CF10E610}" type="presParOf" srcId="{E6C6E1A9-D0E8-4321-9E34-731057C70716}" destId="{1F4DF379-9D63-4EF2-8C02-D04BB1391E04}" srcOrd="1" destOrd="0" presId="urn:microsoft.com/office/officeart/2005/8/layout/lProcess2"/>
    <dgm:cxn modelId="{679C4E23-ED83-45B3-A2BD-2FA6505196D7}" type="presParOf" srcId="{E6C6E1A9-D0E8-4321-9E34-731057C70716}" destId="{E6BA944D-8C37-414E-B91B-632E8DCA7DC8}" srcOrd="2" destOrd="0" presId="urn:microsoft.com/office/officeart/2005/8/layout/lProcess2"/>
    <dgm:cxn modelId="{352AA544-4A1A-4394-BA96-EC28B98F6C1B}" type="presParOf" srcId="{E6BA944D-8C37-414E-B91B-632E8DCA7DC8}" destId="{40E9175F-245D-4709-B63A-E697DEE7B5A1}" srcOrd="0" destOrd="0" presId="urn:microsoft.com/office/officeart/2005/8/layout/lProcess2"/>
    <dgm:cxn modelId="{CB75C8F2-0903-49D9-9E1E-650060854CC1}" type="presParOf" srcId="{E6BA944D-8C37-414E-B91B-632E8DCA7DC8}" destId="{061F4238-138A-4600-A31C-5ACA09AD8AA1}" srcOrd="1" destOrd="0" presId="urn:microsoft.com/office/officeart/2005/8/layout/lProcess2"/>
    <dgm:cxn modelId="{60E66F95-A784-48EC-A6D0-8C2FB53C30CA}" type="presParOf" srcId="{E6BA944D-8C37-414E-B91B-632E8DCA7DC8}" destId="{976E56D7-73EA-4EC0-9D1A-86FF3CB702B2}" srcOrd="2" destOrd="0" presId="urn:microsoft.com/office/officeart/2005/8/layout/lProcess2"/>
    <dgm:cxn modelId="{1141F01C-81A6-40AD-BB6E-02E7D7F35A58}" type="presParOf" srcId="{976E56D7-73EA-4EC0-9D1A-86FF3CB702B2}" destId="{24B9A303-4BDF-481E-9E30-210B2E80BFD6}" srcOrd="0" destOrd="0" presId="urn:microsoft.com/office/officeart/2005/8/layout/lProcess2"/>
    <dgm:cxn modelId="{EDFB8742-C828-4BFB-971B-E2199A2C99CB}" type="presParOf" srcId="{24B9A303-4BDF-481E-9E30-210B2E80BFD6}" destId="{A8F893AD-CA06-4A3D-B873-B7067EC0E89B}" srcOrd="0" destOrd="0" presId="urn:microsoft.com/office/officeart/2005/8/layout/lProcess2"/>
    <dgm:cxn modelId="{FE1E1728-0143-442E-B1FF-29E7B51537AD}" type="presParOf" srcId="{E6C6E1A9-D0E8-4321-9E34-731057C70716}" destId="{60E3D0AC-426A-4EA0-8209-DF8E4089C976}" srcOrd="3" destOrd="0" presId="urn:microsoft.com/office/officeart/2005/8/layout/lProcess2"/>
    <dgm:cxn modelId="{C12008FC-D459-4795-ADF6-43D4C588453E}" type="presParOf" srcId="{E6C6E1A9-D0E8-4321-9E34-731057C70716}" destId="{CDC8B2ED-F6E9-43F5-B4FB-2B84C5DEF5B4}" srcOrd="4" destOrd="0" presId="urn:microsoft.com/office/officeart/2005/8/layout/lProcess2"/>
    <dgm:cxn modelId="{74178DC3-109D-48C3-A6D6-971D6438CCCF}" type="presParOf" srcId="{CDC8B2ED-F6E9-43F5-B4FB-2B84C5DEF5B4}" destId="{10EB6266-32A2-4720-B73B-77EEB1248B12}" srcOrd="0" destOrd="0" presId="urn:microsoft.com/office/officeart/2005/8/layout/lProcess2"/>
    <dgm:cxn modelId="{33C38197-2132-433C-A85B-3E9017B975FE}" type="presParOf" srcId="{CDC8B2ED-F6E9-43F5-B4FB-2B84C5DEF5B4}" destId="{D771C744-6410-41BE-8A5E-48EDF3FA46EE}" srcOrd="1" destOrd="0" presId="urn:microsoft.com/office/officeart/2005/8/layout/lProcess2"/>
    <dgm:cxn modelId="{D3782C82-06F6-484B-8B07-B0041DA05BFB}" type="presParOf" srcId="{CDC8B2ED-F6E9-43F5-B4FB-2B84C5DEF5B4}" destId="{2CFE72F8-D97B-4EFD-BB65-7654F31DFACE}" srcOrd="2" destOrd="0" presId="urn:microsoft.com/office/officeart/2005/8/layout/lProcess2"/>
    <dgm:cxn modelId="{DAD9DD7C-D466-4049-B74A-FE70DA6781EE}" type="presParOf" srcId="{2CFE72F8-D97B-4EFD-BB65-7654F31DFACE}" destId="{202975EC-F253-4751-B309-466A76A0F7F6}" srcOrd="0" destOrd="0" presId="urn:microsoft.com/office/officeart/2005/8/layout/lProcess2"/>
    <dgm:cxn modelId="{BC2FE7D3-6D72-4938-BA7A-D00F0D3E722D}" type="presParOf" srcId="{202975EC-F253-4751-B309-466A76A0F7F6}" destId="{4B82CFFD-A482-40D2-9D6E-CA2B6F685643}" srcOrd="0" destOrd="0" presId="urn:microsoft.com/office/officeart/2005/8/layout/lProcess2"/>
    <dgm:cxn modelId="{7BC38458-22AC-4168-93DA-2DE201450982}" type="presParOf" srcId="{202975EC-F253-4751-B309-466A76A0F7F6}" destId="{635E9F6A-F5E6-4879-8A4F-59F3AF3AE44C}" srcOrd="1" destOrd="0" presId="urn:microsoft.com/office/officeart/2005/8/layout/lProcess2"/>
    <dgm:cxn modelId="{D3F3C07B-727D-463D-9AF4-80383E5310CA}" type="presParOf" srcId="{202975EC-F253-4751-B309-466A76A0F7F6}" destId="{1297B8CE-453F-43A9-A45F-279A0E2CF7F9}" srcOrd="2" destOrd="0" presId="urn:microsoft.com/office/officeart/2005/8/layout/lProcess2"/>
    <dgm:cxn modelId="{29E15ED9-238C-43AB-A7AE-D899B9EEDFED}" type="presParOf" srcId="{202975EC-F253-4751-B309-466A76A0F7F6}" destId="{46DBDEBB-75AE-4965-82CB-941DAA469CF7}" srcOrd="3" destOrd="0" presId="urn:microsoft.com/office/officeart/2005/8/layout/lProcess2"/>
    <dgm:cxn modelId="{39C6D3B4-AC73-4407-80D9-5C7453FFEF6A}" type="presParOf" srcId="{202975EC-F253-4751-B309-466A76A0F7F6}" destId="{4DDC7ED7-A4D4-4C58-AB76-C88CF1CF8A4C}"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6882E6-B169-45CB-832A-BE5D0619B700}"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4C27AD22-2658-4AA0-8E7C-68DE05FB66A1}">
      <dgm:prSet phldrT="[Text]"/>
      <dgm:spPr/>
      <dgm:t>
        <a:bodyPr/>
        <a:lstStyle/>
        <a:p>
          <a:r>
            <a:rPr lang="en-GB" b="1" i="0" u="none" dirty="0"/>
            <a:t>Physical factors</a:t>
          </a:r>
          <a:endParaRPr lang="en-GB" dirty="0"/>
        </a:p>
      </dgm:t>
    </dgm:pt>
    <dgm:pt modelId="{1988C6D6-A2D4-41B5-9221-853C00159B7F}" type="parTrans" cxnId="{6B48EFED-9338-4B84-9A8E-FEEB65CE328F}">
      <dgm:prSet/>
      <dgm:spPr/>
      <dgm:t>
        <a:bodyPr/>
        <a:lstStyle/>
        <a:p>
          <a:endParaRPr lang="en-GB"/>
        </a:p>
      </dgm:t>
    </dgm:pt>
    <dgm:pt modelId="{38388ED0-2BD7-47DE-8DC8-B7ECF0C11A76}" type="sibTrans" cxnId="{6B48EFED-9338-4B84-9A8E-FEEB65CE328F}">
      <dgm:prSet/>
      <dgm:spPr/>
      <dgm:t>
        <a:bodyPr/>
        <a:lstStyle/>
        <a:p>
          <a:endParaRPr lang="en-GB"/>
        </a:p>
      </dgm:t>
    </dgm:pt>
    <dgm:pt modelId="{112869FD-69BA-4FDF-B977-325A1FDB51A5}">
      <dgm:prSet/>
      <dgm:spPr/>
      <dgm:t>
        <a:bodyPr/>
        <a:lstStyle/>
        <a:p>
          <a:r>
            <a:rPr lang="en-GB" b="0" i="0" u="none" dirty="0"/>
            <a:t>Physical function and conditions,</a:t>
          </a:r>
        </a:p>
      </dgm:t>
    </dgm:pt>
    <dgm:pt modelId="{B3F710D2-C534-419C-9ACF-F11566FFC45C}" type="parTrans" cxnId="{46E69F69-33D5-4064-AEB1-66DDE69AF6DC}">
      <dgm:prSet/>
      <dgm:spPr/>
      <dgm:t>
        <a:bodyPr/>
        <a:lstStyle/>
        <a:p>
          <a:endParaRPr lang="en-GB"/>
        </a:p>
      </dgm:t>
    </dgm:pt>
    <dgm:pt modelId="{633A1A89-561D-477A-8990-DDBED0AD1B2E}" type="sibTrans" cxnId="{46E69F69-33D5-4064-AEB1-66DDE69AF6DC}">
      <dgm:prSet/>
      <dgm:spPr/>
      <dgm:t>
        <a:bodyPr/>
        <a:lstStyle/>
        <a:p>
          <a:endParaRPr lang="en-GB"/>
        </a:p>
      </dgm:t>
    </dgm:pt>
    <dgm:pt modelId="{113D0812-115E-435F-83AB-7B1567DF7314}">
      <dgm:prSet/>
      <dgm:spPr/>
      <dgm:t>
        <a:bodyPr/>
        <a:lstStyle/>
        <a:p>
          <a:r>
            <a:rPr lang="en-GB" b="0" i="0" u="none" dirty="0"/>
            <a:t>Therapeutic aids</a:t>
          </a:r>
        </a:p>
      </dgm:t>
    </dgm:pt>
    <dgm:pt modelId="{57425A59-D853-4097-82C2-48501B58722D}" type="parTrans" cxnId="{3817D15B-33ED-4228-99E2-268F493A58E3}">
      <dgm:prSet/>
      <dgm:spPr/>
      <dgm:t>
        <a:bodyPr/>
        <a:lstStyle/>
        <a:p>
          <a:endParaRPr lang="en-GB"/>
        </a:p>
      </dgm:t>
    </dgm:pt>
    <dgm:pt modelId="{DBEC2F73-7447-4156-9DFC-C9646ECDC079}" type="sibTrans" cxnId="{3817D15B-33ED-4228-99E2-268F493A58E3}">
      <dgm:prSet/>
      <dgm:spPr/>
      <dgm:t>
        <a:bodyPr/>
        <a:lstStyle/>
        <a:p>
          <a:endParaRPr lang="en-GB"/>
        </a:p>
      </dgm:t>
    </dgm:pt>
    <dgm:pt modelId="{10389BB1-9900-4F62-A94B-EDBDCC6C1E18}">
      <dgm:prSet/>
      <dgm:spPr/>
      <dgm:t>
        <a:bodyPr/>
        <a:lstStyle/>
        <a:p>
          <a:r>
            <a:rPr lang="en-GB" b="0" i="0" u="none" dirty="0"/>
            <a:t>Preparation for sex</a:t>
          </a:r>
        </a:p>
      </dgm:t>
    </dgm:pt>
    <dgm:pt modelId="{50D5F210-EA89-4B19-8654-82D0C595E00B}" type="parTrans" cxnId="{DF20EF51-33F7-402E-8F04-5055B3CD818D}">
      <dgm:prSet/>
      <dgm:spPr/>
      <dgm:t>
        <a:bodyPr/>
        <a:lstStyle/>
        <a:p>
          <a:endParaRPr lang="en-GB"/>
        </a:p>
      </dgm:t>
    </dgm:pt>
    <dgm:pt modelId="{C9AEF1F8-0E30-4044-A681-EE13A33CA59E}" type="sibTrans" cxnId="{DF20EF51-33F7-402E-8F04-5055B3CD818D}">
      <dgm:prSet/>
      <dgm:spPr/>
      <dgm:t>
        <a:bodyPr/>
        <a:lstStyle/>
        <a:p>
          <a:endParaRPr lang="en-GB"/>
        </a:p>
      </dgm:t>
    </dgm:pt>
    <dgm:pt modelId="{7538FC6D-58C1-4093-B313-AB11D801161A}">
      <dgm:prSet/>
      <dgm:spPr/>
      <dgm:t>
        <a:bodyPr/>
        <a:lstStyle/>
        <a:p>
          <a:r>
            <a:rPr lang="en-GB" b="0" i="0" u="none" dirty="0"/>
            <a:t>Body positioning</a:t>
          </a:r>
        </a:p>
      </dgm:t>
    </dgm:pt>
    <dgm:pt modelId="{43AE66A6-70BB-4ACF-BA02-7C6874065F20}" type="parTrans" cxnId="{9F143F42-B5A9-4A8B-AD36-C01171191682}">
      <dgm:prSet/>
      <dgm:spPr/>
      <dgm:t>
        <a:bodyPr/>
        <a:lstStyle/>
        <a:p>
          <a:endParaRPr lang="en-GB"/>
        </a:p>
      </dgm:t>
    </dgm:pt>
    <dgm:pt modelId="{545D19A5-1E02-4D93-ADF6-6D103B1F9C77}" type="sibTrans" cxnId="{9F143F42-B5A9-4A8B-AD36-C01171191682}">
      <dgm:prSet/>
      <dgm:spPr/>
      <dgm:t>
        <a:bodyPr/>
        <a:lstStyle/>
        <a:p>
          <a:endParaRPr lang="en-GB"/>
        </a:p>
      </dgm:t>
    </dgm:pt>
    <dgm:pt modelId="{FA1AB90E-F0EA-4DB8-8263-CF95FDC17F8E}">
      <dgm:prSet/>
      <dgm:spPr/>
      <dgm:t>
        <a:bodyPr/>
        <a:lstStyle/>
        <a:p>
          <a:r>
            <a:rPr lang="en-GB" b="1" i="0" u="none" dirty="0"/>
            <a:t>Intrapersonal factors </a:t>
          </a:r>
          <a:endParaRPr lang="en-GB" dirty="0"/>
        </a:p>
      </dgm:t>
    </dgm:pt>
    <dgm:pt modelId="{EAA62A5A-D5ED-4B12-8B4F-263AE7C83EB6}" type="parTrans" cxnId="{F63452C2-6212-457F-B85F-5AFFEEE02B5C}">
      <dgm:prSet/>
      <dgm:spPr/>
      <dgm:t>
        <a:bodyPr/>
        <a:lstStyle/>
        <a:p>
          <a:endParaRPr lang="en-GB"/>
        </a:p>
      </dgm:t>
    </dgm:pt>
    <dgm:pt modelId="{7F08D9E0-F1FA-47BF-B1DA-5512CC40D0C7}" type="sibTrans" cxnId="{F63452C2-6212-457F-B85F-5AFFEEE02B5C}">
      <dgm:prSet/>
      <dgm:spPr/>
      <dgm:t>
        <a:bodyPr/>
        <a:lstStyle/>
        <a:p>
          <a:endParaRPr lang="en-GB"/>
        </a:p>
      </dgm:t>
    </dgm:pt>
    <dgm:pt modelId="{9ED9335B-C7D3-4D0D-89B0-EDDFFD6119AD}">
      <dgm:prSet/>
      <dgm:spPr/>
      <dgm:t>
        <a:bodyPr/>
        <a:lstStyle/>
        <a:p>
          <a:r>
            <a:rPr lang="en-GB" b="0" i="0" u="none" dirty="0"/>
            <a:t>Knowledge</a:t>
          </a:r>
        </a:p>
      </dgm:t>
    </dgm:pt>
    <dgm:pt modelId="{776C7411-4670-43CE-BBB5-E47B39EE9822}" type="parTrans" cxnId="{AA017659-ABD0-448B-9517-7051BA45A9A8}">
      <dgm:prSet/>
      <dgm:spPr/>
      <dgm:t>
        <a:bodyPr/>
        <a:lstStyle/>
        <a:p>
          <a:endParaRPr lang="en-GB"/>
        </a:p>
      </dgm:t>
    </dgm:pt>
    <dgm:pt modelId="{8F0CAD61-D34E-4A3B-9AA6-C4A89E02DEF0}" type="sibTrans" cxnId="{AA017659-ABD0-448B-9517-7051BA45A9A8}">
      <dgm:prSet/>
      <dgm:spPr/>
      <dgm:t>
        <a:bodyPr/>
        <a:lstStyle/>
        <a:p>
          <a:endParaRPr lang="en-GB"/>
        </a:p>
      </dgm:t>
    </dgm:pt>
    <dgm:pt modelId="{CEF5803D-1666-4899-978C-D874BB31BEE2}">
      <dgm:prSet/>
      <dgm:spPr/>
      <dgm:t>
        <a:bodyPr/>
        <a:lstStyle/>
        <a:p>
          <a:r>
            <a:rPr lang="en-GB" b="0" i="0" u="none" dirty="0"/>
            <a:t>Affect</a:t>
          </a:r>
        </a:p>
      </dgm:t>
    </dgm:pt>
    <dgm:pt modelId="{1A842BDF-4F54-44F2-AA29-6B39A2A1D04C}" type="parTrans" cxnId="{FF8C47E2-AB97-443E-B4E6-A055B283D060}">
      <dgm:prSet/>
      <dgm:spPr/>
      <dgm:t>
        <a:bodyPr/>
        <a:lstStyle/>
        <a:p>
          <a:endParaRPr lang="en-GB"/>
        </a:p>
      </dgm:t>
    </dgm:pt>
    <dgm:pt modelId="{AD270F83-731C-45B2-868A-B8B1A034677B}" type="sibTrans" cxnId="{FF8C47E2-AB97-443E-B4E6-A055B283D060}">
      <dgm:prSet/>
      <dgm:spPr/>
      <dgm:t>
        <a:bodyPr/>
        <a:lstStyle/>
        <a:p>
          <a:endParaRPr lang="en-GB"/>
        </a:p>
      </dgm:t>
    </dgm:pt>
    <dgm:pt modelId="{15FA5C29-481D-4B1F-B8A5-DCFA9E56F8D1}">
      <dgm:prSet/>
      <dgm:spPr/>
      <dgm:t>
        <a:bodyPr/>
        <a:lstStyle/>
        <a:p>
          <a:r>
            <a:rPr lang="en-GB" b="0" i="0" u="none" dirty="0"/>
            <a:t>Identity</a:t>
          </a:r>
        </a:p>
      </dgm:t>
    </dgm:pt>
    <dgm:pt modelId="{268CFEB4-2AB4-44BB-B3C3-7993E30F02AC}" type="parTrans" cxnId="{27BAE80E-A629-41DA-AB31-22161082081B}">
      <dgm:prSet/>
      <dgm:spPr/>
      <dgm:t>
        <a:bodyPr/>
        <a:lstStyle/>
        <a:p>
          <a:endParaRPr lang="en-GB"/>
        </a:p>
      </dgm:t>
    </dgm:pt>
    <dgm:pt modelId="{C9FD74A6-7EEB-4CA3-9BCF-CE7467FB33F7}" type="sibTrans" cxnId="{27BAE80E-A629-41DA-AB31-22161082081B}">
      <dgm:prSet/>
      <dgm:spPr/>
      <dgm:t>
        <a:bodyPr/>
        <a:lstStyle/>
        <a:p>
          <a:endParaRPr lang="en-GB"/>
        </a:p>
      </dgm:t>
    </dgm:pt>
    <dgm:pt modelId="{F072F08A-BD4E-4382-A220-327A643ABFB5}">
      <dgm:prSet/>
      <dgm:spPr/>
      <dgm:t>
        <a:bodyPr/>
        <a:lstStyle/>
        <a:p>
          <a:r>
            <a:rPr lang="en-GB" b="0" i="0" u="none" dirty="0"/>
            <a:t>Body image</a:t>
          </a:r>
        </a:p>
      </dgm:t>
    </dgm:pt>
    <dgm:pt modelId="{E6D2C032-9C59-442F-A9F4-F0CFF28E3534}" type="parTrans" cxnId="{4AF7A8CD-C37C-4909-B44B-B85474BEFF64}">
      <dgm:prSet/>
      <dgm:spPr/>
      <dgm:t>
        <a:bodyPr/>
        <a:lstStyle/>
        <a:p>
          <a:endParaRPr lang="en-GB"/>
        </a:p>
      </dgm:t>
    </dgm:pt>
    <dgm:pt modelId="{22929F69-506E-4F72-9541-A7A367910DB4}" type="sibTrans" cxnId="{4AF7A8CD-C37C-4909-B44B-B85474BEFF64}">
      <dgm:prSet/>
      <dgm:spPr/>
      <dgm:t>
        <a:bodyPr/>
        <a:lstStyle/>
        <a:p>
          <a:endParaRPr lang="en-GB"/>
        </a:p>
      </dgm:t>
    </dgm:pt>
    <dgm:pt modelId="{AA3AFD8F-4B92-41F8-8636-15AD5FAEBDAF}">
      <dgm:prSet/>
      <dgm:spPr/>
      <dgm:t>
        <a:bodyPr/>
        <a:lstStyle/>
        <a:p>
          <a:r>
            <a:rPr lang="en-GB" b="0" i="0" u="none" dirty="0"/>
            <a:t>Empowerment and agency</a:t>
          </a:r>
        </a:p>
      </dgm:t>
    </dgm:pt>
    <dgm:pt modelId="{E8691B9E-00BF-4F60-981E-E0E5D1FDA6A4}" type="parTrans" cxnId="{8E78ADCA-DA8E-4B32-A066-0CFD8D1B74DE}">
      <dgm:prSet/>
      <dgm:spPr/>
      <dgm:t>
        <a:bodyPr/>
        <a:lstStyle/>
        <a:p>
          <a:endParaRPr lang="en-GB"/>
        </a:p>
      </dgm:t>
    </dgm:pt>
    <dgm:pt modelId="{FE2DF6AA-A571-4C67-A258-78C18335DA7E}" type="sibTrans" cxnId="{8E78ADCA-DA8E-4B32-A066-0CFD8D1B74DE}">
      <dgm:prSet/>
      <dgm:spPr/>
      <dgm:t>
        <a:bodyPr/>
        <a:lstStyle/>
        <a:p>
          <a:endParaRPr lang="en-GB"/>
        </a:p>
      </dgm:t>
    </dgm:pt>
    <dgm:pt modelId="{E4287904-CB3B-4005-ADF9-D70E30093C1D}">
      <dgm:prSet/>
      <dgm:spPr/>
      <dgm:t>
        <a:bodyPr/>
        <a:lstStyle/>
        <a:p>
          <a:r>
            <a:rPr lang="en-GB" b="0" i="0" u="none" dirty="0"/>
            <a:t>Feelings of desire</a:t>
          </a:r>
        </a:p>
      </dgm:t>
    </dgm:pt>
    <dgm:pt modelId="{213B752F-2916-460E-AA9E-923D859B340B}" type="parTrans" cxnId="{1A00F5B8-3399-4606-AC34-7B9BADC6A4C8}">
      <dgm:prSet/>
      <dgm:spPr/>
      <dgm:t>
        <a:bodyPr/>
        <a:lstStyle/>
        <a:p>
          <a:endParaRPr lang="en-GB"/>
        </a:p>
      </dgm:t>
    </dgm:pt>
    <dgm:pt modelId="{B000B920-A7C0-4E37-A0D5-9A05C4846C54}" type="sibTrans" cxnId="{1A00F5B8-3399-4606-AC34-7B9BADC6A4C8}">
      <dgm:prSet/>
      <dgm:spPr/>
      <dgm:t>
        <a:bodyPr/>
        <a:lstStyle/>
        <a:p>
          <a:endParaRPr lang="en-GB"/>
        </a:p>
      </dgm:t>
    </dgm:pt>
    <dgm:pt modelId="{4A7F627C-2B9A-42AD-9128-E254774315AA}">
      <dgm:prSet/>
      <dgm:spPr/>
      <dgm:t>
        <a:bodyPr/>
        <a:lstStyle/>
        <a:p>
          <a:r>
            <a:rPr lang="en-GB" b="0" i="0" u="none" dirty="0"/>
            <a:t>Perception of partner satisfaction</a:t>
          </a:r>
        </a:p>
      </dgm:t>
    </dgm:pt>
    <dgm:pt modelId="{4E54E5B3-7F61-48B8-AE13-70BCD61638A5}" type="parTrans" cxnId="{AD2F4617-EC65-4D34-99D6-5EC380EBBF20}">
      <dgm:prSet/>
      <dgm:spPr/>
      <dgm:t>
        <a:bodyPr/>
        <a:lstStyle/>
        <a:p>
          <a:endParaRPr lang="en-GB"/>
        </a:p>
      </dgm:t>
    </dgm:pt>
    <dgm:pt modelId="{2E19B2DD-EB60-45CA-A3C0-D108C9412E74}" type="sibTrans" cxnId="{AD2F4617-EC65-4D34-99D6-5EC380EBBF20}">
      <dgm:prSet/>
      <dgm:spPr/>
      <dgm:t>
        <a:bodyPr/>
        <a:lstStyle/>
        <a:p>
          <a:endParaRPr lang="en-GB"/>
        </a:p>
      </dgm:t>
    </dgm:pt>
    <dgm:pt modelId="{49B35B4C-CC18-40DF-9BBD-DD1F01F63B1C}">
      <dgm:prSet/>
      <dgm:spPr/>
      <dgm:t>
        <a:bodyPr/>
        <a:lstStyle/>
        <a:p>
          <a:r>
            <a:rPr lang="en-GB" b="1" i="0" u="none" dirty="0"/>
            <a:t>Environmental factors </a:t>
          </a:r>
          <a:endParaRPr lang="en-GB" dirty="0"/>
        </a:p>
      </dgm:t>
    </dgm:pt>
    <dgm:pt modelId="{94B8B506-651E-4DE3-9B58-7BE84A421002}" type="parTrans" cxnId="{CB26C2C9-A283-472F-BC2B-BF9D4B59BDF5}">
      <dgm:prSet/>
      <dgm:spPr/>
      <dgm:t>
        <a:bodyPr/>
        <a:lstStyle/>
        <a:p>
          <a:endParaRPr lang="en-GB"/>
        </a:p>
      </dgm:t>
    </dgm:pt>
    <dgm:pt modelId="{9CAE1224-67FF-4E67-B8A4-837C43719B49}" type="sibTrans" cxnId="{CB26C2C9-A283-472F-BC2B-BF9D4B59BDF5}">
      <dgm:prSet/>
      <dgm:spPr/>
      <dgm:t>
        <a:bodyPr/>
        <a:lstStyle/>
        <a:p>
          <a:endParaRPr lang="en-GB"/>
        </a:p>
      </dgm:t>
    </dgm:pt>
    <dgm:pt modelId="{7939393F-6059-4B29-A05E-FDAD082D7883}">
      <dgm:prSet/>
      <dgm:spPr/>
      <dgm:t>
        <a:bodyPr/>
        <a:lstStyle/>
        <a:p>
          <a:r>
            <a:rPr lang="en-GB" b="0" i="0" u="none" dirty="0"/>
            <a:t>Social support</a:t>
          </a:r>
        </a:p>
      </dgm:t>
    </dgm:pt>
    <dgm:pt modelId="{5E275601-ACF7-4EAA-AFEE-99FB26CA5503}" type="parTrans" cxnId="{06DAA975-5492-45CB-BAB6-7981E8F04C66}">
      <dgm:prSet/>
      <dgm:spPr/>
      <dgm:t>
        <a:bodyPr/>
        <a:lstStyle/>
        <a:p>
          <a:endParaRPr lang="en-GB"/>
        </a:p>
      </dgm:t>
    </dgm:pt>
    <dgm:pt modelId="{D54CB7F6-D7CC-4AF2-BFE9-3C98CA739254}" type="sibTrans" cxnId="{06DAA975-5492-45CB-BAB6-7981E8F04C66}">
      <dgm:prSet/>
      <dgm:spPr/>
      <dgm:t>
        <a:bodyPr/>
        <a:lstStyle/>
        <a:p>
          <a:endParaRPr lang="en-GB"/>
        </a:p>
      </dgm:t>
    </dgm:pt>
    <dgm:pt modelId="{0A4C59B0-4879-4C2E-B06C-599A7E581CC2}">
      <dgm:prSet/>
      <dgm:spPr/>
      <dgm:t>
        <a:bodyPr/>
        <a:lstStyle/>
        <a:p>
          <a:r>
            <a:rPr lang="en-GB" b="0" i="0" u="none" dirty="0"/>
            <a:t>Diversity</a:t>
          </a:r>
        </a:p>
      </dgm:t>
    </dgm:pt>
    <dgm:pt modelId="{C83828FA-7BDF-46A7-8433-760F3EC489F0}" type="parTrans" cxnId="{DA2D1763-831B-40F0-A098-AF25D3357A9E}">
      <dgm:prSet/>
      <dgm:spPr/>
      <dgm:t>
        <a:bodyPr/>
        <a:lstStyle/>
        <a:p>
          <a:endParaRPr lang="en-GB"/>
        </a:p>
      </dgm:t>
    </dgm:pt>
    <dgm:pt modelId="{149E2562-03A3-43CC-8EAF-2712679C82B8}" type="sibTrans" cxnId="{DA2D1763-831B-40F0-A098-AF25D3357A9E}">
      <dgm:prSet/>
      <dgm:spPr/>
      <dgm:t>
        <a:bodyPr/>
        <a:lstStyle/>
        <a:p>
          <a:endParaRPr lang="en-GB"/>
        </a:p>
      </dgm:t>
    </dgm:pt>
    <dgm:pt modelId="{FB36E914-ED67-41BA-966E-A8D0C32A1305}">
      <dgm:prSet/>
      <dgm:spPr/>
      <dgm:t>
        <a:bodyPr/>
        <a:lstStyle/>
        <a:p>
          <a:r>
            <a:rPr lang="en-GB" b="0" i="0" u="none" dirty="0"/>
            <a:t>Access to information</a:t>
          </a:r>
        </a:p>
      </dgm:t>
    </dgm:pt>
    <dgm:pt modelId="{3C94379B-15C4-4BFB-9F56-29C924E253CC}" type="parTrans" cxnId="{D07120D7-3635-4604-86E8-DB3349304FBF}">
      <dgm:prSet/>
      <dgm:spPr/>
      <dgm:t>
        <a:bodyPr/>
        <a:lstStyle/>
        <a:p>
          <a:endParaRPr lang="en-GB"/>
        </a:p>
      </dgm:t>
    </dgm:pt>
    <dgm:pt modelId="{F2C6C296-9666-48D6-B08A-9B45E0C8F4FC}" type="sibTrans" cxnId="{D07120D7-3635-4604-86E8-DB3349304FBF}">
      <dgm:prSet/>
      <dgm:spPr/>
      <dgm:t>
        <a:bodyPr/>
        <a:lstStyle/>
        <a:p>
          <a:endParaRPr lang="en-GB"/>
        </a:p>
      </dgm:t>
    </dgm:pt>
    <dgm:pt modelId="{8E1F0877-2392-4B1D-B63B-1D13283DFBA8}">
      <dgm:prSet/>
      <dgm:spPr/>
      <dgm:t>
        <a:bodyPr/>
        <a:lstStyle/>
        <a:p>
          <a:r>
            <a:rPr lang="en-GB" b="0" i="0" u="none" dirty="0"/>
            <a:t>Attitudinal barriers</a:t>
          </a:r>
        </a:p>
      </dgm:t>
    </dgm:pt>
    <dgm:pt modelId="{1542BA70-E963-41EE-8B9D-E6092FC6FE6B}" type="parTrans" cxnId="{EF6C6533-C62A-4DFD-9534-8DB10E303762}">
      <dgm:prSet/>
      <dgm:spPr/>
      <dgm:t>
        <a:bodyPr/>
        <a:lstStyle/>
        <a:p>
          <a:endParaRPr lang="en-GB"/>
        </a:p>
      </dgm:t>
    </dgm:pt>
    <dgm:pt modelId="{946A7E46-B4ED-4197-88EE-542BD7CFC1B3}" type="sibTrans" cxnId="{EF6C6533-C62A-4DFD-9534-8DB10E303762}">
      <dgm:prSet/>
      <dgm:spPr/>
      <dgm:t>
        <a:bodyPr/>
        <a:lstStyle/>
        <a:p>
          <a:endParaRPr lang="en-GB"/>
        </a:p>
      </dgm:t>
    </dgm:pt>
    <dgm:pt modelId="{0452D176-A7BD-40DC-95E3-B13D19417575}" type="pres">
      <dgm:prSet presAssocID="{5C6882E6-B169-45CB-832A-BE5D0619B700}" presName="Name0" presStyleCnt="0">
        <dgm:presLayoutVars>
          <dgm:dir/>
          <dgm:animLvl val="lvl"/>
          <dgm:resizeHandles val="exact"/>
        </dgm:presLayoutVars>
      </dgm:prSet>
      <dgm:spPr/>
    </dgm:pt>
    <dgm:pt modelId="{AF52855F-3E1F-481C-9640-6257B18CC07F}" type="pres">
      <dgm:prSet presAssocID="{4C27AD22-2658-4AA0-8E7C-68DE05FB66A1}" presName="composite" presStyleCnt="0"/>
      <dgm:spPr/>
    </dgm:pt>
    <dgm:pt modelId="{039F5783-3C5C-4BA8-98D3-DFCEFCF0F6AB}" type="pres">
      <dgm:prSet presAssocID="{4C27AD22-2658-4AA0-8E7C-68DE05FB66A1}" presName="parTx" presStyleLbl="alignNode1" presStyleIdx="0" presStyleCnt="3">
        <dgm:presLayoutVars>
          <dgm:chMax val="0"/>
          <dgm:chPref val="0"/>
          <dgm:bulletEnabled val="1"/>
        </dgm:presLayoutVars>
      </dgm:prSet>
      <dgm:spPr/>
    </dgm:pt>
    <dgm:pt modelId="{B70FC846-54AC-4A77-B680-3BA80EE99299}" type="pres">
      <dgm:prSet presAssocID="{4C27AD22-2658-4AA0-8E7C-68DE05FB66A1}" presName="desTx" presStyleLbl="alignAccFollowNode1" presStyleIdx="0" presStyleCnt="3">
        <dgm:presLayoutVars>
          <dgm:bulletEnabled val="1"/>
        </dgm:presLayoutVars>
      </dgm:prSet>
      <dgm:spPr/>
    </dgm:pt>
    <dgm:pt modelId="{DBBBC5AE-F9D0-495E-8C31-B219BDFDA228}" type="pres">
      <dgm:prSet presAssocID="{38388ED0-2BD7-47DE-8DC8-B7ECF0C11A76}" presName="space" presStyleCnt="0"/>
      <dgm:spPr/>
    </dgm:pt>
    <dgm:pt modelId="{7D64B2B1-B004-47CE-9598-E99FFB484B92}" type="pres">
      <dgm:prSet presAssocID="{FA1AB90E-F0EA-4DB8-8263-CF95FDC17F8E}" presName="composite" presStyleCnt="0"/>
      <dgm:spPr/>
    </dgm:pt>
    <dgm:pt modelId="{19684AA9-34CF-44AD-8F86-74E3ED0B473C}" type="pres">
      <dgm:prSet presAssocID="{FA1AB90E-F0EA-4DB8-8263-CF95FDC17F8E}" presName="parTx" presStyleLbl="alignNode1" presStyleIdx="1" presStyleCnt="3">
        <dgm:presLayoutVars>
          <dgm:chMax val="0"/>
          <dgm:chPref val="0"/>
          <dgm:bulletEnabled val="1"/>
        </dgm:presLayoutVars>
      </dgm:prSet>
      <dgm:spPr/>
    </dgm:pt>
    <dgm:pt modelId="{663195AF-E515-44B0-A998-0C50EBF30262}" type="pres">
      <dgm:prSet presAssocID="{FA1AB90E-F0EA-4DB8-8263-CF95FDC17F8E}" presName="desTx" presStyleLbl="alignAccFollowNode1" presStyleIdx="1" presStyleCnt="3">
        <dgm:presLayoutVars>
          <dgm:bulletEnabled val="1"/>
        </dgm:presLayoutVars>
      </dgm:prSet>
      <dgm:spPr/>
    </dgm:pt>
    <dgm:pt modelId="{6F48CE8C-77E6-400E-9DFE-2D22B4639EC0}" type="pres">
      <dgm:prSet presAssocID="{7F08D9E0-F1FA-47BF-B1DA-5512CC40D0C7}" presName="space" presStyleCnt="0"/>
      <dgm:spPr/>
    </dgm:pt>
    <dgm:pt modelId="{C01D9DC8-26E8-4328-87D7-D3145274E981}" type="pres">
      <dgm:prSet presAssocID="{49B35B4C-CC18-40DF-9BBD-DD1F01F63B1C}" presName="composite" presStyleCnt="0"/>
      <dgm:spPr/>
    </dgm:pt>
    <dgm:pt modelId="{98B143B3-3DBC-4ED7-B6F6-CC8A6919DD8E}" type="pres">
      <dgm:prSet presAssocID="{49B35B4C-CC18-40DF-9BBD-DD1F01F63B1C}" presName="parTx" presStyleLbl="alignNode1" presStyleIdx="2" presStyleCnt="3">
        <dgm:presLayoutVars>
          <dgm:chMax val="0"/>
          <dgm:chPref val="0"/>
          <dgm:bulletEnabled val="1"/>
        </dgm:presLayoutVars>
      </dgm:prSet>
      <dgm:spPr/>
    </dgm:pt>
    <dgm:pt modelId="{90340D29-36D2-4D85-B6E9-C3C16CEC06D9}" type="pres">
      <dgm:prSet presAssocID="{49B35B4C-CC18-40DF-9BBD-DD1F01F63B1C}" presName="desTx" presStyleLbl="alignAccFollowNode1" presStyleIdx="2" presStyleCnt="3">
        <dgm:presLayoutVars>
          <dgm:bulletEnabled val="1"/>
        </dgm:presLayoutVars>
      </dgm:prSet>
      <dgm:spPr/>
    </dgm:pt>
  </dgm:ptLst>
  <dgm:cxnLst>
    <dgm:cxn modelId="{27BAE80E-A629-41DA-AB31-22161082081B}" srcId="{FA1AB90E-F0EA-4DB8-8263-CF95FDC17F8E}" destId="{15FA5C29-481D-4B1F-B8A5-DCFA9E56F8D1}" srcOrd="2" destOrd="0" parTransId="{268CFEB4-2AB4-44BB-B3C3-7993E30F02AC}" sibTransId="{C9FD74A6-7EEB-4CA3-9BCF-CE7467FB33F7}"/>
    <dgm:cxn modelId="{AD2F4617-EC65-4D34-99D6-5EC380EBBF20}" srcId="{FA1AB90E-F0EA-4DB8-8263-CF95FDC17F8E}" destId="{4A7F627C-2B9A-42AD-9128-E254774315AA}" srcOrd="6" destOrd="0" parTransId="{4E54E5B3-7F61-48B8-AE13-70BCD61638A5}" sibTransId="{2E19B2DD-EB60-45CA-A3C0-D108C9412E74}"/>
    <dgm:cxn modelId="{C73E5A22-1A95-4302-A146-2CFACCFCCFA2}" type="presOf" srcId="{FA1AB90E-F0EA-4DB8-8263-CF95FDC17F8E}" destId="{19684AA9-34CF-44AD-8F86-74E3ED0B473C}" srcOrd="0" destOrd="0" presId="urn:microsoft.com/office/officeart/2005/8/layout/hList1"/>
    <dgm:cxn modelId="{AFC8662F-3DCB-4AB5-AB88-C70A16989851}" type="presOf" srcId="{F072F08A-BD4E-4382-A220-327A643ABFB5}" destId="{663195AF-E515-44B0-A998-0C50EBF30262}" srcOrd="0" destOrd="3" presId="urn:microsoft.com/office/officeart/2005/8/layout/hList1"/>
    <dgm:cxn modelId="{EF6C6533-C62A-4DFD-9534-8DB10E303762}" srcId="{49B35B4C-CC18-40DF-9BBD-DD1F01F63B1C}" destId="{8E1F0877-2392-4B1D-B63B-1D13283DFBA8}" srcOrd="3" destOrd="0" parTransId="{1542BA70-E963-41EE-8B9D-E6092FC6FE6B}" sibTransId="{946A7E46-B4ED-4197-88EE-542BD7CFC1B3}"/>
    <dgm:cxn modelId="{531AD734-21B4-4FE7-AEC7-D239D3F2A3D3}" type="presOf" srcId="{4A7F627C-2B9A-42AD-9128-E254774315AA}" destId="{663195AF-E515-44B0-A998-0C50EBF30262}" srcOrd="0" destOrd="6" presId="urn:microsoft.com/office/officeart/2005/8/layout/hList1"/>
    <dgm:cxn modelId="{ACCF2A36-4A51-45BE-9B95-B4E9A261F426}" type="presOf" srcId="{CEF5803D-1666-4899-978C-D874BB31BEE2}" destId="{663195AF-E515-44B0-A998-0C50EBF30262}" srcOrd="0" destOrd="1" presId="urn:microsoft.com/office/officeart/2005/8/layout/hList1"/>
    <dgm:cxn modelId="{3817D15B-33ED-4228-99E2-268F493A58E3}" srcId="{4C27AD22-2658-4AA0-8E7C-68DE05FB66A1}" destId="{113D0812-115E-435F-83AB-7B1567DF7314}" srcOrd="1" destOrd="0" parTransId="{57425A59-D853-4097-82C2-48501B58722D}" sibTransId="{DBEC2F73-7447-4156-9DFC-C9646ECDC079}"/>
    <dgm:cxn modelId="{9F143F42-B5A9-4A8B-AD36-C01171191682}" srcId="{4C27AD22-2658-4AA0-8E7C-68DE05FB66A1}" destId="{7538FC6D-58C1-4093-B313-AB11D801161A}" srcOrd="3" destOrd="0" parTransId="{43AE66A6-70BB-4ACF-BA02-7C6874065F20}" sibTransId="{545D19A5-1E02-4D93-ADF6-6D103B1F9C77}"/>
    <dgm:cxn modelId="{DA2D1763-831B-40F0-A098-AF25D3357A9E}" srcId="{49B35B4C-CC18-40DF-9BBD-DD1F01F63B1C}" destId="{0A4C59B0-4879-4C2E-B06C-599A7E581CC2}" srcOrd="1" destOrd="0" parTransId="{C83828FA-7BDF-46A7-8433-760F3EC489F0}" sibTransId="{149E2562-03A3-43CC-8EAF-2712679C82B8}"/>
    <dgm:cxn modelId="{46E69F69-33D5-4064-AEB1-66DDE69AF6DC}" srcId="{4C27AD22-2658-4AA0-8E7C-68DE05FB66A1}" destId="{112869FD-69BA-4FDF-B977-325A1FDB51A5}" srcOrd="0" destOrd="0" parTransId="{B3F710D2-C534-419C-9ACF-F11566FFC45C}" sibTransId="{633A1A89-561D-477A-8990-DDBED0AD1B2E}"/>
    <dgm:cxn modelId="{BE018C6A-11FB-4163-937C-953814325BCD}" type="presOf" srcId="{10389BB1-9900-4F62-A94B-EDBDCC6C1E18}" destId="{B70FC846-54AC-4A77-B680-3BA80EE99299}" srcOrd="0" destOrd="2" presId="urn:microsoft.com/office/officeart/2005/8/layout/hList1"/>
    <dgm:cxn modelId="{DF20EF51-33F7-402E-8F04-5055B3CD818D}" srcId="{4C27AD22-2658-4AA0-8E7C-68DE05FB66A1}" destId="{10389BB1-9900-4F62-A94B-EDBDCC6C1E18}" srcOrd="2" destOrd="0" parTransId="{50D5F210-EA89-4B19-8654-82D0C595E00B}" sibTransId="{C9AEF1F8-0E30-4044-A681-EE13A33CA59E}"/>
    <dgm:cxn modelId="{06DAA975-5492-45CB-BAB6-7981E8F04C66}" srcId="{49B35B4C-CC18-40DF-9BBD-DD1F01F63B1C}" destId="{7939393F-6059-4B29-A05E-FDAD082D7883}" srcOrd="0" destOrd="0" parTransId="{5E275601-ACF7-4EAA-AFEE-99FB26CA5503}" sibTransId="{D54CB7F6-D7CC-4AF2-BFE9-3C98CA739254}"/>
    <dgm:cxn modelId="{AA017659-ABD0-448B-9517-7051BA45A9A8}" srcId="{FA1AB90E-F0EA-4DB8-8263-CF95FDC17F8E}" destId="{9ED9335B-C7D3-4D0D-89B0-EDDFFD6119AD}" srcOrd="0" destOrd="0" parTransId="{776C7411-4670-43CE-BBB5-E47B39EE9822}" sibTransId="{8F0CAD61-D34E-4A3B-9AA6-C4A89E02DEF0}"/>
    <dgm:cxn modelId="{70CCE07A-F87E-42BE-B603-B24A256B6EA5}" type="presOf" srcId="{7538FC6D-58C1-4093-B313-AB11D801161A}" destId="{B70FC846-54AC-4A77-B680-3BA80EE99299}" srcOrd="0" destOrd="3" presId="urn:microsoft.com/office/officeart/2005/8/layout/hList1"/>
    <dgm:cxn modelId="{4371897D-C54D-4F8A-B2E0-F5972FB570DB}" type="presOf" srcId="{0A4C59B0-4879-4C2E-B06C-599A7E581CC2}" destId="{90340D29-36D2-4D85-B6E9-C3C16CEC06D9}" srcOrd="0" destOrd="1" presId="urn:microsoft.com/office/officeart/2005/8/layout/hList1"/>
    <dgm:cxn modelId="{3889377F-860F-4866-B33E-499DF1C0F3EC}" type="presOf" srcId="{112869FD-69BA-4FDF-B977-325A1FDB51A5}" destId="{B70FC846-54AC-4A77-B680-3BA80EE99299}" srcOrd="0" destOrd="0" presId="urn:microsoft.com/office/officeart/2005/8/layout/hList1"/>
    <dgm:cxn modelId="{0A664683-F15D-4DC8-91C8-ED68D85C880D}" type="presOf" srcId="{7939393F-6059-4B29-A05E-FDAD082D7883}" destId="{90340D29-36D2-4D85-B6E9-C3C16CEC06D9}" srcOrd="0" destOrd="0" presId="urn:microsoft.com/office/officeart/2005/8/layout/hList1"/>
    <dgm:cxn modelId="{19463F87-9D93-4616-AC76-C735A1DFB620}" type="presOf" srcId="{AA3AFD8F-4B92-41F8-8636-15AD5FAEBDAF}" destId="{663195AF-E515-44B0-A998-0C50EBF30262}" srcOrd="0" destOrd="4" presId="urn:microsoft.com/office/officeart/2005/8/layout/hList1"/>
    <dgm:cxn modelId="{0F40B894-CB65-4208-BEF4-4E2D29830506}" type="presOf" srcId="{8E1F0877-2392-4B1D-B63B-1D13283DFBA8}" destId="{90340D29-36D2-4D85-B6E9-C3C16CEC06D9}" srcOrd="0" destOrd="3" presId="urn:microsoft.com/office/officeart/2005/8/layout/hList1"/>
    <dgm:cxn modelId="{3269BF99-0CD4-4323-BDF1-285FAA58B201}" type="presOf" srcId="{FB36E914-ED67-41BA-966E-A8D0C32A1305}" destId="{90340D29-36D2-4D85-B6E9-C3C16CEC06D9}" srcOrd="0" destOrd="2" presId="urn:microsoft.com/office/officeart/2005/8/layout/hList1"/>
    <dgm:cxn modelId="{81D6B2A5-539B-4CBD-A73E-3982E6369BDE}" type="presOf" srcId="{15FA5C29-481D-4B1F-B8A5-DCFA9E56F8D1}" destId="{663195AF-E515-44B0-A998-0C50EBF30262}" srcOrd="0" destOrd="2" presId="urn:microsoft.com/office/officeart/2005/8/layout/hList1"/>
    <dgm:cxn modelId="{E445AAA7-4DE2-4FC5-BE88-6B9EEFC6E9FD}" type="presOf" srcId="{113D0812-115E-435F-83AB-7B1567DF7314}" destId="{B70FC846-54AC-4A77-B680-3BA80EE99299}" srcOrd="0" destOrd="1" presId="urn:microsoft.com/office/officeart/2005/8/layout/hList1"/>
    <dgm:cxn modelId="{1A00F5B8-3399-4606-AC34-7B9BADC6A4C8}" srcId="{FA1AB90E-F0EA-4DB8-8263-CF95FDC17F8E}" destId="{E4287904-CB3B-4005-ADF9-D70E30093C1D}" srcOrd="5" destOrd="0" parTransId="{213B752F-2916-460E-AA9E-923D859B340B}" sibTransId="{B000B920-A7C0-4E37-A0D5-9A05C4846C54}"/>
    <dgm:cxn modelId="{F63452C2-6212-457F-B85F-5AFFEEE02B5C}" srcId="{5C6882E6-B169-45CB-832A-BE5D0619B700}" destId="{FA1AB90E-F0EA-4DB8-8263-CF95FDC17F8E}" srcOrd="1" destOrd="0" parTransId="{EAA62A5A-D5ED-4B12-8B4F-263AE7C83EB6}" sibTransId="{7F08D9E0-F1FA-47BF-B1DA-5512CC40D0C7}"/>
    <dgm:cxn modelId="{3BA822C8-4AE4-446C-94B4-D5E1412ED6D1}" type="presOf" srcId="{4C27AD22-2658-4AA0-8E7C-68DE05FB66A1}" destId="{039F5783-3C5C-4BA8-98D3-DFCEFCF0F6AB}" srcOrd="0" destOrd="0" presId="urn:microsoft.com/office/officeart/2005/8/layout/hList1"/>
    <dgm:cxn modelId="{CB26C2C9-A283-472F-BC2B-BF9D4B59BDF5}" srcId="{5C6882E6-B169-45CB-832A-BE5D0619B700}" destId="{49B35B4C-CC18-40DF-9BBD-DD1F01F63B1C}" srcOrd="2" destOrd="0" parTransId="{94B8B506-651E-4DE3-9B58-7BE84A421002}" sibTransId="{9CAE1224-67FF-4E67-B8A4-837C43719B49}"/>
    <dgm:cxn modelId="{8E78ADCA-DA8E-4B32-A066-0CFD8D1B74DE}" srcId="{FA1AB90E-F0EA-4DB8-8263-CF95FDC17F8E}" destId="{AA3AFD8F-4B92-41F8-8636-15AD5FAEBDAF}" srcOrd="4" destOrd="0" parTransId="{E8691B9E-00BF-4F60-981E-E0E5D1FDA6A4}" sibTransId="{FE2DF6AA-A571-4C67-A258-78C18335DA7E}"/>
    <dgm:cxn modelId="{4AF7A8CD-C37C-4909-B44B-B85474BEFF64}" srcId="{FA1AB90E-F0EA-4DB8-8263-CF95FDC17F8E}" destId="{F072F08A-BD4E-4382-A220-327A643ABFB5}" srcOrd="3" destOrd="0" parTransId="{E6D2C032-9C59-442F-A9F4-F0CFF28E3534}" sibTransId="{22929F69-506E-4F72-9541-A7A367910DB4}"/>
    <dgm:cxn modelId="{3B4150CF-4277-4E6F-930A-1FDC37B349D0}" type="presOf" srcId="{5C6882E6-B169-45CB-832A-BE5D0619B700}" destId="{0452D176-A7BD-40DC-95E3-B13D19417575}" srcOrd="0" destOrd="0" presId="urn:microsoft.com/office/officeart/2005/8/layout/hList1"/>
    <dgm:cxn modelId="{101291D0-261B-459B-A37D-3A8614151C81}" type="presOf" srcId="{E4287904-CB3B-4005-ADF9-D70E30093C1D}" destId="{663195AF-E515-44B0-A998-0C50EBF30262}" srcOrd="0" destOrd="5" presId="urn:microsoft.com/office/officeart/2005/8/layout/hList1"/>
    <dgm:cxn modelId="{D07120D7-3635-4604-86E8-DB3349304FBF}" srcId="{49B35B4C-CC18-40DF-9BBD-DD1F01F63B1C}" destId="{FB36E914-ED67-41BA-966E-A8D0C32A1305}" srcOrd="2" destOrd="0" parTransId="{3C94379B-15C4-4BFB-9F56-29C924E253CC}" sibTransId="{F2C6C296-9666-48D6-B08A-9B45E0C8F4FC}"/>
    <dgm:cxn modelId="{240617DD-2E6A-4D59-B602-760FF2291407}" type="presOf" srcId="{49B35B4C-CC18-40DF-9BBD-DD1F01F63B1C}" destId="{98B143B3-3DBC-4ED7-B6F6-CC8A6919DD8E}" srcOrd="0" destOrd="0" presId="urn:microsoft.com/office/officeart/2005/8/layout/hList1"/>
    <dgm:cxn modelId="{5D2C66E2-48D9-487D-B3E3-2E8A13734C51}" type="presOf" srcId="{9ED9335B-C7D3-4D0D-89B0-EDDFFD6119AD}" destId="{663195AF-E515-44B0-A998-0C50EBF30262}" srcOrd="0" destOrd="0" presId="urn:microsoft.com/office/officeart/2005/8/layout/hList1"/>
    <dgm:cxn modelId="{FF8C47E2-AB97-443E-B4E6-A055B283D060}" srcId="{FA1AB90E-F0EA-4DB8-8263-CF95FDC17F8E}" destId="{CEF5803D-1666-4899-978C-D874BB31BEE2}" srcOrd="1" destOrd="0" parTransId="{1A842BDF-4F54-44F2-AA29-6B39A2A1D04C}" sibTransId="{AD270F83-731C-45B2-868A-B8B1A034677B}"/>
    <dgm:cxn modelId="{6B48EFED-9338-4B84-9A8E-FEEB65CE328F}" srcId="{5C6882E6-B169-45CB-832A-BE5D0619B700}" destId="{4C27AD22-2658-4AA0-8E7C-68DE05FB66A1}" srcOrd="0" destOrd="0" parTransId="{1988C6D6-A2D4-41B5-9221-853C00159B7F}" sibTransId="{38388ED0-2BD7-47DE-8DC8-B7ECF0C11A76}"/>
    <dgm:cxn modelId="{DF07A1C9-5ADB-4438-9550-18E11735D544}" type="presParOf" srcId="{0452D176-A7BD-40DC-95E3-B13D19417575}" destId="{AF52855F-3E1F-481C-9640-6257B18CC07F}" srcOrd="0" destOrd="0" presId="urn:microsoft.com/office/officeart/2005/8/layout/hList1"/>
    <dgm:cxn modelId="{36626FC4-2C7D-486A-B565-2ACA2948224F}" type="presParOf" srcId="{AF52855F-3E1F-481C-9640-6257B18CC07F}" destId="{039F5783-3C5C-4BA8-98D3-DFCEFCF0F6AB}" srcOrd="0" destOrd="0" presId="urn:microsoft.com/office/officeart/2005/8/layout/hList1"/>
    <dgm:cxn modelId="{CB254F64-AA7A-4F0F-8382-3B9A314AD73A}" type="presParOf" srcId="{AF52855F-3E1F-481C-9640-6257B18CC07F}" destId="{B70FC846-54AC-4A77-B680-3BA80EE99299}" srcOrd="1" destOrd="0" presId="urn:microsoft.com/office/officeart/2005/8/layout/hList1"/>
    <dgm:cxn modelId="{DD4B59DE-7550-4853-AB0F-F58DB01F6F57}" type="presParOf" srcId="{0452D176-A7BD-40DC-95E3-B13D19417575}" destId="{DBBBC5AE-F9D0-495E-8C31-B219BDFDA228}" srcOrd="1" destOrd="0" presId="urn:microsoft.com/office/officeart/2005/8/layout/hList1"/>
    <dgm:cxn modelId="{15868A69-C2BE-43F3-8A43-CC88249E7FAF}" type="presParOf" srcId="{0452D176-A7BD-40DC-95E3-B13D19417575}" destId="{7D64B2B1-B004-47CE-9598-E99FFB484B92}" srcOrd="2" destOrd="0" presId="urn:microsoft.com/office/officeart/2005/8/layout/hList1"/>
    <dgm:cxn modelId="{32358FF9-4D24-4B4E-B2DB-1BD85AB168F0}" type="presParOf" srcId="{7D64B2B1-B004-47CE-9598-E99FFB484B92}" destId="{19684AA9-34CF-44AD-8F86-74E3ED0B473C}" srcOrd="0" destOrd="0" presId="urn:microsoft.com/office/officeart/2005/8/layout/hList1"/>
    <dgm:cxn modelId="{9CE535D6-B8EC-4ABF-843D-C0ED2D2C8982}" type="presParOf" srcId="{7D64B2B1-B004-47CE-9598-E99FFB484B92}" destId="{663195AF-E515-44B0-A998-0C50EBF30262}" srcOrd="1" destOrd="0" presId="urn:microsoft.com/office/officeart/2005/8/layout/hList1"/>
    <dgm:cxn modelId="{550C3492-EED6-4D58-88EF-EE24787E945D}" type="presParOf" srcId="{0452D176-A7BD-40DC-95E3-B13D19417575}" destId="{6F48CE8C-77E6-400E-9DFE-2D22B4639EC0}" srcOrd="3" destOrd="0" presId="urn:microsoft.com/office/officeart/2005/8/layout/hList1"/>
    <dgm:cxn modelId="{E6F2E853-40DE-4048-96EA-67633233914C}" type="presParOf" srcId="{0452D176-A7BD-40DC-95E3-B13D19417575}" destId="{C01D9DC8-26E8-4328-87D7-D3145274E981}" srcOrd="4" destOrd="0" presId="urn:microsoft.com/office/officeart/2005/8/layout/hList1"/>
    <dgm:cxn modelId="{E01A00E6-E0E4-4813-B224-B0EEB0FD214B}" type="presParOf" srcId="{C01D9DC8-26E8-4328-87D7-D3145274E981}" destId="{98B143B3-3DBC-4ED7-B6F6-CC8A6919DD8E}" srcOrd="0" destOrd="0" presId="urn:microsoft.com/office/officeart/2005/8/layout/hList1"/>
    <dgm:cxn modelId="{629ECF99-5B59-4FE4-82C4-F46760070E63}" type="presParOf" srcId="{C01D9DC8-26E8-4328-87D7-D3145274E981}" destId="{90340D29-36D2-4D85-B6E9-C3C16CEC06D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6882E6-B169-45CB-832A-BE5D0619B70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1391DB9F-CEFE-4E2D-B16B-6DC14100870B}">
      <dgm:prSet/>
      <dgm:spPr/>
      <dgm:t>
        <a:bodyPr/>
        <a:lstStyle/>
        <a:p>
          <a:r>
            <a:rPr lang="en-GB" b="1" i="0" u="none" dirty="0"/>
            <a:t>Relationships and partner opportunity </a:t>
          </a:r>
          <a:endParaRPr lang="en-GB" dirty="0"/>
        </a:p>
      </dgm:t>
    </dgm:pt>
    <dgm:pt modelId="{E7CCC92D-71AC-474A-B066-D3687C8ADBC4}" type="parTrans" cxnId="{3003EC85-D87F-4EFF-8DD4-1DB28434B35A}">
      <dgm:prSet/>
      <dgm:spPr/>
      <dgm:t>
        <a:bodyPr/>
        <a:lstStyle/>
        <a:p>
          <a:endParaRPr lang="en-GB"/>
        </a:p>
      </dgm:t>
    </dgm:pt>
    <dgm:pt modelId="{21304EB2-FA87-45B5-9378-4AB333DA7EE1}" type="sibTrans" cxnId="{3003EC85-D87F-4EFF-8DD4-1DB28434B35A}">
      <dgm:prSet/>
      <dgm:spPr/>
      <dgm:t>
        <a:bodyPr/>
        <a:lstStyle/>
        <a:p>
          <a:endParaRPr lang="en-GB"/>
        </a:p>
      </dgm:t>
    </dgm:pt>
    <dgm:pt modelId="{970EC7DB-1C00-4997-B9CD-57F6D21D8359}">
      <dgm:prSet/>
      <dgm:spPr/>
      <dgm:t>
        <a:bodyPr/>
        <a:lstStyle/>
        <a:p>
          <a:r>
            <a:rPr lang="en-GB" b="0" i="0" u="none" dirty="0"/>
            <a:t>Communication with health care provider</a:t>
          </a:r>
        </a:p>
      </dgm:t>
    </dgm:pt>
    <dgm:pt modelId="{E812A8F3-539A-4520-8B74-FCE2084D4ECF}" type="parTrans" cxnId="{DF7AE097-F2B2-40D3-8F0F-02BDA5EFB309}">
      <dgm:prSet/>
      <dgm:spPr/>
      <dgm:t>
        <a:bodyPr/>
        <a:lstStyle/>
        <a:p>
          <a:endParaRPr lang="en-GB"/>
        </a:p>
      </dgm:t>
    </dgm:pt>
    <dgm:pt modelId="{4DB8740C-0C52-4D11-B193-D9E2128D0533}" type="sibTrans" cxnId="{DF7AE097-F2B2-40D3-8F0F-02BDA5EFB309}">
      <dgm:prSet/>
      <dgm:spPr/>
      <dgm:t>
        <a:bodyPr/>
        <a:lstStyle/>
        <a:p>
          <a:endParaRPr lang="en-GB"/>
        </a:p>
      </dgm:t>
    </dgm:pt>
    <dgm:pt modelId="{9879EC91-7B1B-4DCE-B8A9-D18C2B700758}">
      <dgm:prSet/>
      <dgm:spPr/>
      <dgm:t>
        <a:bodyPr/>
        <a:lstStyle/>
        <a:p>
          <a:r>
            <a:rPr lang="en-GB" b="0" i="0" u="none" dirty="0"/>
            <a:t>Partner communication</a:t>
          </a:r>
        </a:p>
      </dgm:t>
    </dgm:pt>
    <dgm:pt modelId="{2E76BB12-CEB3-4F13-82DB-A24BDFABF803}" type="parTrans" cxnId="{38354ED0-23F5-4DFE-AB45-0370C76336CF}">
      <dgm:prSet/>
      <dgm:spPr/>
      <dgm:t>
        <a:bodyPr/>
        <a:lstStyle/>
        <a:p>
          <a:endParaRPr lang="en-GB"/>
        </a:p>
      </dgm:t>
    </dgm:pt>
    <dgm:pt modelId="{858C6F0E-17B6-4861-B16E-0AED8B706500}" type="sibTrans" cxnId="{38354ED0-23F5-4DFE-AB45-0370C76336CF}">
      <dgm:prSet/>
      <dgm:spPr/>
      <dgm:t>
        <a:bodyPr/>
        <a:lstStyle/>
        <a:p>
          <a:endParaRPr lang="en-GB"/>
        </a:p>
      </dgm:t>
    </dgm:pt>
    <dgm:pt modelId="{93355B13-968C-4516-A942-02D1385C67A7}">
      <dgm:prSet/>
      <dgm:spPr/>
      <dgm:t>
        <a:bodyPr/>
        <a:lstStyle/>
        <a:p>
          <a:r>
            <a:rPr lang="en-GB" b="0" i="0" u="none" dirty="0"/>
            <a:t>Opportunity for relationships</a:t>
          </a:r>
        </a:p>
      </dgm:t>
    </dgm:pt>
    <dgm:pt modelId="{2A55BE1A-1D14-417D-8F2A-5EC2255F1C0B}" type="parTrans" cxnId="{1C20D1D1-21B6-4CC6-AB78-3AAD1D12E340}">
      <dgm:prSet/>
      <dgm:spPr/>
      <dgm:t>
        <a:bodyPr/>
        <a:lstStyle/>
        <a:p>
          <a:endParaRPr lang="en-GB"/>
        </a:p>
      </dgm:t>
    </dgm:pt>
    <dgm:pt modelId="{C0847E50-E8CE-4D84-9704-CAC537F8EDE6}" type="sibTrans" cxnId="{1C20D1D1-21B6-4CC6-AB78-3AAD1D12E340}">
      <dgm:prSet/>
      <dgm:spPr/>
      <dgm:t>
        <a:bodyPr/>
        <a:lstStyle/>
        <a:p>
          <a:endParaRPr lang="en-GB"/>
        </a:p>
      </dgm:t>
    </dgm:pt>
    <dgm:pt modelId="{B229EC00-9830-448E-A1C4-586D895176C8}">
      <dgm:prSet/>
      <dgm:spPr/>
      <dgm:t>
        <a:bodyPr/>
        <a:lstStyle/>
        <a:p>
          <a:r>
            <a:rPr lang="en-GB" b="0" i="0" u="none" dirty="0"/>
            <a:t>Partner qualities</a:t>
          </a:r>
        </a:p>
      </dgm:t>
    </dgm:pt>
    <dgm:pt modelId="{3D6D094E-DA14-4A80-9614-14CB60C922B2}" type="parTrans" cxnId="{C1F951C8-68AF-4EDA-BDEF-46E048B54908}">
      <dgm:prSet/>
      <dgm:spPr/>
      <dgm:t>
        <a:bodyPr/>
        <a:lstStyle/>
        <a:p>
          <a:endParaRPr lang="en-GB"/>
        </a:p>
      </dgm:t>
    </dgm:pt>
    <dgm:pt modelId="{A968DA14-5FC5-4BA3-93E9-5C1ADD24D555}" type="sibTrans" cxnId="{C1F951C8-68AF-4EDA-BDEF-46E048B54908}">
      <dgm:prSet/>
      <dgm:spPr/>
      <dgm:t>
        <a:bodyPr/>
        <a:lstStyle/>
        <a:p>
          <a:endParaRPr lang="en-GB"/>
        </a:p>
      </dgm:t>
    </dgm:pt>
    <dgm:pt modelId="{7C8AA320-7A7D-4BB0-9A7D-558279DFFA95}">
      <dgm:prSet/>
      <dgm:spPr/>
      <dgm:t>
        <a:bodyPr/>
        <a:lstStyle/>
        <a:p>
          <a:r>
            <a:rPr lang="en-GB" b="0" i="0" u="none" dirty="0"/>
            <a:t>Intimacy</a:t>
          </a:r>
        </a:p>
      </dgm:t>
    </dgm:pt>
    <dgm:pt modelId="{9FD37A6A-09EE-447D-802A-74736F12CFD7}" type="parTrans" cxnId="{96227151-8D94-4F47-B2A6-A9BDC104D558}">
      <dgm:prSet/>
      <dgm:spPr/>
      <dgm:t>
        <a:bodyPr/>
        <a:lstStyle/>
        <a:p>
          <a:endParaRPr lang="en-GB"/>
        </a:p>
      </dgm:t>
    </dgm:pt>
    <dgm:pt modelId="{01D81548-CB24-4809-A925-455E23B4E850}" type="sibTrans" cxnId="{96227151-8D94-4F47-B2A6-A9BDC104D558}">
      <dgm:prSet/>
      <dgm:spPr/>
      <dgm:t>
        <a:bodyPr/>
        <a:lstStyle/>
        <a:p>
          <a:endParaRPr lang="en-GB"/>
        </a:p>
      </dgm:t>
    </dgm:pt>
    <dgm:pt modelId="{EC7B1880-890D-421A-A8BF-878F714F9AAD}">
      <dgm:prSet/>
      <dgm:spPr/>
      <dgm:t>
        <a:bodyPr/>
        <a:lstStyle/>
        <a:p>
          <a:r>
            <a:rPr lang="en-GB" b="1" i="0" u="none" dirty="0"/>
            <a:t>Stigma </a:t>
          </a:r>
          <a:endParaRPr lang="en-GB" dirty="0"/>
        </a:p>
      </dgm:t>
    </dgm:pt>
    <dgm:pt modelId="{42E93D60-8BE2-4D88-B325-D710507011B4}" type="parTrans" cxnId="{95626A6C-04D5-4C4E-BB00-6755A404CF11}">
      <dgm:prSet/>
      <dgm:spPr/>
      <dgm:t>
        <a:bodyPr/>
        <a:lstStyle/>
        <a:p>
          <a:endParaRPr lang="en-GB"/>
        </a:p>
      </dgm:t>
    </dgm:pt>
    <dgm:pt modelId="{96EBA1BD-EFF0-4D30-9411-3F1317CE0305}" type="sibTrans" cxnId="{95626A6C-04D5-4C4E-BB00-6755A404CF11}">
      <dgm:prSet/>
      <dgm:spPr/>
      <dgm:t>
        <a:bodyPr/>
        <a:lstStyle/>
        <a:p>
          <a:endParaRPr lang="en-GB"/>
        </a:p>
      </dgm:t>
    </dgm:pt>
    <dgm:pt modelId="{B037867E-4DEB-499C-AE88-DCBF70507695}">
      <dgm:prSet/>
      <dgm:spPr/>
      <dgm:t>
        <a:bodyPr/>
        <a:lstStyle/>
        <a:p>
          <a:r>
            <a:rPr lang="en-GB" b="0" i="0" u="none" dirty="0"/>
            <a:t>Devaluing</a:t>
          </a:r>
        </a:p>
      </dgm:t>
    </dgm:pt>
    <dgm:pt modelId="{4D24D175-FCA1-48DC-9149-7C5E89808747}" type="parTrans" cxnId="{61293E49-15B6-4E79-84B7-21A5A4788382}">
      <dgm:prSet/>
      <dgm:spPr/>
      <dgm:t>
        <a:bodyPr/>
        <a:lstStyle/>
        <a:p>
          <a:endParaRPr lang="en-GB"/>
        </a:p>
      </dgm:t>
    </dgm:pt>
    <dgm:pt modelId="{DFC17D72-F864-4AC6-A3F7-3C4C841508B5}" type="sibTrans" cxnId="{61293E49-15B6-4E79-84B7-21A5A4788382}">
      <dgm:prSet/>
      <dgm:spPr/>
      <dgm:t>
        <a:bodyPr/>
        <a:lstStyle/>
        <a:p>
          <a:endParaRPr lang="en-GB"/>
        </a:p>
      </dgm:t>
    </dgm:pt>
    <dgm:pt modelId="{D7BDF157-B1B6-4F4C-A76C-8D30DC2F00CF}">
      <dgm:prSet/>
      <dgm:spPr/>
      <dgm:t>
        <a:bodyPr/>
        <a:lstStyle/>
        <a:p>
          <a:r>
            <a:rPr lang="en-GB" b="0" i="0" u="none" dirty="0" err="1"/>
            <a:t>Desexualization</a:t>
          </a:r>
          <a:endParaRPr lang="en-GB" b="0" i="0" u="none" dirty="0"/>
        </a:p>
      </dgm:t>
    </dgm:pt>
    <dgm:pt modelId="{16D24E1B-82B7-47EA-B250-247FEBC75FBD}" type="parTrans" cxnId="{D6FF1F33-A8F2-40BE-AA57-11CDDF0EC80C}">
      <dgm:prSet/>
      <dgm:spPr/>
      <dgm:t>
        <a:bodyPr/>
        <a:lstStyle/>
        <a:p>
          <a:endParaRPr lang="en-GB"/>
        </a:p>
      </dgm:t>
    </dgm:pt>
    <dgm:pt modelId="{E0818229-983E-488F-A9F6-6AB0F6A25745}" type="sibTrans" cxnId="{D6FF1F33-A8F2-40BE-AA57-11CDDF0EC80C}">
      <dgm:prSet/>
      <dgm:spPr/>
      <dgm:t>
        <a:bodyPr/>
        <a:lstStyle/>
        <a:p>
          <a:endParaRPr lang="en-GB"/>
        </a:p>
      </dgm:t>
    </dgm:pt>
    <dgm:pt modelId="{DD04C7A0-30B6-4AE8-B3F2-82C4DF703166}">
      <dgm:prSet/>
      <dgm:spPr/>
      <dgm:t>
        <a:bodyPr/>
        <a:lstStyle/>
        <a:p>
          <a:r>
            <a:rPr lang="en-GB" b="0" i="0" u="none" dirty="0"/>
            <a:t>Fetishization</a:t>
          </a:r>
        </a:p>
      </dgm:t>
    </dgm:pt>
    <dgm:pt modelId="{2C998928-0860-4FA0-91A2-FA674092819A}" type="parTrans" cxnId="{95F8C090-B6D0-42FF-8C2C-AFF9B4BE9955}">
      <dgm:prSet/>
      <dgm:spPr/>
      <dgm:t>
        <a:bodyPr/>
        <a:lstStyle/>
        <a:p>
          <a:endParaRPr lang="en-GB"/>
        </a:p>
      </dgm:t>
    </dgm:pt>
    <dgm:pt modelId="{8D34A68F-CBBC-4302-A52C-0B980AAF0806}" type="sibTrans" cxnId="{95F8C090-B6D0-42FF-8C2C-AFF9B4BE9955}">
      <dgm:prSet/>
      <dgm:spPr/>
      <dgm:t>
        <a:bodyPr/>
        <a:lstStyle/>
        <a:p>
          <a:endParaRPr lang="en-GB"/>
        </a:p>
      </dgm:t>
    </dgm:pt>
    <dgm:pt modelId="{20A8E9DB-3D9E-4D13-B0AE-8B73E08B064D}">
      <dgm:prSet/>
      <dgm:spPr/>
      <dgm:t>
        <a:bodyPr/>
        <a:lstStyle/>
        <a:p>
          <a:r>
            <a:rPr lang="en-GB" b="0" i="0" u="none" dirty="0"/>
            <a:t>Stranger fascination</a:t>
          </a:r>
        </a:p>
      </dgm:t>
    </dgm:pt>
    <dgm:pt modelId="{375E0FCA-96D5-40F4-B06D-F624BB282504}" type="parTrans" cxnId="{F1F06331-F202-4899-BF50-F2A32644B528}">
      <dgm:prSet/>
      <dgm:spPr/>
      <dgm:t>
        <a:bodyPr/>
        <a:lstStyle/>
        <a:p>
          <a:endParaRPr lang="en-GB"/>
        </a:p>
      </dgm:t>
    </dgm:pt>
    <dgm:pt modelId="{835BB889-CAB7-47C3-8BA3-73B47876964E}" type="sibTrans" cxnId="{F1F06331-F202-4899-BF50-F2A32644B528}">
      <dgm:prSet/>
      <dgm:spPr/>
      <dgm:t>
        <a:bodyPr/>
        <a:lstStyle/>
        <a:p>
          <a:endParaRPr lang="en-GB"/>
        </a:p>
      </dgm:t>
    </dgm:pt>
    <dgm:pt modelId="{0452D176-A7BD-40DC-95E3-B13D19417575}" type="pres">
      <dgm:prSet presAssocID="{5C6882E6-B169-45CB-832A-BE5D0619B700}" presName="Name0" presStyleCnt="0">
        <dgm:presLayoutVars>
          <dgm:dir/>
          <dgm:animLvl val="lvl"/>
          <dgm:resizeHandles val="exact"/>
        </dgm:presLayoutVars>
      </dgm:prSet>
      <dgm:spPr/>
    </dgm:pt>
    <dgm:pt modelId="{6ADC913B-D08F-4221-80DC-30902D1EC15B}" type="pres">
      <dgm:prSet presAssocID="{1391DB9F-CEFE-4E2D-B16B-6DC14100870B}" presName="composite" presStyleCnt="0"/>
      <dgm:spPr/>
    </dgm:pt>
    <dgm:pt modelId="{B1A4B97D-0DD7-43D0-B38D-67E9782B8EF4}" type="pres">
      <dgm:prSet presAssocID="{1391DB9F-CEFE-4E2D-B16B-6DC14100870B}" presName="parTx" presStyleLbl="alignNode1" presStyleIdx="0" presStyleCnt="2">
        <dgm:presLayoutVars>
          <dgm:chMax val="0"/>
          <dgm:chPref val="0"/>
          <dgm:bulletEnabled val="1"/>
        </dgm:presLayoutVars>
      </dgm:prSet>
      <dgm:spPr/>
    </dgm:pt>
    <dgm:pt modelId="{0442D3F7-F114-4BBB-89A7-984A8926DB89}" type="pres">
      <dgm:prSet presAssocID="{1391DB9F-CEFE-4E2D-B16B-6DC14100870B}" presName="desTx" presStyleLbl="alignAccFollowNode1" presStyleIdx="0" presStyleCnt="2">
        <dgm:presLayoutVars>
          <dgm:bulletEnabled val="1"/>
        </dgm:presLayoutVars>
      </dgm:prSet>
      <dgm:spPr/>
    </dgm:pt>
    <dgm:pt modelId="{E5CF4538-2CD2-49DD-96CD-E7C7F6DCE229}" type="pres">
      <dgm:prSet presAssocID="{21304EB2-FA87-45B5-9378-4AB333DA7EE1}" presName="space" presStyleCnt="0"/>
      <dgm:spPr/>
    </dgm:pt>
    <dgm:pt modelId="{D330258D-32F1-4358-B023-91151CEE177A}" type="pres">
      <dgm:prSet presAssocID="{EC7B1880-890D-421A-A8BF-878F714F9AAD}" presName="composite" presStyleCnt="0"/>
      <dgm:spPr/>
    </dgm:pt>
    <dgm:pt modelId="{8CED4F4B-65FD-4832-B4E1-FCD7EDC4BD2D}" type="pres">
      <dgm:prSet presAssocID="{EC7B1880-890D-421A-A8BF-878F714F9AAD}" presName="parTx" presStyleLbl="alignNode1" presStyleIdx="1" presStyleCnt="2">
        <dgm:presLayoutVars>
          <dgm:chMax val="0"/>
          <dgm:chPref val="0"/>
          <dgm:bulletEnabled val="1"/>
        </dgm:presLayoutVars>
      </dgm:prSet>
      <dgm:spPr/>
    </dgm:pt>
    <dgm:pt modelId="{41A01C19-A916-4D96-B65B-940B23D8882B}" type="pres">
      <dgm:prSet presAssocID="{EC7B1880-890D-421A-A8BF-878F714F9AAD}" presName="desTx" presStyleLbl="alignAccFollowNode1" presStyleIdx="1" presStyleCnt="2">
        <dgm:presLayoutVars>
          <dgm:bulletEnabled val="1"/>
        </dgm:presLayoutVars>
      </dgm:prSet>
      <dgm:spPr/>
    </dgm:pt>
  </dgm:ptLst>
  <dgm:cxnLst>
    <dgm:cxn modelId="{CC30A42D-BFA7-4D23-BF7D-E38281884572}" type="presOf" srcId="{EC7B1880-890D-421A-A8BF-878F714F9AAD}" destId="{8CED4F4B-65FD-4832-B4E1-FCD7EDC4BD2D}" srcOrd="0" destOrd="0" presId="urn:microsoft.com/office/officeart/2005/8/layout/hList1"/>
    <dgm:cxn modelId="{C953B92E-DEF7-4B91-BD2E-8A6CB3416007}" type="presOf" srcId="{7C8AA320-7A7D-4BB0-9A7D-558279DFFA95}" destId="{0442D3F7-F114-4BBB-89A7-984A8926DB89}" srcOrd="0" destOrd="4" presId="urn:microsoft.com/office/officeart/2005/8/layout/hList1"/>
    <dgm:cxn modelId="{F1F06331-F202-4899-BF50-F2A32644B528}" srcId="{EC7B1880-890D-421A-A8BF-878F714F9AAD}" destId="{20A8E9DB-3D9E-4D13-B0AE-8B73E08B064D}" srcOrd="3" destOrd="0" parTransId="{375E0FCA-96D5-40F4-B06D-F624BB282504}" sibTransId="{835BB889-CAB7-47C3-8BA3-73B47876964E}"/>
    <dgm:cxn modelId="{D6FF1F33-A8F2-40BE-AA57-11CDDF0EC80C}" srcId="{EC7B1880-890D-421A-A8BF-878F714F9AAD}" destId="{D7BDF157-B1B6-4F4C-A76C-8D30DC2F00CF}" srcOrd="1" destOrd="0" parTransId="{16D24E1B-82B7-47EA-B250-247FEBC75FBD}" sibTransId="{E0818229-983E-488F-A9F6-6AB0F6A25745}"/>
    <dgm:cxn modelId="{8BFE6667-DFA5-401A-8D44-A4F7BB0F3285}" type="presOf" srcId="{B037867E-4DEB-499C-AE88-DCBF70507695}" destId="{41A01C19-A916-4D96-B65B-940B23D8882B}" srcOrd="0" destOrd="0" presId="urn:microsoft.com/office/officeart/2005/8/layout/hList1"/>
    <dgm:cxn modelId="{61293E49-15B6-4E79-84B7-21A5A4788382}" srcId="{EC7B1880-890D-421A-A8BF-878F714F9AAD}" destId="{B037867E-4DEB-499C-AE88-DCBF70507695}" srcOrd="0" destOrd="0" parTransId="{4D24D175-FCA1-48DC-9149-7C5E89808747}" sibTransId="{DFC17D72-F864-4AC6-A3F7-3C4C841508B5}"/>
    <dgm:cxn modelId="{95626A6C-04D5-4C4E-BB00-6755A404CF11}" srcId="{5C6882E6-B169-45CB-832A-BE5D0619B700}" destId="{EC7B1880-890D-421A-A8BF-878F714F9AAD}" srcOrd="1" destOrd="0" parTransId="{42E93D60-8BE2-4D88-B325-D710507011B4}" sibTransId="{96EBA1BD-EFF0-4D30-9411-3F1317CE0305}"/>
    <dgm:cxn modelId="{96227151-8D94-4F47-B2A6-A9BDC104D558}" srcId="{1391DB9F-CEFE-4E2D-B16B-6DC14100870B}" destId="{7C8AA320-7A7D-4BB0-9A7D-558279DFFA95}" srcOrd="4" destOrd="0" parTransId="{9FD37A6A-09EE-447D-802A-74736F12CFD7}" sibTransId="{01D81548-CB24-4809-A925-455E23B4E850}"/>
    <dgm:cxn modelId="{3003EC85-D87F-4EFF-8DD4-1DB28434B35A}" srcId="{5C6882E6-B169-45CB-832A-BE5D0619B700}" destId="{1391DB9F-CEFE-4E2D-B16B-6DC14100870B}" srcOrd="0" destOrd="0" parTransId="{E7CCC92D-71AC-474A-B066-D3687C8ADBC4}" sibTransId="{21304EB2-FA87-45B5-9378-4AB333DA7EE1}"/>
    <dgm:cxn modelId="{95F8C090-B6D0-42FF-8C2C-AFF9B4BE9955}" srcId="{EC7B1880-890D-421A-A8BF-878F714F9AAD}" destId="{DD04C7A0-30B6-4AE8-B3F2-82C4DF703166}" srcOrd="2" destOrd="0" parTransId="{2C998928-0860-4FA0-91A2-FA674092819A}" sibTransId="{8D34A68F-CBBC-4302-A52C-0B980AAF0806}"/>
    <dgm:cxn modelId="{95170797-8695-4CAE-93CD-AD31E733673E}" type="presOf" srcId="{20A8E9DB-3D9E-4D13-B0AE-8B73E08B064D}" destId="{41A01C19-A916-4D96-B65B-940B23D8882B}" srcOrd="0" destOrd="3" presId="urn:microsoft.com/office/officeart/2005/8/layout/hList1"/>
    <dgm:cxn modelId="{DF7AE097-F2B2-40D3-8F0F-02BDA5EFB309}" srcId="{1391DB9F-CEFE-4E2D-B16B-6DC14100870B}" destId="{970EC7DB-1C00-4997-B9CD-57F6D21D8359}" srcOrd="0" destOrd="0" parTransId="{E812A8F3-539A-4520-8B74-FCE2084D4ECF}" sibTransId="{4DB8740C-0C52-4D11-B193-D9E2128D0533}"/>
    <dgm:cxn modelId="{689BBE9D-96D5-4A2F-A36D-AF268529E19E}" type="presOf" srcId="{DD04C7A0-30B6-4AE8-B3F2-82C4DF703166}" destId="{41A01C19-A916-4D96-B65B-940B23D8882B}" srcOrd="0" destOrd="2" presId="urn:microsoft.com/office/officeart/2005/8/layout/hList1"/>
    <dgm:cxn modelId="{B4156C9F-04F0-4CCF-9F34-56A5704F391E}" type="presOf" srcId="{9879EC91-7B1B-4DCE-B8A9-D18C2B700758}" destId="{0442D3F7-F114-4BBB-89A7-984A8926DB89}" srcOrd="0" destOrd="1" presId="urn:microsoft.com/office/officeart/2005/8/layout/hList1"/>
    <dgm:cxn modelId="{6D7A15A6-7132-4816-A407-81DE74257376}" type="presOf" srcId="{93355B13-968C-4516-A942-02D1385C67A7}" destId="{0442D3F7-F114-4BBB-89A7-984A8926DB89}" srcOrd="0" destOrd="2" presId="urn:microsoft.com/office/officeart/2005/8/layout/hList1"/>
    <dgm:cxn modelId="{D74D50B7-9CC0-4DCF-B8BD-8A42AE52808C}" type="presOf" srcId="{970EC7DB-1C00-4997-B9CD-57F6D21D8359}" destId="{0442D3F7-F114-4BBB-89A7-984A8926DB89}" srcOrd="0" destOrd="0" presId="urn:microsoft.com/office/officeart/2005/8/layout/hList1"/>
    <dgm:cxn modelId="{C1F951C8-68AF-4EDA-BDEF-46E048B54908}" srcId="{1391DB9F-CEFE-4E2D-B16B-6DC14100870B}" destId="{B229EC00-9830-448E-A1C4-586D895176C8}" srcOrd="3" destOrd="0" parTransId="{3D6D094E-DA14-4A80-9614-14CB60C922B2}" sibTransId="{A968DA14-5FC5-4BA3-93E9-5C1ADD24D555}"/>
    <dgm:cxn modelId="{5F4101CE-9274-4599-BC34-9BD35A1BB277}" type="presOf" srcId="{B229EC00-9830-448E-A1C4-586D895176C8}" destId="{0442D3F7-F114-4BBB-89A7-984A8926DB89}" srcOrd="0" destOrd="3" presId="urn:microsoft.com/office/officeart/2005/8/layout/hList1"/>
    <dgm:cxn modelId="{C0BB59CE-73AF-49F5-9CB8-477FA0E4F01D}" type="presOf" srcId="{1391DB9F-CEFE-4E2D-B16B-6DC14100870B}" destId="{B1A4B97D-0DD7-43D0-B38D-67E9782B8EF4}" srcOrd="0" destOrd="0" presId="urn:microsoft.com/office/officeart/2005/8/layout/hList1"/>
    <dgm:cxn modelId="{3B4150CF-4277-4E6F-930A-1FDC37B349D0}" type="presOf" srcId="{5C6882E6-B169-45CB-832A-BE5D0619B700}" destId="{0452D176-A7BD-40DC-95E3-B13D19417575}" srcOrd="0" destOrd="0" presId="urn:microsoft.com/office/officeart/2005/8/layout/hList1"/>
    <dgm:cxn modelId="{38354ED0-23F5-4DFE-AB45-0370C76336CF}" srcId="{1391DB9F-CEFE-4E2D-B16B-6DC14100870B}" destId="{9879EC91-7B1B-4DCE-B8A9-D18C2B700758}" srcOrd="1" destOrd="0" parTransId="{2E76BB12-CEB3-4F13-82DB-A24BDFABF803}" sibTransId="{858C6F0E-17B6-4861-B16E-0AED8B706500}"/>
    <dgm:cxn modelId="{1C20D1D1-21B6-4CC6-AB78-3AAD1D12E340}" srcId="{1391DB9F-CEFE-4E2D-B16B-6DC14100870B}" destId="{93355B13-968C-4516-A942-02D1385C67A7}" srcOrd="2" destOrd="0" parTransId="{2A55BE1A-1D14-417D-8F2A-5EC2255F1C0B}" sibTransId="{C0847E50-E8CE-4D84-9704-CAC537F8EDE6}"/>
    <dgm:cxn modelId="{AA6EEBE8-7F9E-42F8-A74E-1F24AD0AE345}" type="presOf" srcId="{D7BDF157-B1B6-4F4C-A76C-8D30DC2F00CF}" destId="{41A01C19-A916-4D96-B65B-940B23D8882B}" srcOrd="0" destOrd="1" presId="urn:microsoft.com/office/officeart/2005/8/layout/hList1"/>
    <dgm:cxn modelId="{31CA33D9-0338-4F91-A9B1-AA24802A76A8}" type="presParOf" srcId="{0452D176-A7BD-40DC-95E3-B13D19417575}" destId="{6ADC913B-D08F-4221-80DC-30902D1EC15B}" srcOrd="0" destOrd="0" presId="urn:microsoft.com/office/officeart/2005/8/layout/hList1"/>
    <dgm:cxn modelId="{806C7212-B7A3-4B86-9CED-AD34DED6BCC6}" type="presParOf" srcId="{6ADC913B-D08F-4221-80DC-30902D1EC15B}" destId="{B1A4B97D-0DD7-43D0-B38D-67E9782B8EF4}" srcOrd="0" destOrd="0" presId="urn:microsoft.com/office/officeart/2005/8/layout/hList1"/>
    <dgm:cxn modelId="{C7446995-8C23-4BEA-8332-B6F52A5C4D66}" type="presParOf" srcId="{6ADC913B-D08F-4221-80DC-30902D1EC15B}" destId="{0442D3F7-F114-4BBB-89A7-984A8926DB89}" srcOrd="1" destOrd="0" presId="urn:microsoft.com/office/officeart/2005/8/layout/hList1"/>
    <dgm:cxn modelId="{C6D97A06-D337-45A4-B343-175484568B1E}" type="presParOf" srcId="{0452D176-A7BD-40DC-95E3-B13D19417575}" destId="{E5CF4538-2CD2-49DD-96CD-E7C7F6DCE229}" srcOrd="1" destOrd="0" presId="urn:microsoft.com/office/officeart/2005/8/layout/hList1"/>
    <dgm:cxn modelId="{94D8571F-E729-4D38-A22E-0640935794A1}" type="presParOf" srcId="{0452D176-A7BD-40DC-95E3-B13D19417575}" destId="{D330258D-32F1-4358-B023-91151CEE177A}" srcOrd="2" destOrd="0" presId="urn:microsoft.com/office/officeart/2005/8/layout/hList1"/>
    <dgm:cxn modelId="{40266257-C3C4-464D-9321-F18EEBD8584F}" type="presParOf" srcId="{D330258D-32F1-4358-B023-91151CEE177A}" destId="{8CED4F4B-65FD-4832-B4E1-FCD7EDC4BD2D}" srcOrd="0" destOrd="0" presId="urn:microsoft.com/office/officeart/2005/8/layout/hList1"/>
    <dgm:cxn modelId="{40EF8F02-4FFD-4F9E-B7DC-587FF8D2CFF3}" type="presParOf" srcId="{D330258D-32F1-4358-B023-91151CEE177A}" destId="{41A01C19-A916-4D96-B65B-940B23D8882B}"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294DBF-8533-4D8C-9E80-3FF8889090EB}"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GB"/>
        </a:p>
      </dgm:t>
    </dgm:pt>
    <dgm:pt modelId="{8D59F5E0-FAFD-4F19-A4FA-CCBAE5248A9D}">
      <dgm:prSet phldrT="[Text]"/>
      <dgm:spPr/>
      <dgm:t>
        <a:bodyPr/>
        <a:lstStyle/>
        <a:p>
          <a:r>
            <a:rPr lang="en-GB" dirty="0"/>
            <a:t>Its proponents argue that it offers a dynamic, </a:t>
          </a:r>
          <a:r>
            <a:rPr lang="en-GB" b="1" dirty="0"/>
            <a:t>collaborative enhancement </a:t>
          </a:r>
          <a:r>
            <a:rPr lang="en-GB" dirty="0"/>
            <a:t>to anti-oppressive models, </a:t>
          </a:r>
          <a:r>
            <a:rPr lang="en-GB" b="1" dirty="0"/>
            <a:t>keeping the goal of social justice</a:t>
          </a:r>
          <a:r>
            <a:rPr lang="en-GB" dirty="0"/>
            <a:t> intact (Cocker &amp; </a:t>
          </a:r>
          <a:r>
            <a:rPr lang="en-GB" dirty="0" err="1"/>
            <a:t>Hafford-Letchfied</a:t>
          </a:r>
          <a:r>
            <a:rPr lang="en-GB" dirty="0"/>
            <a:t>, 2014).</a:t>
          </a:r>
        </a:p>
      </dgm:t>
    </dgm:pt>
    <dgm:pt modelId="{F959D7E6-C887-4E1A-A277-4A1BD52EA3B7}" type="parTrans" cxnId="{3FBC18EF-0E84-49D0-B11D-4110BBAC1115}">
      <dgm:prSet/>
      <dgm:spPr/>
      <dgm:t>
        <a:bodyPr/>
        <a:lstStyle/>
        <a:p>
          <a:endParaRPr lang="en-GB"/>
        </a:p>
      </dgm:t>
    </dgm:pt>
    <dgm:pt modelId="{0DA694B2-BDE3-4EB6-96F8-115A84EB48A4}" type="sibTrans" cxnId="{3FBC18EF-0E84-49D0-B11D-4110BBAC1115}">
      <dgm:prSet/>
      <dgm:spPr/>
      <dgm:t>
        <a:bodyPr/>
        <a:lstStyle/>
        <a:p>
          <a:endParaRPr lang="en-GB"/>
        </a:p>
      </dgm:t>
    </dgm:pt>
    <dgm:pt modelId="{036A6FED-AF6B-4556-AB37-51C8C5C1C957}">
      <dgm:prSet phldrT="[Text]"/>
      <dgm:spPr/>
      <dgm:t>
        <a:bodyPr/>
        <a:lstStyle/>
        <a:p>
          <a:r>
            <a:rPr lang="en-GB"/>
            <a:t>With its concern for social justice, social work should </a:t>
          </a:r>
          <a:r>
            <a:rPr lang="en-GB" b="1"/>
            <a:t>attend to how multiple, intersecting discourses construct and maintain privilege </a:t>
          </a:r>
          <a:r>
            <a:rPr lang="en-GB"/>
            <a:t>and, by definition, marginalization (Rossiter, 2005). A</a:t>
          </a:r>
          <a:endParaRPr lang="en-GB" dirty="0"/>
        </a:p>
      </dgm:t>
    </dgm:pt>
    <dgm:pt modelId="{0109754A-BD04-4BC3-A3E8-8382BE64E9B9}" type="parTrans" cxnId="{D312E1D9-4AFF-4073-A91A-413A1699C0C5}">
      <dgm:prSet/>
      <dgm:spPr/>
      <dgm:t>
        <a:bodyPr/>
        <a:lstStyle/>
        <a:p>
          <a:endParaRPr lang="en-GB"/>
        </a:p>
      </dgm:t>
    </dgm:pt>
    <dgm:pt modelId="{02316237-9DBF-48C4-B3EC-A22FB8093A64}" type="sibTrans" cxnId="{D312E1D9-4AFF-4073-A91A-413A1699C0C5}">
      <dgm:prSet/>
      <dgm:spPr/>
      <dgm:t>
        <a:bodyPr/>
        <a:lstStyle/>
        <a:p>
          <a:endParaRPr lang="en-GB"/>
        </a:p>
      </dgm:t>
    </dgm:pt>
    <dgm:pt modelId="{C97F5DAF-2017-42CA-8320-03791E475F34}">
      <dgm:prSet phldrT="[Text]"/>
      <dgm:spPr/>
      <dgm:t>
        <a:bodyPr/>
        <a:lstStyle/>
        <a:p>
          <a:r>
            <a:rPr lang="en-GB"/>
            <a:t>Social work maintains heteronormative discourses, failing to </a:t>
          </a:r>
          <a:r>
            <a:rPr lang="en-GB" b="1"/>
            <a:t>challenge dominant assumptions </a:t>
          </a:r>
          <a:r>
            <a:rPr lang="en-GB"/>
            <a:t>about gender and sexuality. (Hicks, 2008) </a:t>
          </a:r>
          <a:endParaRPr lang="en-GB" dirty="0"/>
        </a:p>
      </dgm:t>
    </dgm:pt>
    <dgm:pt modelId="{770AAF66-B923-4815-A593-96E35C160EB0}" type="parTrans" cxnId="{712ACCB3-AF7F-4999-BAF5-17F6047CEBB4}">
      <dgm:prSet/>
      <dgm:spPr/>
      <dgm:t>
        <a:bodyPr/>
        <a:lstStyle/>
        <a:p>
          <a:endParaRPr lang="en-GB"/>
        </a:p>
      </dgm:t>
    </dgm:pt>
    <dgm:pt modelId="{8C180DFE-17EA-4F5F-8F15-F8B887B45490}" type="sibTrans" cxnId="{712ACCB3-AF7F-4999-BAF5-17F6047CEBB4}">
      <dgm:prSet/>
      <dgm:spPr/>
      <dgm:t>
        <a:bodyPr/>
        <a:lstStyle/>
        <a:p>
          <a:endParaRPr lang="en-GB"/>
        </a:p>
      </dgm:t>
    </dgm:pt>
    <dgm:pt modelId="{B2680A51-F4AE-4190-A68B-73DDB7190210}">
      <dgm:prSet phldrT="[Text]"/>
      <dgm:spPr/>
      <dgm:t>
        <a:bodyPr/>
        <a:lstStyle/>
        <a:p>
          <a:endParaRPr lang="en-GB"/>
        </a:p>
      </dgm:t>
    </dgm:pt>
    <dgm:pt modelId="{EB6456CB-CD60-4374-83CF-DBD33CB67907}" type="parTrans" cxnId="{B7931C4B-8DD0-4EC3-9581-B69789D4E416}">
      <dgm:prSet/>
      <dgm:spPr/>
      <dgm:t>
        <a:bodyPr/>
        <a:lstStyle/>
        <a:p>
          <a:endParaRPr lang="en-GB"/>
        </a:p>
      </dgm:t>
    </dgm:pt>
    <dgm:pt modelId="{0E20A29B-771D-4EE7-BDC5-118BE3FFABF5}" type="sibTrans" cxnId="{B7931C4B-8DD0-4EC3-9581-B69789D4E416}">
      <dgm:prSet/>
      <dgm:spPr/>
      <dgm:t>
        <a:bodyPr/>
        <a:lstStyle/>
        <a:p>
          <a:endParaRPr lang="en-GB"/>
        </a:p>
      </dgm:t>
    </dgm:pt>
    <dgm:pt modelId="{A1D1F25E-FE89-455F-B683-B3DA9FE9A5C4}">
      <dgm:prSet phldrT="[Text]"/>
      <dgm:spPr/>
      <dgm:t>
        <a:bodyPr/>
        <a:lstStyle/>
        <a:p>
          <a:endParaRPr lang="en-GB" dirty="0"/>
        </a:p>
      </dgm:t>
    </dgm:pt>
    <dgm:pt modelId="{073E831A-B1FC-42D2-B5E5-5A4BAAA1997E}" type="parTrans" cxnId="{C9CCD067-204E-4AC5-8517-42F7C7B9D177}">
      <dgm:prSet/>
      <dgm:spPr/>
      <dgm:t>
        <a:bodyPr/>
        <a:lstStyle/>
        <a:p>
          <a:endParaRPr lang="en-GB"/>
        </a:p>
      </dgm:t>
    </dgm:pt>
    <dgm:pt modelId="{CE600B42-CBAF-4C80-A99F-214E2FFEDE29}" type="sibTrans" cxnId="{C9CCD067-204E-4AC5-8517-42F7C7B9D177}">
      <dgm:prSet/>
      <dgm:spPr/>
      <dgm:t>
        <a:bodyPr/>
        <a:lstStyle/>
        <a:p>
          <a:endParaRPr lang="en-GB"/>
        </a:p>
      </dgm:t>
    </dgm:pt>
    <dgm:pt modelId="{C4EB8E4A-1F89-4FF3-846B-056DD1E092D9}">
      <dgm:prSet phldrT="[Text]"/>
      <dgm:spPr/>
      <dgm:t>
        <a:bodyPr/>
        <a:lstStyle/>
        <a:p>
          <a:endParaRPr lang="en-GB" dirty="0"/>
        </a:p>
      </dgm:t>
    </dgm:pt>
    <dgm:pt modelId="{353DF8EB-CB33-4C54-B6A0-59E5CDB1EC7A}" type="parTrans" cxnId="{5F4BC667-32F0-47A9-8BF9-A7F87D17A327}">
      <dgm:prSet/>
      <dgm:spPr/>
      <dgm:t>
        <a:bodyPr/>
        <a:lstStyle/>
        <a:p>
          <a:endParaRPr lang="en-GB"/>
        </a:p>
      </dgm:t>
    </dgm:pt>
    <dgm:pt modelId="{6B9EA884-1B86-427E-BFAD-0A830DBA65D3}" type="sibTrans" cxnId="{5F4BC667-32F0-47A9-8BF9-A7F87D17A327}">
      <dgm:prSet/>
      <dgm:spPr/>
      <dgm:t>
        <a:bodyPr/>
        <a:lstStyle/>
        <a:p>
          <a:endParaRPr lang="en-GB"/>
        </a:p>
      </dgm:t>
    </dgm:pt>
    <dgm:pt modelId="{F24258AA-C663-4042-B53A-BCC648FE76C8}" type="pres">
      <dgm:prSet presAssocID="{71294DBF-8533-4D8C-9E80-3FF8889090EB}" presName="Name0" presStyleCnt="0">
        <dgm:presLayoutVars>
          <dgm:dir/>
          <dgm:animLvl val="lvl"/>
          <dgm:resizeHandles val="exact"/>
        </dgm:presLayoutVars>
      </dgm:prSet>
      <dgm:spPr/>
    </dgm:pt>
    <dgm:pt modelId="{BD3312B3-677F-4399-A29F-549CCAFCB1C0}" type="pres">
      <dgm:prSet presAssocID="{B2680A51-F4AE-4190-A68B-73DDB7190210}" presName="compositeNode" presStyleCnt="0">
        <dgm:presLayoutVars>
          <dgm:bulletEnabled val="1"/>
        </dgm:presLayoutVars>
      </dgm:prSet>
      <dgm:spPr/>
    </dgm:pt>
    <dgm:pt modelId="{844C1655-0ADD-4504-8CA0-5BB8CE37AEDE}" type="pres">
      <dgm:prSet presAssocID="{B2680A51-F4AE-4190-A68B-73DDB7190210}" presName="bgRect" presStyleLbl="node1" presStyleIdx="0" presStyleCnt="3"/>
      <dgm:spPr/>
    </dgm:pt>
    <dgm:pt modelId="{DD7E699F-2AAE-4052-B876-7917F4D84B3E}" type="pres">
      <dgm:prSet presAssocID="{B2680A51-F4AE-4190-A68B-73DDB7190210}" presName="parentNode" presStyleLbl="node1" presStyleIdx="0" presStyleCnt="3">
        <dgm:presLayoutVars>
          <dgm:chMax val="0"/>
          <dgm:bulletEnabled val="1"/>
        </dgm:presLayoutVars>
      </dgm:prSet>
      <dgm:spPr/>
    </dgm:pt>
    <dgm:pt modelId="{93F7DD8F-3EFE-47F4-9470-96EB331B9EF0}" type="pres">
      <dgm:prSet presAssocID="{B2680A51-F4AE-4190-A68B-73DDB7190210}" presName="childNode" presStyleLbl="node1" presStyleIdx="0" presStyleCnt="3">
        <dgm:presLayoutVars>
          <dgm:bulletEnabled val="1"/>
        </dgm:presLayoutVars>
      </dgm:prSet>
      <dgm:spPr/>
    </dgm:pt>
    <dgm:pt modelId="{427DBFCD-DED6-4C97-8E78-2CFF78C2E8D9}" type="pres">
      <dgm:prSet presAssocID="{0E20A29B-771D-4EE7-BDC5-118BE3FFABF5}" presName="hSp" presStyleCnt="0"/>
      <dgm:spPr/>
    </dgm:pt>
    <dgm:pt modelId="{80C16052-0CC5-4F6C-95AF-FA00242EB873}" type="pres">
      <dgm:prSet presAssocID="{0E20A29B-771D-4EE7-BDC5-118BE3FFABF5}" presName="vProcSp" presStyleCnt="0"/>
      <dgm:spPr/>
    </dgm:pt>
    <dgm:pt modelId="{1F0097B2-834A-4B9E-A269-71BFF00C8D00}" type="pres">
      <dgm:prSet presAssocID="{0E20A29B-771D-4EE7-BDC5-118BE3FFABF5}" presName="vSp1" presStyleCnt="0"/>
      <dgm:spPr/>
    </dgm:pt>
    <dgm:pt modelId="{288AAB13-0AEE-45E6-8606-61670C4D511A}" type="pres">
      <dgm:prSet presAssocID="{0E20A29B-771D-4EE7-BDC5-118BE3FFABF5}" presName="simulatedConn" presStyleLbl="solidFgAcc1" presStyleIdx="0" presStyleCnt="2"/>
      <dgm:spPr/>
    </dgm:pt>
    <dgm:pt modelId="{67A3D507-875D-4D9D-8ADA-21AD73B5DA65}" type="pres">
      <dgm:prSet presAssocID="{0E20A29B-771D-4EE7-BDC5-118BE3FFABF5}" presName="vSp2" presStyleCnt="0"/>
      <dgm:spPr/>
    </dgm:pt>
    <dgm:pt modelId="{C48410FB-52ED-4C92-A705-5731735F7040}" type="pres">
      <dgm:prSet presAssocID="{0E20A29B-771D-4EE7-BDC5-118BE3FFABF5}" presName="sibTrans" presStyleCnt="0"/>
      <dgm:spPr/>
    </dgm:pt>
    <dgm:pt modelId="{07CE359C-F8CF-410F-B878-9461F00916F0}" type="pres">
      <dgm:prSet presAssocID="{A1D1F25E-FE89-455F-B683-B3DA9FE9A5C4}" presName="compositeNode" presStyleCnt="0">
        <dgm:presLayoutVars>
          <dgm:bulletEnabled val="1"/>
        </dgm:presLayoutVars>
      </dgm:prSet>
      <dgm:spPr/>
    </dgm:pt>
    <dgm:pt modelId="{D0DA7BDD-B2AA-4B25-B26C-AAD39D1D0EF3}" type="pres">
      <dgm:prSet presAssocID="{A1D1F25E-FE89-455F-B683-B3DA9FE9A5C4}" presName="bgRect" presStyleLbl="node1" presStyleIdx="1" presStyleCnt="3"/>
      <dgm:spPr/>
    </dgm:pt>
    <dgm:pt modelId="{283FFE49-5DBC-4649-A63B-24C9EADF579D}" type="pres">
      <dgm:prSet presAssocID="{A1D1F25E-FE89-455F-B683-B3DA9FE9A5C4}" presName="parentNode" presStyleLbl="node1" presStyleIdx="1" presStyleCnt="3">
        <dgm:presLayoutVars>
          <dgm:chMax val="0"/>
          <dgm:bulletEnabled val="1"/>
        </dgm:presLayoutVars>
      </dgm:prSet>
      <dgm:spPr/>
    </dgm:pt>
    <dgm:pt modelId="{EE27514D-B1B5-4929-949B-ED4FD3C20E99}" type="pres">
      <dgm:prSet presAssocID="{A1D1F25E-FE89-455F-B683-B3DA9FE9A5C4}" presName="childNode" presStyleLbl="node1" presStyleIdx="1" presStyleCnt="3">
        <dgm:presLayoutVars>
          <dgm:bulletEnabled val="1"/>
        </dgm:presLayoutVars>
      </dgm:prSet>
      <dgm:spPr/>
    </dgm:pt>
    <dgm:pt modelId="{9B751391-9715-4D0A-8180-8D60A3415669}" type="pres">
      <dgm:prSet presAssocID="{CE600B42-CBAF-4C80-A99F-214E2FFEDE29}" presName="hSp" presStyleCnt="0"/>
      <dgm:spPr/>
    </dgm:pt>
    <dgm:pt modelId="{1FFBBC64-526D-49EA-80B9-FD2C90A17375}" type="pres">
      <dgm:prSet presAssocID="{CE600B42-CBAF-4C80-A99F-214E2FFEDE29}" presName="vProcSp" presStyleCnt="0"/>
      <dgm:spPr/>
    </dgm:pt>
    <dgm:pt modelId="{8C2572D8-2C2C-430C-87C2-720D48F242CE}" type="pres">
      <dgm:prSet presAssocID="{CE600B42-CBAF-4C80-A99F-214E2FFEDE29}" presName="vSp1" presStyleCnt="0"/>
      <dgm:spPr/>
    </dgm:pt>
    <dgm:pt modelId="{57BC02D5-9C95-45B3-A108-7C002B05A6DC}" type="pres">
      <dgm:prSet presAssocID="{CE600B42-CBAF-4C80-A99F-214E2FFEDE29}" presName="simulatedConn" presStyleLbl="solidFgAcc1" presStyleIdx="1" presStyleCnt="2"/>
      <dgm:spPr/>
    </dgm:pt>
    <dgm:pt modelId="{1C63DF2C-12D4-4548-BF17-BFBADAB47EFA}" type="pres">
      <dgm:prSet presAssocID="{CE600B42-CBAF-4C80-A99F-214E2FFEDE29}" presName="vSp2" presStyleCnt="0"/>
      <dgm:spPr/>
    </dgm:pt>
    <dgm:pt modelId="{6CBC2A6A-DA54-43C7-B394-802ABBA2A715}" type="pres">
      <dgm:prSet presAssocID="{CE600B42-CBAF-4C80-A99F-214E2FFEDE29}" presName="sibTrans" presStyleCnt="0"/>
      <dgm:spPr/>
    </dgm:pt>
    <dgm:pt modelId="{BA41F2EC-199D-46E3-8FF9-0388920E2AB5}" type="pres">
      <dgm:prSet presAssocID="{C4EB8E4A-1F89-4FF3-846B-056DD1E092D9}" presName="compositeNode" presStyleCnt="0">
        <dgm:presLayoutVars>
          <dgm:bulletEnabled val="1"/>
        </dgm:presLayoutVars>
      </dgm:prSet>
      <dgm:spPr/>
    </dgm:pt>
    <dgm:pt modelId="{F2EE8922-A728-4C07-B4B6-E3960256D972}" type="pres">
      <dgm:prSet presAssocID="{C4EB8E4A-1F89-4FF3-846B-056DD1E092D9}" presName="bgRect" presStyleLbl="node1" presStyleIdx="2" presStyleCnt="3"/>
      <dgm:spPr/>
    </dgm:pt>
    <dgm:pt modelId="{2A668CE4-C929-4DC5-83DD-E140AEE5DC55}" type="pres">
      <dgm:prSet presAssocID="{C4EB8E4A-1F89-4FF3-846B-056DD1E092D9}" presName="parentNode" presStyleLbl="node1" presStyleIdx="2" presStyleCnt="3">
        <dgm:presLayoutVars>
          <dgm:chMax val="0"/>
          <dgm:bulletEnabled val="1"/>
        </dgm:presLayoutVars>
      </dgm:prSet>
      <dgm:spPr/>
    </dgm:pt>
    <dgm:pt modelId="{543168C7-30CE-4323-A12F-D225B8C23406}" type="pres">
      <dgm:prSet presAssocID="{C4EB8E4A-1F89-4FF3-846B-056DD1E092D9}" presName="childNode" presStyleLbl="node1" presStyleIdx="2" presStyleCnt="3">
        <dgm:presLayoutVars>
          <dgm:bulletEnabled val="1"/>
        </dgm:presLayoutVars>
      </dgm:prSet>
      <dgm:spPr/>
    </dgm:pt>
  </dgm:ptLst>
  <dgm:cxnLst>
    <dgm:cxn modelId="{5D026C1C-028A-4A5C-9566-8FCFAAC86735}" type="presOf" srcId="{71294DBF-8533-4D8C-9E80-3FF8889090EB}" destId="{F24258AA-C663-4042-B53A-BCC648FE76C8}" srcOrd="0" destOrd="0" presId="urn:microsoft.com/office/officeart/2005/8/layout/hProcess7"/>
    <dgm:cxn modelId="{63B16D1E-32B0-46EF-8DD8-8B65DB94A935}" type="presOf" srcId="{C97F5DAF-2017-42CA-8320-03791E475F34}" destId="{543168C7-30CE-4323-A12F-D225B8C23406}" srcOrd="0" destOrd="0" presId="urn:microsoft.com/office/officeart/2005/8/layout/hProcess7"/>
    <dgm:cxn modelId="{9B033662-A937-46A9-9DDA-0E79DBA51E18}" type="presOf" srcId="{036A6FED-AF6B-4556-AB37-51C8C5C1C957}" destId="{EE27514D-B1B5-4929-949B-ED4FD3C20E99}" srcOrd="0" destOrd="0" presId="urn:microsoft.com/office/officeart/2005/8/layout/hProcess7"/>
    <dgm:cxn modelId="{5F4BC667-32F0-47A9-8BF9-A7F87D17A327}" srcId="{71294DBF-8533-4D8C-9E80-3FF8889090EB}" destId="{C4EB8E4A-1F89-4FF3-846B-056DD1E092D9}" srcOrd="2" destOrd="0" parTransId="{353DF8EB-CB33-4C54-B6A0-59E5CDB1EC7A}" sibTransId="{6B9EA884-1B86-427E-BFAD-0A830DBA65D3}"/>
    <dgm:cxn modelId="{C9CCD067-204E-4AC5-8517-42F7C7B9D177}" srcId="{71294DBF-8533-4D8C-9E80-3FF8889090EB}" destId="{A1D1F25E-FE89-455F-B683-B3DA9FE9A5C4}" srcOrd="1" destOrd="0" parTransId="{073E831A-B1FC-42D2-B5E5-5A4BAAA1997E}" sibTransId="{CE600B42-CBAF-4C80-A99F-214E2FFEDE29}"/>
    <dgm:cxn modelId="{9A594A4A-A530-4395-8A2E-F25C19EFD22D}" type="presOf" srcId="{B2680A51-F4AE-4190-A68B-73DDB7190210}" destId="{844C1655-0ADD-4504-8CA0-5BB8CE37AEDE}" srcOrd="0" destOrd="0" presId="urn:microsoft.com/office/officeart/2005/8/layout/hProcess7"/>
    <dgm:cxn modelId="{B7931C4B-8DD0-4EC3-9581-B69789D4E416}" srcId="{71294DBF-8533-4D8C-9E80-3FF8889090EB}" destId="{B2680A51-F4AE-4190-A68B-73DDB7190210}" srcOrd="0" destOrd="0" parTransId="{EB6456CB-CD60-4374-83CF-DBD33CB67907}" sibTransId="{0E20A29B-771D-4EE7-BDC5-118BE3FFABF5}"/>
    <dgm:cxn modelId="{0790AC5A-C022-4254-AB76-7BB756DC368E}" type="presOf" srcId="{C4EB8E4A-1F89-4FF3-846B-056DD1E092D9}" destId="{F2EE8922-A728-4C07-B4B6-E3960256D972}" srcOrd="0" destOrd="0" presId="urn:microsoft.com/office/officeart/2005/8/layout/hProcess7"/>
    <dgm:cxn modelId="{0712C57C-2BB2-41B3-B418-23C22C696F8D}" type="presOf" srcId="{8D59F5E0-FAFD-4F19-A4FA-CCBAE5248A9D}" destId="{93F7DD8F-3EFE-47F4-9470-96EB331B9EF0}" srcOrd="0" destOrd="0" presId="urn:microsoft.com/office/officeart/2005/8/layout/hProcess7"/>
    <dgm:cxn modelId="{AA66A092-1FB8-4B4D-864A-1482B636CBCB}" type="presOf" srcId="{A1D1F25E-FE89-455F-B683-B3DA9FE9A5C4}" destId="{D0DA7BDD-B2AA-4B25-B26C-AAD39D1D0EF3}" srcOrd="0" destOrd="0" presId="urn:microsoft.com/office/officeart/2005/8/layout/hProcess7"/>
    <dgm:cxn modelId="{E961C09A-AAE7-4D11-9341-3F956F8C92EF}" type="presOf" srcId="{A1D1F25E-FE89-455F-B683-B3DA9FE9A5C4}" destId="{283FFE49-5DBC-4649-A63B-24C9EADF579D}" srcOrd="1" destOrd="0" presId="urn:microsoft.com/office/officeart/2005/8/layout/hProcess7"/>
    <dgm:cxn modelId="{5F70C99B-2419-4BA8-B521-EDCADD7D74B6}" type="presOf" srcId="{B2680A51-F4AE-4190-A68B-73DDB7190210}" destId="{DD7E699F-2AAE-4052-B876-7917F4D84B3E}" srcOrd="1" destOrd="0" presId="urn:microsoft.com/office/officeart/2005/8/layout/hProcess7"/>
    <dgm:cxn modelId="{712ACCB3-AF7F-4999-BAF5-17F6047CEBB4}" srcId="{C4EB8E4A-1F89-4FF3-846B-056DD1E092D9}" destId="{C97F5DAF-2017-42CA-8320-03791E475F34}" srcOrd="0" destOrd="0" parTransId="{770AAF66-B923-4815-A593-96E35C160EB0}" sibTransId="{8C180DFE-17EA-4F5F-8F15-F8B887B45490}"/>
    <dgm:cxn modelId="{D312E1D9-4AFF-4073-A91A-413A1699C0C5}" srcId="{A1D1F25E-FE89-455F-B683-B3DA9FE9A5C4}" destId="{036A6FED-AF6B-4556-AB37-51C8C5C1C957}" srcOrd="0" destOrd="0" parTransId="{0109754A-BD04-4BC3-A3E8-8382BE64E9B9}" sibTransId="{02316237-9DBF-48C4-B3EC-A22FB8093A64}"/>
    <dgm:cxn modelId="{A1EBDBEB-0147-4F50-8FBC-38647A491357}" type="presOf" srcId="{C4EB8E4A-1F89-4FF3-846B-056DD1E092D9}" destId="{2A668CE4-C929-4DC5-83DD-E140AEE5DC55}" srcOrd="1" destOrd="0" presId="urn:microsoft.com/office/officeart/2005/8/layout/hProcess7"/>
    <dgm:cxn modelId="{3FBC18EF-0E84-49D0-B11D-4110BBAC1115}" srcId="{B2680A51-F4AE-4190-A68B-73DDB7190210}" destId="{8D59F5E0-FAFD-4F19-A4FA-CCBAE5248A9D}" srcOrd="0" destOrd="0" parTransId="{F959D7E6-C887-4E1A-A277-4A1BD52EA3B7}" sibTransId="{0DA694B2-BDE3-4EB6-96F8-115A84EB48A4}"/>
    <dgm:cxn modelId="{0244CD66-241E-4EDC-AE0C-C7E6B2D447BC}" type="presParOf" srcId="{F24258AA-C663-4042-B53A-BCC648FE76C8}" destId="{BD3312B3-677F-4399-A29F-549CCAFCB1C0}" srcOrd="0" destOrd="0" presId="urn:microsoft.com/office/officeart/2005/8/layout/hProcess7"/>
    <dgm:cxn modelId="{CC45845D-AFB4-456A-9B8A-CDB84B22FEBA}" type="presParOf" srcId="{BD3312B3-677F-4399-A29F-549CCAFCB1C0}" destId="{844C1655-0ADD-4504-8CA0-5BB8CE37AEDE}" srcOrd="0" destOrd="0" presId="urn:microsoft.com/office/officeart/2005/8/layout/hProcess7"/>
    <dgm:cxn modelId="{69B083C1-8372-44BA-BDF1-2833ECDB8887}" type="presParOf" srcId="{BD3312B3-677F-4399-A29F-549CCAFCB1C0}" destId="{DD7E699F-2AAE-4052-B876-7917F4D84B3E}" srcOrd="1" destOrd="0" presId="urn:microsoft.com/office/officeart/2005/8/layout/hProcess7"/>
    <dgm:cxn modelId="{414383E6-DC33-421C-A787-17319C5C498A}" type="presParOf" srcId="{BD3312B3-677F-4399-A29F-549CCAFCB1C0}" destId="{93F7DD8F-3EFE-47F4-9470-96EB331B9EF0}" srcOrd="2" destOrd="0" presId="urn:microsoft.com/office/officeart/2005/8/layout/hProcess7"/>
    <dgm:cxn modelId="{37F0433C-325E-4FEA-8209-BDB043760F3D}" type="presParOf" srcId="{F24258AA-C663-4042-B53A-BCC648FE76C8}" destId="{427DBFCD-DED6-4C97-8E78-2CFF78C2E8D9}" srcOrd="1" destOrd="0" presId="urn:microsoft.com/office/officeart/2005/8/layout/hProcess7"/>
    <dgm:cxn modelId="{6C6D7533-52ED-4420-BF1A-4C097C063A91}" type="presParOf" srcId="{F24258AA-C663-4042-B53A-BCC648FE76C8}" destId="{80C16052-0CC5-4F6C-95AF-FA00242EB873}" srcOrd="2" destOrd="0" presId="urn:microsoft.com/office/officeart/2005/8/layout/hProcess7"/>
    <dgm:cxn modelId="{66EE4A88-D4E3-40AB-B2B9-0A46F0A50B5D}" type="presParOf" srcId="{80C16052-0CC5-4F6C-95AF-FA00242EB873}" destId="{1F0097B2-834A-4B9E-A269-71BFF00C8D00}" srcOrd="0" destOrd="0" presId="urn:microsoft.com/office/officeart/2005/8/layout/hProcess7"/>
    <dgm:cxn modelId="{6634CD75-F3BC-4DF8-899A-B98E7A241981}" type="presParOf" srcId="{80C16052-0CC5-4F6C-95AF-FA00242EB873}" destId="{288AAB13-0AEE-45E6-8606-61670C4D511A}" srcOrd="1" destOrd="0" presId="urn:microsoft.com/office/officeart/2005/8/layout/hProcess7"/>
    <dgm:cxn modelId="{F77CDCE3-0FD9-4BA7-8B6A-B7363A334580}" type="presParOf" srcId="{80C16052-0CC5-4F6C-95AF-FA00242EB873}" destId="{67A3D507-875D-4D9D-8ADA-21AD73B5DA65}" srcOrd="2" destOrd="0" presId="urn:microsoft.com/office/officeart/2005/8/layout/hProcess7"/>
    <dgm:cxn modelId="{CF23B274-A001-429D-B35B-28768E8B3986}" type="presParOf" srcId="{F24258AA-C663-4042-B53A-BCC648FE76C8}" destId="{C48410FB-52ED-4C92-A705-5731735F7040}" srcOrd="3" destOrd="0" presId="urn:microsoft.com/office/officeart/2005/8/layout/hProcess7"/>
    <dgm:cxn modelId="{9179C982-0E04-4909-9310-11B1CD1CD741}" type="presParOf" srcId="{F24258AA-C663-4042-B53A-BCC648FE76C8}" destId="{07CE359C-F8CF-410F-B878-9461F00916F0}" srcOrd="4" destOrd="0" presId="urn:microsoft.com/office/officeart/2005/8/layout/hProcess7"/>
    <dgm:cxn modelId="{30FE2446-9549-4D1C-BD65-C57110D9A1A0}" type="presParOf" srcId="{07CE359C-F8CF-410F-B878-9461F00916F0}" destId="{D0DA7BDD-B2AA-4B25-B26C-AAD39D1D0EF3}" srcOrd="0" destOrd="0" presId="urn:microsoft.com/office/officeart/2005/8/layout/hProcess7"/>
    <dgm:cxn modelId="{05EC566D-A19F-49CA-8678-514E3D0F2925}" type="presParOf" srcId="{07CE359C-F8CF-410F-B878-9461F00916F0}" destId="{283FFE49-5DBC-4649-A63B-24C9EADF579D}" srcOrd="1" destOrd="0" presId="urn:microsoft.com/office/officeart/2005/8/layout/hProcess7"/>
    <dgm:cxn modelId="{E97B3D02-618F-4B03-B05E-BDCC5CAE3E9B}" type="presParOf" srcId="{07CE359C-F8CF-410F-B878-9461F00916F0}" destId="{EE27514D-B1B5-4929-949B-ED4FD3C20E99}" srcOrd="2" destOrd="0" presId="urn:microsoft.com/office/officeart/2005/8/layout/hProcess7"/>
    <dgm:cxn modelId="{F276A55A-1B8D-4D29-9D8F-4B8CBF8900A4}" type="presParOf" srcId="{F24258AA-C663-4042-B53A-BCC648FE76C8}" destId="{9B751391-9715-4D0A-8180-8D60A3415669}" srcOrd="5" destOrd="0" presId="urn:microsoft.com/office/officeart/2005/8/layout/hProcess7"/>
    <dgm:cxn modelId="{8FA2D6CA-2444-4023-A21C-034CA4296C8C}" type="presParOf" srcId="{F24258AA-C663-4042-B53A-BCC648FE76C8}" destId="{1FFBBC64-526D-49EA-80B9-FD2C90A17375}" srcOrd="6" destOrd="0" presId="urn:microsoft.com/office/officeart/2005/8/layout/hProcess7"/>
    <dgm:cxn modelId="{CD1BD189-5DFB-4AE6-AE66-9AF9986A519D}" type="presParOf" srcId="{1FFBBC64-526D-49EA-80B9-FD2C90A17375}" destId="{8C2572D8-2C2C-430C-87C2-720D48F242CE}" srcOrd="0" destOrd="0" presId="urn:microsoft.com/office/officeart/2005/8/layout/hProcess7"/>
    <dgm:cxn modelId="{B71D8EB5-9B22-4C95-8FF5-4B34EC13E1BA}" type="presParOf" srcId="{1FFBBC64-526D-49EA-80B9-FD2C90A17375}" destId="{57BC02D5-9C95-45B3-A108-7C002B05A6DC}" srcOrd="1" destOrd="0" presId="urn:microsoft.com/office/officeart/2005/8/layout/hProcess7"/>
    <dgm:cxn modelId="{2C6696C0-A081-4CFD-997E-0BD4D9865C4B}" type="presParOf" srcId="{1FFBBC64-526D-49EA-80B9-FD2C90A17375}" destId="{1C63DF2C-12D4-4548-BF17-BFBADAB47EFA}" srcOrd="2" destOrd="0" presId="urn:microsoft.com/office/officeart/2005/8/layout/hProcess7"/>
    <dgm:cxn modelId="{8C9D9986-505E-492C-A066-7B41DB7C566E}" type="presParOf" srcId="{F24258AA-C663-4042-B53A-BCC648FE76C8}" destId="{6CBC2A6A-DA54-43C7-B394-802ABBA2A715}" srcOrd="7" destOrd="0" presId="urn:microsoft.com/office/officeart/2005/8/layout/hProcess7"/>
    <dgm:cxn modelId="{852440BA-FD7B-4884-BCAE-EDB24332E5BB}" type="presParOf" srcId="{F24258AA-C663-4042-B53A-BCC648FE76C8}" destId="{BA41F2EC-199D-46E3-8FF9-0388920E2AB5}" srcOrd="8" destOrd="0" presId="urn:microsoft.com/office/officeart/2005/8/layout/hProcess7"/>
    <dgm:cxn modelId="{3461E877-5878-4C95-B245-37F1A698AE39}" type="presParOf" srcId="{BA41F2EC-199D-46E3-8FF9-0388920E2AB5}" destId="{F2EE8922-A728-4C07-B4B6-E3960256D972}" srcOrd="0" destOrd="0" presId="urn:microsoft.com/office/officeart/2005/8/layout/hProcess7"/>
    <dgm:cxn modelId="{2CF1AF94-96A8-4661-A10D-B8D07CEF7A07}" type="presParOf" srcId="{BA41F2EC-199D-46E3-8FF9-0388920E2AB5}" destId="{2A668CE4-C929-4DC5-83DD-E140AEE5DC55}" srcOrd="1" destOrd="0" presId="urn:microsoft.com/office/officeart/2005/8/layout/hProcess7"/>
    <dgm:cxn modelId="{859A5423-C01B-4991-8AE2-837CD5AC1B0F}" type="presParOf" srcId="{BA41F2EC-199D-46E3-8FF9-0388920E2AB5}" destId="{543168C7-30CE-4323-A12F-D225B8C23406}"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C597E-B00A-44E7-8E71-3B6218D3E0DA}">
      <dsp:nvSpPr>
        <dsp:cNvPr id="0" name=""/>
        <dsp:cNvSpPr/>
      </dsp:nvSpPr>
      <dsp:spPr>
        <a:xfrm>
          <a:off x="159410" y="193"/>
          <a:ext cx="3527789" cy="21166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A lack of understanding of any major aspect of one’s culture or identity </a:t>
          </a:r>
        </a:p>
      </dsp:txBody>
      <dsp:txXfrm>
        <a:off x="159410" y="193"/>
        <a:ext cx="3527789" cy="2116673"/>
      </dsp:txXfrm>
    </dsp:sp>
    <dsp:sp modelId="{EB49C44C-3800-4C5E-8AD8-E69654CBD08B}">
      <dsp:nvSpPr>
        <dsp:cNvPr id="0" name=""/>
        <dsp:cNvSpPr/>
      </dsp:nvSpPr>
      <dsp:spPr>
        <a:xfrm>
          <a:off x="4039978" y="193"/>
          <a:ext cx="3527789" cy="21166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Fail to establish culturally competent practice as an ethical standard within the profession </a:t>
          </a:r>
          <a:br>
            <a:rPr lang="en-GB" sz="2300" kern="1200" dirty="0"/>
          </a:br>
          <a:r>
            <a:rPr lang="en-GB" sz="2300" kern="1200" dirty="0"/>
            <a:t>(NASW, 2008).</a:t>
          </a:r>
        </a:p>
      </dsp:txBody>
      <dsp:txXfrm>
        <a:off x="4039978" y="193"/>
        <a:ext cx="3527789" cy="2116673"/>
      </dsp:txXfrm>
    </dsp:sp>
    <dsp:sp modelId="{6CFC2F0D-CFE2-41A6-85A8-FE67C69656E1}">
      <dsp:nvSpPr>
        <dsp:cNvPr id="0" name=""/>
        <dsp:cNvSpPr/>
      </dsp:nvSpPr>
      <dsp:spPr>
        <a:xfrm>
          <a:off x="159410" y="2469646"/>
          <a:ext cx="3527789" cy="21166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Experience interactions with clients regarding sexuality as overly personal, sensitive, and uncomfortable. </a:t>
          </a:r>
        </a:p>
      </dsp:txBody>
      <dsp:txXfrm>
        <a:off x="159410" y="2469646"/>
        <a:ext cx="3527789" cy="2116673"/>
      </dsp:txXfrm>
    </dsp:sp>
    <dsp:sp modelId="{D9937EF1-88EF-4602-808A-AA745ABB3B12}">
      <dsp:nvSpPr>
        <dsp:cNvPr id="0" name=""/>
        <dsp:cNvSpPr/>
      </dsp:nvSpPr>
      <dsp:spPr>
        <a:xfrm>
          <a:off x="4039978" y="2469646"/>
          <a:ext cx="3527789" cy="21166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Ultimately, the effectiveness of services to clients may be compromised </a:t>
          </a:r>
        </a:p>
      </dsp:txBody>
      <dsp:txXfrm>
        <a:off x="4039978" y="2469646"/>
        <a:ext cx="3527789" cy="21166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C1632-32D3-4867-8BCD-7373F9A43107}">
      <dsp:nvSpPr>
        <dsp:cNvPr id="0" name=""/>
        <dsp:cNvSpPr/>
      </dsp:nvSpPr>
      <dsp:spPr>
        <a:xfrm>
          <a:off x="1855" y="0"/>
          <a:ext cx="2364217" cy="1657803"/>
        </a:xfrm>
        <a:prstGeom prst="roundRect">
          <a:avLst>
            <a:gd name="adj" fmla="val 5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2583" rIns="120015" bIns="0" numCol="1" spcCol="1270" anchor="t" anchorCtr="0">
          <a:noAutofit/>
        </a:bodyPr>
        <a:lstStyle/>
        <a:p>
          <a:pPr marL="0" lvl="0" indent="0" algn="r" defTabSz="1200150">
            <a:lnSpc>
              <a:spcPct val="90000"/>
            </a:lnSpc>
            <a:spcBef>
              <a:spcPct val="0"/>
            </a:spcBef>
            <a:spcAft>
              <a:spcPct val="35000"/>
            </a:spcAft>
            <a:buNone/>
          </a:pPr>
          <a:endParaRPr lang="en-GB" sz="2700" kern="1200" dirty="0"/>
        </a:p>
      </dsp:txBody>
      <dsp:txXfrm rot="16200000">
        <a:off x="-441421" y="443277"/>
        <a:ext cx="1359398" cy="472843"/>
      </dsp:txXfrm>
    </dsp:sp>
    <dsp:sp modelId="{9008E334-D9EB-4799-867A-EF432A3B5C3F}">
      <dsp:nvSpPr>
        <dsp:cNvPr id="0" name=""/>
        <dsp:cNvSpPr/>
      </dsp:nvSpPr>
      <dsp:spPr>
        <a:xfrm>
          <a:off x="469690" y="0"/>
          <a:ext cx="1761341" cy="16578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GB" sz="2400" kern="1200"/>
            <a:t>Application Submission</a:t>
          </a:r>
          <a:endParaRPr lang="en-GB" sz="2400" kern="1200" dirty="0"/>
        </a:p>
      </dsp:txBody>
      <dsp:txXfrm>
        <a:off x="469690" y="0"/>
        <a:ext cx="1761341" cy="1657803"/>
      </dsp:txXfrm>
    </dsp:sp>
    <dsp:sp modelId="{E3860A44-D576-4447-B7CB-47482865091C}">
      <dsp:nvSpPr>
        <dsp:cNvPr id="0" name=""/>
        <dsp:cNvSpPr/>
      </dsp:nvSpPr>
      <dsp:spPr>
        <a:xfrm>
          <a:off x="2446402" y="0"/>
          <a:ext cx="2295133" cy="1657803"/>
        </a:xfrm>
        <a:prstGeom prst="roundRect">
          <a:avLst>
            <a:gd name="adj" fmla="val 5000"/>
          </a:avLst>
        </a:prstGeom>
        <a:solidFill>
          <a:schemeClr val="accent1">
            <a:shade val="80000"/>
            <a:hueOff val="32221"/>
            <a:satOff val="69"/>
            <a:lumOff val="56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endParaRPr lang="en-GB" sz="2400" kern="1200" dirty="0"/>
        </a:p>
      </dsp:txBody>
      <dsp:txXfrm rot="16200000">
        <a:off x="1996216" y="450185"/>
        <a:ext cx="1359398" cy="459026"/>
      </dsp:txXfrm>
    </dsp:sp>
    <dsp:sp modelId="{6F00F477-6EDC-44A0-A3D5-30DC3CC7E18B}">
      <dsp:nvSpPr>
        <dsp:cNvPr id="0" name=""/>
        <dsp:cNvSpPr/>
      </dsp:nvSpPr>
      <dsp:spPr>
        <a:xfrm rot="5400000">
          <a:off x="2336166" y="1247834"/>
          <a:ext cx="243423" cy="344270"/>
        </a:xfrm>
        <a:prstGeom prst="flowChartExtra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41A8C1-FC8D-4B88-B2B3-2989CD0E562A}">
      <dsp:nvSpPr>
        <dsp:cNvPr id="0" name=""/>
        <dsp:cNvSpPr/>
      </dsp:nvSpPr>
      <dsp:spPr>
        <a:xfrm>
          <a:off x="2905429" y="0"/>
          <a:ext cx="1709874" cy="16578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GB" sz="2400" kern="1200"/>
            <a:t>Needs Assessment</a:t>
          </a:r>
          <a:endParaRPr lang="en-GB" sz="2400" kern="1200" dirty="0"/>
        </a:p>
      </dsp:txBody>
      <dsp:txXfrm>
        <a:off x="2905429" y="0"/>
        <a:ext cx="1709874" cy="1657803"/>
      </dsp:txXfrm>
    </dsp:sp>
    <dsp:sp modelId="{46654EB3-926E-4F26-A5AA-A28CD3E43DA8}">
      <dsp:nvSpPr>
        <dsp:cNvPr id="0" name=""/>
        <dsp:cNvSpPr/>
      </dsp:nvSpPr>
      <dsp:spPr>
        <a:xfrm>
          <a:off x="4821865" y="0"/>
          <a:ext cx="2295133" cy="1657803"/>
        </a:xfrm>
        <a:prstGeom prst="roundRect">
          <a:avLst>
            <a:gd name="adj" fmla="val 5000"/>
          </a:avLst>
        </a:prstGeom>
        <a:solidFill>
          <a:schemeClr val="accent1">
            <a:shade val="80000"/>
            <a:hueOff val="64442"/>
            <a:satOff val="139"/>
            <a:lumOff val="11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endParaRPr lang="en-GB" sz="3600" kern="1200" dirty="0"/>
        </a:p>
      </dsp:txBody>
      <dsp:txXfrm rot="16200000">
        <a:off x="4371680" y="450185"/>
        <a:ext cx="1359398" cy="459026"/>
      </dsp:txXfrm>
    </dsp:sp>
    <dsp:sp modelId="{8B4B38F9-133A-4294-89E8-12F68BEB9525}">
      <dsp:nvSpPr>
        <dsp:cNvPr id="0" name=""/>
        <dsp:cNvSpPr/>
      </dsp:nvSpPr>
      <dsp:spPr>
        <a:xfrm rot="5400000">
          <a:off x="4711629" y="1247834"/>
          <a:ext cx="243423" cy="344270"/>
        </a:xfrm>
        <a:prstGeom prst="flowChartExtract">
          <a:avLst/>
        </a:prstGeom>
        <a:solidFill>
          <a:schemeClr val="lt1">
            <a:hueOff val="0"/>
            <a:satOff val="0"/>
            <a:lumOff val="0"/>
            <a:alphaOff val="0"/>
          </a:schemeClr>
        </a:solidFill>
        <a:ln w="12700" cap="flat" cmpd="sng" algn="ctr">
          <a:solidFill>
            <a:schemeClr val="accent1">
              <a:shade val="80000"/>
              <a:hueOff val="42961"/>
              <a:satOff val="92"/>
              <a:lumOff val="757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A86464-654F-4B13-8F34-BAEFAD8E9EB8}">
      <dsp:nvSpPr>
        <dsp:cNvPr id="0" name=""/>
        <dsp:cNvSpPr/>
      </dsp:nvSpPr>
      <dsp:spPr>
        <a:xfrm>
          <a:off x="5280892" y="0"/>
          <a:ext cx="1709874" cy="16578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GB" sz="2400" kern="1200"/>
            <a:t>Volunteer Briefing &amp; Prep</a:t>
          </a:r>
          <a:endParaRPr lang="en-GB" sz="2400" kern="1200" dirty="0"/>
        </a:p>
      </dsp:txBody>
      <dsp:txXfrm>
        <a:off x="5280892" y="0"/>
        <a:ext cx="1709874" cy="1657803"/>
      </dsp:txXfrm>
    </dsp:sp>
    <dsp:sp modelId="{B60D32F0-16B9-412A-AF35-D893190CF914}">
      <dsp:nvSpPr>
        <dsp:cNvPr id="0" name=""/>
        <dsp:cNvSpPr/>
      </dsp:nvSpPr>
      <dsp:spPr>
        <a:xfrm>
          <a:off x="7197329" y="0"/>
          <a:ext cx="2295133" cy="1657803"/>
        </a:xfrm>
        <a:prstGeom prst="roundRect">
          <a:avLst>
            <a:gd name="adj" fmla="val 5000"/>
          </a:avLst>
        </a:prstGeom>
        <a:solidFill>
          <a:schemeClr val="accent1">
            <a:shade val="80000"/>
            <a:hueOff val="96663"/>
            <a:satOff val="208"/>
            <a:lumOff val="17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endParaRPr lang="en-GB" sz="3600" kern="1200" dirty="0"/>
        </a:p>
      </dsp:txBody>
      <dsp:txXfrm rot="16200000">
        <a:off x="6747143" y="450185"/>
        <a:ext cx="1359398" cy="459026"/>
      </dsp:txXfrm>
    </dsp:sp>
    <dsp:sp modelId="{BA6BD3EB-F40A-46D3-A614-37BB824FA470}">
      <dsp:nvSpPr>
        <dsp:cNvPr id="0" name=""/>
        <dsp:cNvSpPr/>
      </dsp:nvSpPr>
      <dsp:spPr>
        <a:xfrm rot="5400000">
          <a:off x="7087093" y="1247834"/>
          <a:ext cx="243423" cy="344270"/>
        </a:xfrm>
        <a:prstGeom prst="flowChartExtract">
          <a:avLst/>
        </a:prstGeom>
        <a:solidFill>
          <a:schemeClr val="lt1">
            <a:hueOff val="0"/>
            <a:satOff val="0"/>
            <a:lumOff val="0"/>
            <a:alphaOff val="0"/>
          </a:schemeClr>
        </a:solidFill>
        <a:ln w="12700" cap="flat" cmpd="sng" algn="ctr">
          <a:solidFill>
            <a:schemeClr val="accent1">
              <a:shade val="80000"/>
              <a:hueOff val="85922"/>
              <a:satOff val="185"/>
              <a:lumOff val="151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9A5F36-2F6F-40CC-9E26-EE805EE3C645}">
      <dsp:nvSpPr>
        <dsp:cNvPr id="0" name=""/>
        <dsp:cNvSpPr/>
      </dsp:nvSpPr>
      <dsp:spPr>
        <a:xfrm>
          <a:off x="7656355" y="0"/>
          <a:ext cx="1709874" cy="16578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GB" sz="2400" kern="1200"/>
            <a:t>Service Implementation</a:t>
          </a:r>
          <a:endParaRPr lang="en-GB" sz="2400" kern="1200" dirty="0"/>
        </a:p>
      </dsp:txBody>
      <dsp:txXfrm>
        <a:off x="7656355" y="0"/>
        <a:ext cx="1709874" cy="1657803"/>
      </dsp:txXfrm>
    </dsp:sp>
    <dsp:sp modelId="{B57EDBBF-0224-43CE-9700-7E4A092F0AE7}">
      <dsp:nvSpPr>
        <dsp:cNvPr id="0" name=""/>
        <dsp:cNvSpPr/>
      </dsp:nvSpPr>
      <dsp:spPr>
        <a:xfrm>
          <a:off x="9572792" y="0"/>
          <a:ext cx="2295133" cy="1657803"/>
        </a:xfrm>
        <a:prstGeom prst="roundRect">
          <a:avLst>
            <a:gd name="adj" fmla="val 5000"/>
          </a:avLst>
        </a:prstGeom>
        <a:solidFill>
          <a:schemeClr val="accent1">
            <a:shade val="80000"/>
            <a:hueOff val="128883"/>
            <a:satOff val="277"/>
            <a:lumOff val="227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endParaRPr lang="en-GB" sz="3600" kern="1200" dirty="0"/>
        </a:p>
      </dsp:txBody>
      <dsp:txXfrm rot="16200000">
        <a:off x="9122606" y="450185"/>
        <a:ext cx="1359398" cy="459026"/>
      </dsp:txXfrm>
    </dsp:sp>
    <dsp:sp modelId="{B3561FDE-44E3-43D2-844D-9DAC3F6D28DD}">
      <dsp:nvSpPr>
        <dsp:cNvPr id="0" name=""/>
        <dsp:cNvSpPr/>
      </dsp:nvSpPr>
      <dsp:spPr>
        <a:xfrm rot="5400000">
          <a:off x="9462556" y="1247834"/>
          <a:ext cx="243423" cy="344270"/>
        </a:xfrm>
        <a:prstGeom prst="flowChartExtract">
          <a:avLst/>
        </a:prstGeom>
        <a:solidFill>
          <a:schemeClr val="lt1">
            <a:hueOff val="0"/>
            <a:satOff val="0"/>
            <a:lumOff val="0"/>
            <a:alphaOff val="0"/>
          </a:schemeClr>
        </a:solidFill>
        <a:ln w="12700" cap="flat" cmpd="sng" algn="ctr">
          <a:solidFill>
            <a:schemeClr val="accent1">
              <a:shade val="80000"/>
              <a:hueOff val="128883"/>
              <a:satOff val="277"/>
              <a:lumOff val="2273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F3CB7-5C92-4BB9-8C27-69D951032629}">
      <dsp:nvSpPr>
        <dsp:cNvPr id="0" name=""/>
        <dsp:cNvSpPr/>
      </dsp:nvSpPr>
      <dsp:spPr>
        <a:xfrm>
          <a:off x="10031819" y="0"/>
          <a:ext cx="1709874" cy="165780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GB" sz="2400" kern="1200"/>
            <a:t>Debriefing Interview</a:t>
          </a:r>
          <a:endParaRPr lang="en-GB" sz="1500" kern="1200" dirty="0"/>
        </a:p>
      </dsp:txBody>
      <dsp:txXfrm>
        <a:off x="10031819" y="0"/>
        <a:ext cx="1709874" cy="16578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16EC8-63B0-4B10-930E-89893C60A5C0}">
      <dsp:nvSpPr>
        <dsp:cNvPr id="0" name=""/>
        <dsp:cNvSpPr/>
      </dsp:nvSpPr>
      <dsp:spPr>
        <a:xfrm>
          <a:off x="3658" y="175715"/>
          <a:ext cx="3567004" cy="489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dirty="0"/>
            <a:t>Reflexive work and training</a:t>
          </a:r>
        </a:p>
      </dsp:txBody>
      <dsp:txXfrm>
        <a:off x="3658" y="175715"/>
        <a:ext cx="3567004" cy="489600"/>
      </dsp:txXfrm>
    </dsp:sp>
    <dsp:sp modelId="{46EAF6C6-D748-4C7F-8F5F-D1C079EFB6F4}">
      <dsp:nvSpPr>
        <dsp:cNvPr id="0" name=""/>
        <dsp:cNvSpPr/>
      </dsp:nvSpPr>
      <dsp:spPr>
        <a:xfrm>
          <a:off x="3658" y="665315"/>
          <a:ext cx="3567004" cy="440984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dirty="0"/>
            <a:t>Examine the dominant understanding of gender, sexuality, and relationships in your cultural and/or community contexts</a:t>
          </a:r>
        </a:p>
        <a:p>
          <a:pPr marL="171450" lvl="1" indent="-171450" algn="l" defTabSz="755650">
            <a:lnSpc>
              <a:spcPct val="90000"/>
            </a:lnSpc>
            <a:spcBef>
              <a:spcPct val="0"/>
            </a:spcBef>
            <a:spcAft>
              <a:spcPct val="15000"/>
            </a:spcAft>
            <a:buChar char="•"/>
          </a:pPr>
          <a:r>
            <a:rPr lang="en-GB" sz="1700" kern="1200" dirty="0"/>
            <a:t>Reflexively engage with your own position in relation to GSRD</a:t>
          </a:r>
        </a:p>
        <a:p>
          <a:pPr marL="171450" lvl="1" indent="-171450" algn="l" defTabSz="755650">
            <a:lnSpc>
              <a:spcPct val="90000"/>
            </a:lnSpc>
            <a:spcBef>
              <a:spcPct val="0"/>
            </a:spcBef>
            <a:spcAft>
              <a:spcPct val="15000"/>
            </a:spcAft>
            <a:buChar char="•"/>
          </a:pPr>
          <a:r>
            <a:rPr lang="en-GB" sz="1700" kern="1200" dirty="0"/>
            <a:t>Become aware of your implicit biases, and the structural inequalities in your wider society, and reflect on these in training and perhaps through contemplative practice (Barker, 2015; </a:t>
          </a:r>
          <a:r>
            <a:rPr lang="en-GB" sz="1700" kern="1200" dirty="0" err="1"/>
            <a:t>Berila</a:t>
          </a:r>
          <a:r>
            <a:rPr lang="en-GB" sz="1700" kern="1200" dirty="0"/>
            <a:t>, 2016).</a:t>
          </a:r>
        </a:p>
      </dsp:txBody>
      <dsp:txXfrm>
        <a:off x="3658" y="665315"/>
        <a:ext cx="3567004" cy="4409842"/>
      </dsp:txXfrm>
    </dsp:sp>
    <dsp:sp modelId="{89E1135C-B479-40C4-AE56-1EDEE6DF98CD}">
      <dsp:nvSpPr>
        <dsp:cNvPr id="0" name=""/>
        <dsp:cNvSpPr/>
      </dsp:nvSpPr>
      <dsp:spPr>
        <a:xfrm>
          <a:off x="4070043" y="175715"/>
          <a:ext cx="3567004" cy="489600"/>
        </a:xfrm>
        <a:prstGeom prst="rect">
          <a:avLst/>
        </a:prstGeom>
        <a:solidFill>
          <a:schemeClr val="accent4">
            <a:hueOff val="10060909"/>
            <a:satOff val="101"/>
            <a:lumOff val="3628"/>
            <a:alphaOff val="0"/>
          </a:schemeClr>
        </a:solidFill>
        <a:ln w="12700" cap="flat" cmpd="sng" algn="ctr">
          <a:solidFill>
            <a:schemeClr val="accent4">
              <a:hueOff val="10060909"/>
              <a:satOff val="101"/>
              <a:lumOff val="3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a:t>Environment</a:t>
          </a:r>
          <a:endParaRPr lang="en-GB" sz="1700" kern="1200" dirty="0"/>
        </a:p>
      </dsp:txBody>
      <dsp:txXfrm>
        <a:off x="4070043" y="175715"/>
        <a:ext cx="3567004" cy="489600"/>
      </dsp:txXfrm>
    </dsp:sp>
    <dsp:sp modelId="{A7A51A62-32F6-4CE7-8593-B838B58FB862}">
      <dsp:nvSpPr>
        <dsp:cNvPr id="0" name=""/>
        <dsp:cNvSpPr/>
      </dsp:nvSpPr>
      <dsp:spPr>
        <a:xfrm>
          <a:off x="4070043" y="665315"/>
          <a:ext cx="3567004" cy="4409842"/>
        </a:xfrm>
        <a:prstGeom prst="rect">
          <a:avLst/>
        </a:prstGeom>
        <a:solidFill>
          <a:schemeClr val="accent4">
            <a:tint val="40000"/>
            <a:alpha val="90000"/>
            <a:hueOff val="10191964"/>
            <a:satOff val="1156"/>
            <a:lumOff val="872"/>
            <a:alphaOff val="0"/>
          </a:schemeClr>
        </a:solidFill>
        <a:ln w="12700" cap="flat" cmpd="sng" algn="ctr">
          <a:solidFill>
            <a:schemeClr val="accent4">
              <a:tint val="40000"/>
              <a:alpha val="90000"/>
              <a:hueOff val="10191964"/>
              <a:satOff val="1156"/>
              <a:lumOff val="8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dirty="0"/>
            <a:t>SPACE -– to have training and self-reflection around GSRD, and other intersections.</a:t>
          </a:r>
        </a:p>
        <a:p>
          <a:pPr marL="171450" lvl="1" indent="-171450" algn="l" defTabSz="755650">
            <a:lnSpc>
              <a:spcPct val="90000"/>
            </a:lnSpc>
            <a:spcBef>
              <a:spcPct val="0"/>
            </a:spcBef>
            <a:spcAft>
              <a:spcPct val="15000"/>
            </a:spcAft>
            <a:buChar char="•"/>
          </a:pPr>
          <a:r>
            <a:rPr lang="en-GB" sz="1700" kern="1200" dirty="0"/>
            <a:t>Ensure online and offline materials reflect GSRD, e.g. posters on waiting room walls, magazines, books, images on website, etc.</a:t>
          </a:r>
        </a:p>
        <a:p>
          <a:pPr marL="171450" lvl="1" indent="-171450" algn="l" defTabSz="755650">
            <a:lnSpc>
              <a:spcPct val="90000"/>
            </a:lnSpc>
            <a:spcBef>
              <a:spcPct val="0"/>
            </a:spcBef>
            <a:spcAft>
              <a:spcPct val="15000"/>
            </a:spcAft>
            <a:buChar char="•"/>
          </a:pPr>
          <a:r>
            <a:rPr lang="en-GB" sz="1700" kern="1200" dirty="0"/>
            <a:t>Ensure any forms for clients include all possible GSRD options where relevant, including options beyond ‘male’ and ‘female’, and that they do not make normative assumptions (e.g. that a client will be sexual, or will have only one partner).</a:t>
          </a:r>
        </a:p>
      </dsp:txBody>
      <dsp:txXfrm>
        <a:off x="4070043" y="665315"/>
        <a:ext cx="3567004" cy="4409842"/>
      </dsp:txXfrm>
    </dsp:sp>
    <dsp:sp modelId="{5F991565-06AB-4486-8C48-75AE0F687C1A}">
      <dsp:nvSpPr>
        <dsp:cNvPr id="0" name=""/>
        <dsp:cNvSpPr/>
      </dsp:nvSpPr>
      <dsp:spPr>
        <a:xfrm>
          <a:off x="8136428" y="175715"/>
          <a:ext cx="3567004" cy="489600"/>
        </a:xfrm>
        <a:prstGeom prst="rect">
          <a:avLst/>
        </a:prstGeom>
        <a:solidFill>
          <a:schemeClr val="accent4">
            <a:hueOff val="20121817"/>
            <a:satOff val="201"/>
            <a:lumOff val="7256"/>
            <a:alphaOff val="0"/>
          </a:schemeClr>
        </a:solidFill>
        <a:ln w="12700" cap="flat" cmpd="sng" algn="ctr">
          <a:solidFill>
            <a:schemeClr val="accent4">
              <a:hueOff val="20121817"/>
              <a:satOff val="201"/>
              <a:lumOff val="72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dirty="0"/>
            <a:t>Practice</a:t>
          </a:r>
        </a:p>
      </dsp:txBody>
      <dsp:txXfrm>
        <a:off x="8136428" y="175715"/>
        <a:ext cx="3567004" cy="489600"/>
      </dsp:txXfrm>
    </dsp:sp>
    <dsp:sp modelId="{8A9C2881-55C3-45DC-B683-39ADBD51F179}">
      <dsp:nvSpPr>
        <dsp:cNvPr id="0" name=""/>
        <dsp:cNvSpPr/>
      </dsp:nvSpPr>
      <dsp:spPr>
        <a:xfrm>
          <a:off x="8136428" y="665315"/>
          <a:ext cx="3567004" cy="4409842"/>
        </a:xfrm>
        <a:prstGeom prst="rect">
          <a:avLst/>
        </a:prstGeom>
        <a:solidFill>
          <a:schemeClr val="accent4">
            <a:tint val="40000"/>
            <a:alpha val="90000"/>
            <a:hueOff val="20383929"/>
            <a:satOff val="2313"/>
            <a:lumOff val="1744"/>
            <a:alphaOff val="0"/>
          </a:schemeClr>
        </a:solidFill>
        <a:ln w="12700" cap="flat" cmpd="sng" algn="ctr">
          <a:solidFill>
            <a:schemeClr val="accent4">
              <a:tint val="40000"/>
              <a:alpha val="90000"/>
              <a:hueOff val="20383929"/>
              <a:satOff val="2313"/>
              <a:lumOff val="17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dirty="0"/>
            <a:t>Respect clients’ gender, sexuality, and relationship style, and be open to the diversity of ways in which they may, or may not, self-identify and/or practise these. </a:t>
          </a:r>
        </a:p>
        <a:p>
          <a:pPr marL="171450" lvl="1" indent="-171450" algn="l" defTabSz="755650">
            <a:lnSpc>
              <a:spcPct val="90000"/>
            </a:lnSpc>
            <a:spcBef>
              <a:spcPct val="0"/>
            </a:spcBef>
            <a:spcAft>
              <a:spcPct val="15000"/>
            </a:spcAft>
            <a:buChar char="•"/>
          </a:pPr>
          <a:r>
            <a:rPr lang="en-GB" sz="1700" kern="1200" dirty="0"/>
            <a:t>Be aware that not all supervisors will necessarily have expertise on GSRD issues. In such cases it can be useful to access additional formal and/or peer supervision on top of your regular supervision, in relation to a particular client or client group</a:t>
          </a:r>
        </a:p>
      </dsp:txBody>
      <dsp:txXfrm>
        <a:off x="8136428" y="665315"/>
        <a:ext cx="3567004" cy="4409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DB86-34E3-45C9-A33F-7F2C241A086D}">
      <dsp:nvSpPr>
        <dsp:cNvPr id="0" name=""/>
        <dsp:cNvSpPr/>
      </dsp:nvSpPr>
      <dsp:spPr>
        <a:xfrm>
          <a:off x="455536" y="95"/>
          <a:ext cx="2432792" cy="1459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Education</a:t>
          </a:r>
          <a:endParaRPr lang="en-GB" sz="3600" kern="1200" dirty="0"/>
        </a:p>
        <a:p>
          <a:pPr marL="171450" lvl="1" indent="-171450" algn="l" defTabSz="800100">
            <a:lnSpc>
              <a:spcPct val="90000"/>
            </a:lnSpc>
            <a:spcBef>
              <a:spcPct val="0"/>
            </a:spcBef>
            <a:spcAft>
              <a:spcPct val="15000"/>
            </a:spcAft>
            <a:buChar char="•"/>
          </a:pPr>
          <a:r>
            <a:rPr lang="en-GB" sz="1800" kern="1200" dirty="0"/>
            <a:t>The curriculum is not inclusive of LGBTQ content </a:t>
          </a:r>
        </a:p>
      </dsp:txBody>
      <dsp:txXfrm>
        <a:off x="455536" y="95"/>
        <a:ext cx="2432792" cy="1459675"/>
      </dsp:txXfrm>
    </dsp:sp>
    <dsp:sp modelId="{F1E73C6E-A1C4-4865-97E3-214663B4F3C0}">
      <dsp:nvSpPr>
        <dsp:cNvPr id="0" name=""/>
        <dsp:cNvSpPr/>
      </dsp:nvSpPr>
      <dsp:spPr>
        <a:xfrm>
          <a:off x="455536" y="1703049"/>
          <a:ext cx="2432792" cy="1459675"/>
        </a:xfrm>
        <a:prstGeom prst="rect">
          <a:avLst/>
        </a:prstGeom>
        <a:solidFill>
          <a:schemeClr val="accent5">
            <a:hueOff val="-775544"/>
            <a:satOff val="-101"/>
            <a:lumOff val="-3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Practice</a:t>
          </a:r>
        </a:p>
        <a:p>
          <a:pPr marL="171450" lvl="1" indent="-171450" algn="l" defTabSz="800100">
            <a:lnSpc>
              <a:spcPct val="90000"/>
            </a:lnSpc>
            <a:spcBef>
              <a:spcPct val="0"/>
            </a:spcBef>
            <a:spcAft>
              <a:spcPct val="15000"/>
            </a:spcAft>
            <a:buChar char="•"/>
          </a:pPr>
          <a:r>
            <a:rPr lang="en-GB" sz="1800" kern="1200" dirty="0"/>
            <a:t>“Problem-focused/ Negativity of Sexuality </a:t>
          </a:r>
        </a:p>
      </dsp:txBody>
      <dsp:txXfrm>
        <a:off x="455536" y="1703049"/>
        <a:ext cx="2432792" cy="1459675"/>
      </dsp:txXfrm>
    </dsp:sp>
    <dsp:sp modelId="{8F3D8C30-E374-4CF5-9E65-9B2CADE89899}">
      <dsp:nvSpPr>
        <dsp:cNvPr id="0" name=""/>
        <dsp:cNvSpPr/>
      </dsp:nvSpPr>
      <dsp:spPr>
        <a:xfrm>
          <a:off x="455536" y="3406004"/>
          <a:ext cx="2432792" cy="1459675"/>
        </a:xfrm>
        <a:prstGeom prst="rect">
          <a:avLst/>
        </a:prstGeom>
        <a:solidFill>
          <a:schemeClr val="accent5">
            <a:hueOff val="-1551088"/>
            <a:satOff val="-201"/>
            <a:lumOff val="-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Research</a:t>
          </a:r>
        </a:p>
        <a:p>
          <a:pPr marL="171450" lvl="1" indent="-171450" algn="l" defTabSz="800100">
            <a:lnSpc>
              <a:spcPct val="90000"/>
            </a:lnSpc>
            <a:spcBef>
              <a:spcPct val="0"/>
            </a:spcBef>
            <a:spcAft>
              <a:spcPct val="15000"/>
            </a:spcAft>
            <a:buChar char="•"/>
          </a:pPr>
          <a:r>
            <a:rPr lang="en-GB" sz="1800" kern="1200" dirty="0"/>
            <a:t>Lack knowledge and co-production with communities</a:t>
          </a:r>
        </a:p>
      </dsp:txBody>
      <dsp:txXfrm>
        <a:off x="455536" y="3406004"/>
        <a:ext cx="2432792" cy="1459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92E7-80D5-4974-81E2-1C640F2DD91D}">
      <dsp:nvSpPr>
        <dsp:cNvPr id="0" name=""/>
        <dsp:cNvSpPr/>
      </dsp:nvSpPr>
      <dsp:spPr>
        <a:xfrm>
          <a:off x="46" y="28947"/>
          <a:ext cx="4446035" cy="547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0" i="0" kern="1200" dirty="0"/>
            <a:t>Sexual Orientation</a:t>
          </a:r>
          <a:endParaRPr lang="en-GB" sz="1900" kern="1200" dirty="0"/>
        </a:p>
      </dsp:txBody>
      <dsp:txXfrm>
        <a:off x="46" y="28947"/>
        <a:ext cx="4446035" cy="547200"/>
      </dsp:txXfrm>
    </dsp:sp>
    <dsp:sp modelId="{2CB2B729-1A44-40E2-A9C2-3BB81EC7A401}">
      <dsp:nvSpPr>
        <dsp:cNvPr id="0" name=""/>
        <dsp:cNvSpPr/>
      </dsp:nvSpPr>
      <dsp:spPr>
        <a:xfrm>
          <a:off x="46" y="576147"/>
          <a:ext cx="4446035" cy="177326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t>Heterosexual</a:t>
          </a:r>
          <a:endParaRPr lang="en-GB" sz="1900" kern="1200" dirty="0"/>
        </a:p>
        <a:p>
          <a:pPr marL="171450" lvl="1" indent="-171450" algn="l" defTabSz="844550">
            <a:lnSpc>
              <a:spcPct val="90000"/>
            </a:lnSpc>
            <a:spcBef>
              <a:spcPct val="0"/>
            </a:spcBef>
            <a:spcAft>
              <a:spcPct val="15000"/>
            </a:spcAft>
            <a:buChar char="•"/>
          </a:pPr>
          <a:r>
            <a:rPr lang="en-GB" sz="1900" b="0" i="0" kern="1200" dirty="0"/>
            <a:t>Homosexual </a:t>
          </a:r>
          <a:endParaRPr lang="en-GB" sz="1900" kern="1200" dirty="0"/>
        </a:p>
        <a:p>
          <a:pPr marL="171450" lvl="1" indent="-171450" algn="l" defTabSz="844550">
            <a:lnSpc>
              <a:spcPct val="90000"/>
            </a:lnSpc>
            <a:spcBef>
              <a:spcPct val="0"/>
            </a:spcBef>
            <a:spcAft>
              <a:spcPct val="15000"/>
            </a:spcAft>
            <a:buChar char="•"/>
          </a:pPr>
          <a:r>
            <a:rPr lang="en-GB" sz="1900" b="0" i="0" kern="1200" dirty="0"/>
            <a:t>Bisexual</a:t>
          </a:r>
          <a:endParaRPr lang="en-GB" sz="1900" kern="1200" dirty="0"/>
        </a:p>
        <a:p>
          <a:pPr marL="171450" lvl="1" indent="-171450" algn="l" defTabSz="844550">
            <a:lnSpc>
              <a:spcPct val="90000"/>
            </a:lnSpc>
            <a:spcBef>
              <a:spcPct val="0"/>
            </a:spcBef>
            <a:spcAft>
              <a:spcPct val="15000"/>
            </a:spcAft>
            <a:buChar char="•"/>
          </a:pPr>
          <a:r>
            <a:rPr lang="en-GB" sz="1900" kern="1200" dirty="0"/>
            <a:t>Asexual</a:t>
          </a:r>
        </a:p>
        <a:p>
          <a:pPr marL="171450" lvl="1" indent="-171450" algn="l" defTabSz="844550">
            <a:lnSpc>
              <a:spcPct val="90000"/>
            </a:lnSpc>
            <a:spcBef>
              <a:spcPct val="0"/>
            </a:spcBef>
            <a:spcAft>
              <a:spcPct val="15000"/>
            </a:spcAft>
            <a:buChar char="•"/>
          </a:pPr>
          <a:r>
            <a:rPr lang="en-GB" sz="1900" kern="1200" dirty="0"/>
            <a:t>Pansexual/</a:t>
          </a:r>
          <a:r>
            <a:rPr lang="en-GB" sz="1900" b="0" i="0" kern="1200" dirty="0"/>
            <a:t>Demisexual </a:t>
          </a:r>
          <a:endParaRPr lang="en-GB" sz="1900" kern="1200" dirty="0"/>
        </a:p>
      </dsp:txBody>
      <dsp:txXfrm>
        <a:off x="46" y="576147"/>
        <a:ext cx="4446035" cy="1773269"/>
      </dsp:txXfrm>
    </dsp:sp>
    <dsp:sp modelId="{7E852F9B-62EF-4480-B501-2BBE700527E8}">
      <dsp:nvSpPr>
        <dsp:cNvPr id="0" name=""/>
        <dsp:cNvSpPr/>
      </dsp:nvSpPr>
      <dsp:spPr>
        <a:xfrm>
          <a:off x="5068526" y="28947"/>
          <a:ext cx="4446035" cy="547200"/>
        </a:xfrm>
        <a:prstGeom prst="rect">
          <a:avLst/>
        </a:prstGeom>
        <a:solidFill>
          <a:schemeClr val="accent5">
            <a:hueOff val="-1551088"/>
            <a:satOff val="-201"/>
            <a:lumOff val="-7256"/>
            <a:alphaOff val="0"/>
          </a:schemeClr>
        </a:solidFill>
        <a:ln w="12700" cap="flat" cmpd="sng" algn="ctr">
          <a:solidFill>
            <a:schemeClr val="accent5">
              <a:hueOff val="-1551088"/>
              <a:satOff val="-201"/>
              <a:lumOff val="-72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0" i="0" kern="1200" dirty="0"/>
            <a:t>Gender Identity &amp; Expression</a:t>
          </a:r>
          <a:endParaRPr lang="en-GB" sz="1900" kern="1200" dirty="0"/>
        </a:p>
      </dsp:txBody>
      <dsp:txXfrm>
        <a:off x="5068526" y="28947"/>
        <a:ext cx="4446035" cy="547200"/>
      </dsp:txXfrm>
    </dsp:sp>
    <dsp:sp modelId="{50742BF2-F49E-4943-AB5D-1C8CE227B684}">
      <dsp:nvSpPr>
        <dsp:cNvPr id="0" name=""/>
        <dsp:cNvSpPr/>
      </dsp:nvSpPr>
      <dsp:spPr>
        <a:xfrm>
          <a:off x="5068526" y="576147"/>
          <a:ext cx="4446035" cy="1773269"/>
        </a:xfrm>
        <a:prstGeom prst="rect">
          <a:avLst/>
        </a:prstGeom>
        <a:solidFill>
          <a:schemeClr val="accent5">
            <a:tint val="40000"/>
            <a:alpha val="90000"/>
            <a:hueOff val="-1333337"/>
            <a:satOff val="-2313"/>
            <a:lumOff val="-1744"/>
            <a:alphaOff val="0"/>
          </a:schemeClr>
        </a:solidFill>
        <a:ln w="12700" cap="flat" cmpd="sng" algn="ctr">
          <a:solidFill>
            <a:schemeClr val="accent5">
              <a:tint val="40000"/>
              <a:alpha val="90000"/>
              <a:hueOff val="-1333337"/>
              <a:satOff val="-2313"/>
              <a:lumOff val="-17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b="0" i="0" kern="1200" dirty="0"/>
            <a:t>Cisgender</a:t>
          </a:r>
          <a:endParaRPr lang="en-GB" sz="1900" kern="1200" dirty="0"/>
        </a:p>
        <a:p>
          <a:pPr marL="171450" lvl="1" indent="-171450" algn="l" defTabSz="844550">
            <a:lnSpc>
              <a:spcPct val="90000"/>
            </a:lnSpc>
            <a:spcBef>
              <a:spcPct val="0"/>
            </a:spcBef>
            <a:spcAft>
              <a:spcPct val="15000"/>
            </a:spcAft>
            <a:buChar char="•"/>
          </a:pPr>
          <a:r>
            <a:rPr lang="en-GB" sz="1900" kern="1200" dirty="0"/>
            <a:t>Non-binary</a:t>
          </a:r>
        </a:p>
        <a:p>
          <a:pPr marL="171450" lvl="1" indent="-171450" algn="l" defTabSz="844550">
            <a:lnSpc>
              <a:spcPct val="90000"/>
            </a:lnSpc>
            <a:spcBef>
              <a:spcPct val="0"/>
            </a:spcBef>
            <a:spcAft>
              <a:spcPct val="15000"/>
            </a:spcAft>
            <a:buChar char="•"/>
          </a:pPr>
          <a:r>
            <a:rPr lang="en-GB" sz="1900" b="0" i="0" kern="1200" dirty="0"/>
            <a:t>Transgender</a:t>
          </a:r>
          <a:endParaRPr lang="en-GB" sz="1900" kern="1200" dirty="0"/>
        </a:p>
        <a:p>
          <a:pPr marL="171450" lvl="1" indent="-171450" algn="l" defTabSz="844550">
            <a:lnSpc>
              <a:spcPct val="90000"/>
            </a:lnSpc>
            <a:spcBef>
              <a:spcPct val="0"/>
            </a:spcBef>
            <a:spcAft>
              <a:spcPct val="15000"/>
            </a:spcAft>
            <a:buChar char="•"/>
          </a:pPr>
          <a:r>
            <a:rPr lang="en-GB" sz="1900" b="0" i="0" kern="1200" dirty="0"/>
            <a:t>Expression: Cross-dresser</a:t>
          </a:r>
          <a:endParaRPr lang="en-GB" sz="1900" kern="1200" dirty="0"/>
        </a:p>
        <a:p>
          <a:pPr marL="171450" lvl="1" indent="-171450" algn="l" defTabSz="844550">
            <a:lnSpc>
              <a:spcPct val="90000"/>
            </a:lnSpc>
            <a:spcBef>
              <a:spcPct val="0"/>
            </a:spcBef>
            <a:spcAft>
              <a:spcPct val="15000"/>
            </a:spcAft>
            <a:buChar char="•"/>
          </a:pPr>
          <a:r>
            <a:rPr lang="en-GB" sz="1900" b="0" i="0" kern="1200" dirty="0"/>
            <a:t>Expression: Drag Queen/King</a:t>
          </a:r>
          <a:endParaRPr lang="en-GB" sz="1900" kern="1200" dirty="0"/>
        </a:p>
      </dsp:txBody>
      <dsp:txXfrm>
        <a:off x="5068526" y="576147"/>
        <a:ext cx="4446035" cy="1773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E785F-9724-4FAF-9D20-8C300F17CC69}">
      <dsp:nvSpPr>
        <dsp:cNvPr id="0" name=""/>
        <dsp:cNvSpPr/>
      </dsp:nvSpPr>
      <dsp:spPr>
        <a:xfrm>
          <a:off x="46" y="61898"/>
          <a:ext cx="4446035" cy="489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b="0" i="0" kern="1200" dirty="0"/>
            <a:t>Sexual Fetishes &amp; Kinks</a:t>
          </a:r>
          <a:endParaRPr lang="en-GB" sz="1700" kern="1200" dirty="0"/>
        </a:p>
      </dsp:txBody>
      <dsp:txXfrm>
        <a:off x="46" y="61898"/>
        <a:ext cx="4446035" cy="489600"/>
      </dsp:txXfrm>
    </dsp:sp>
    <dsp:sp modelId="{BCE03014-B880-4A0F-9B68-6283F0E23846}">
      <dsp:nvSpPr>
        <dsp:cNvPr id="0" name=""/>
        <dsp:cNvSpPr/>
      </dsp:nvSpPr>
      <dsp:spPr>
        <a:xfrm>
          <a:off x="46" y="551498"/>
          <a:ext cx="4446035" cy="24265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b="1" i="0" kern="1200">
              <a:effectLst/>
              <a:latin typeface="Helvetica" panose="020B0604020202020204" pitchFamily="34" charset="0"/>
            </a:rPr>
            <a:t>A Sexual Fetish: </a:t>
          </a:r>
          <a:r>
            <a:rPr lang="en-GB" sz="1700" b="0" i="0" kern="1200">
              <a:effectLst/>
              <a:latin typeface="Helvetica" panose="020B0604020202020204" pitchFamily="34" charset="0"/>
            </a:rPr>
            <a:t>A way of pleasuring that must be part of the sexual experience for sexual gratification.</a:t>
          </a:r>
          <a:endParaRPr lang="en-GB" sz="1700" kern="1200" dirty="0"/>
        </a:p>
        <a:p>
          <a:pPr marL="171450" lvl="1" indent="-171450" algn="l" defTabSz="755650">
            <a:lnSpc>
              <a:spcPct val="90000"/>
            </a:lnSpc>
            <a:spcBef>
              <a:spcPct val="0"/>
            </a:spcBef>
            <a:spcAft>
              <a:spcPct val="15000"/>
            </a:spcAft>
            <a:buChar char="•"/>
          </a:pPr>
          <a:r>
            <a:rPr lang="en-GB" sz="1700" b="1" i="0" kern="1200" dirty="0">
              <a:effectLst/>
              <a:latin typeface="Helvetica" panose="020B0604020202020204" pitchFamily="34" charset="0"/>
            </a:rPr>
            <a:t>A Kink: </a:t>
          </a:r>
          <a:r>
            <a:rPr lang="en-GB" sz="1700" b="0" i="0" kern="1200" dirty="0">
              <a:effectLst/>
              <a:latin typeface="Helvetica" panose="020B0604020202020204" pitchFamily="34" charset="0"/>
            </a:rPr>
            <a:t>A sexual interest a partner may pursue because it excites them. </a:t>
          </a:r>
          <a:endParaRPr lang="en-GB" sz="1700" kern="1200" dirty="0"/>
        </a:p>
        <a:p>
          <a:pPr marL="171450" lvl="1" indent="-171450" algn="l" defTabSz="755650">
            <a:lnSpc>
              <a:spcPct val="90000"/>
            </a:lnSpc>
            <a:spcBef>
              <a:spcPct val="0"/>
            </a:spcBef>
            <a:spcAft>
              <a:spcPct val="15000"/>
            </a:spcAft>
            <a:buChar char="•"/>
          </a:pPr>
          <a:r>
            <a:rPr lang="en-GB" sz="1700" b="1" kern="1200" dirty="0"/>
            <a:t>E.g.  </a:t>
          </a:r>
          <a:r>
            <a:rPr lang="en-GB" sz="1700" kern="1200" dirty="0"/>
            <a:t>Age play, Foot play, Impact play, Role play, </a:t>
          </a:r>
          <a:r>
            <a:rPr lang="en-GB" sz="1700" kern="1200" dirty="0" err="1"/>
            <a:t>Stigmatophilia</a:t>
          </a:r>
          <a:r>
            <a:rPr lang="en-GB" sz="1700" kern="1200" dirty="0"/>
            <a:t>/ piercings, </a:t>
          </a:r>
          <a:r>
            <a:rPr lang="en-GB" sz="1700" kern="1200" dirty="0" err="1"/>
            <a:t>Urophilia</a:t>
          </a:r>
          <a:r>
            <a:rPr lang="en-GB" sz="1700" kern="1200" dirty="0"/>
            <a:t> /water sports, Voyeurism/exhibitionism </a:t>
          </a:r>
        </a:p>
      </dsp:txBody>
      <dsp:txXfrm>
        <a:off x="46" y="551498"/>
        <a:ext cx="4446035" cy="2426580"/>
      </dsp:txXfrm>
    </dsp:sp>
    <dsp:sp modelId="{C2B07620-D259-410A-AFBB-A0736988885C}">
      <dsp:nvSpPr>
        <dsp:cNvPr id="0" name=""/>
        <dsp:cNvSpPr/>
      </dsp:nvSpPr>
      <dsp:spPr>
        <a:xfrm>
          <a:off x="5068526" y="61898"/>
          <a:ext cx="4446035" cy="489600"/>
        </a:xfrm>
        <a:prstGeom prst="rect">
          <a:avLst/>
        </a:prstGeom>
        <a:solidFill>
          <a:schemeClr val="accent4">
            <a:hueOff val="20121817"/>
            <a:satOff val="201"/>
            <a:lumOff val="7256"/>
            <a:alphaOff val="0"/>
          </a:schemeClr>
        </a:solidFill>
        <a:ln w="12700" cap="flat" cmpd="sng" algn="ctr">
          <a:solidFill>
            <a:schemeClr val="accent4">
              <a:hueOff val="20121817"/>
              <a:satOff val="201"/>
              <a:lumOff val="72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dirty="0"/>
            <a:t>Relationship Diversity</a:t>
          </a:r>
        </a:p>
      </dsp:txBody>
      <dsp:txXfrm>
        <a:off x="5068526" y="61898"/>
        <a:ext cx="4446035" cy="489600"/>
      </dsp:txXfrm>
    </dsp:sp>
    <dsp:sp modelId="{B7400395-72F1-462E-9808-61A2B72C0EAE}">
      <dsp:nvSpPr>
        <dsp:cNvPr id="0" name=""/>
        <dsp:cNvSpPr/>
      </dsp:nvSpPr>
      <dsp:spPr>
        <a:xfrm>
          <a:off x="5068526" y="551498"/>
          <a:ext cx="4446035" cy="2426580"/>
        </a:xfrm>
        <a:prstGeom prst="rect">
          <a:avLst/>
        </a:prstGeom>
        <a:solidFill>
          <a:schemeClr val="accent4">
            <a:tint val="40000"/>
            <a:alpha val="90000"/>
            <a:hueOff val="20383929"/>
            <a:satOff val="2313"/>
            <a:lumOff val="1744"/>
            <a:alphaOff val="0"/>
          </a:schemeClr>
        </a:solidFill>
        <a:ln w="12700" cap="flat" cmpd="sng" algn="ctr">
          <a:solidFill>
            <a:schemeClr val="accent4">
              <a:tint val="40000"/>
              <a:alpha val="90000"/>
              <a:hueOff val="20383929"/>
              <a:satOff val="2313"/>
              <a:lumOff val="17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Solo-ness and singledom</a:t>
          </a:r>
        </a:p>
        <a:p>
          <a:pPr marL="171450" lvl="1" indent="-171450" algn="l" defTabSz="800100">
            <a:lnSpc>
              <a:spcPct val="90000"/>
            </a:lnSpc>
            <a:spcBef>
              <a:spcPct val="0"/>
            </a:spcBef>
            <a:spcAft>
              <a:spcPct val="15000"/>
            </a:spcAft>
            <a:buChar char="•"/>
          </a:pPr>
          <a:r>
            <a:rPr lang="en-GB" sz="1800" b="0" i="0" kern="1200" dirty="0"/>
            <a:t>Monogamy</a:t>
          </a:r>
          <a:endParaRPr lang="en-GB" sz="1800" kern="1200" dirty="0"/>
        </a:p>
        <a:p>
          <a:pPr marL="171450" lvl="1" indent="-171450" algn="l" defTabSz="800100">
            <a:lnSpc>
              <a:spcPct val="90000"/>
            </a:lnSpc>
            <a:spcBef>
              <a:spcPct val="0"/>
            </a:spcBef>
            <a:spcAft>
              <a:spcPct val="15000"/>
            </a:spcAft>
            <a:buChar char="•"/>
          </a:pPr>
          <a:r>
            <a:rPr lang="en-GB" sz="1800" b="0" i="0" kern="1200" dirty="0"/>
            <a:t>non-consensual non-monogamy /Infidelity </a:t>
          </a:r>
          <a:endParaRPr lang="en-GB" sz="1800" kern="1200" dirty="0"/>
        </a:p>
        <a:p>
          <a:pPr marL="171450" lvl="1" indent="-171450" algn="l" defTabSz="800100">
            <a:lnSpc>
              <a:spcPct val="90000"/>
            </a:lnSpc>
            <a:spcBef>
              <a:spcPct val="0"/>
            </a:spcBef>
            <a:spcAft>
              <a:spcPct val="15000"/>
            </a:spcAft>
            <a:buChar char="•"/>
          </a:pPr>
          <a:r>
            <a:rPr lang="en-GB" sz="1800" b="0" i="0" kern="1200" dirty="0"/>
            <a:t>Polyamory</a:t>
          </a:r>
          <a:endParaRPr lang="en-GB" sz="1800" kern="1200" dirty="0"/>
        </a:p>
        <a:p>
          <a:pPr marL="171450" lvl="1" indent="-171450" algn="l" defTabSz="800100">
            <a:lnSpc>
              <a:spcPct val="90000"/>
            </a:lnSpc>
            <a:spcBef>
              <a:spcPct val="0"/>
            </a:spcBef>
            <a:spcAft>
              <a:spcPct val="15000"/>
            </a:spcAft>
            <a:buChar char="•"/>
          </a:pPr>
          <a:r>
            <a:rPr lang="en-GB" sz="1800" b="0" i="0" kern="1200" dirty="0"/>
            <a:t>Open relationship</a:t>
          </a:r>
          <a:endParaRPr lang="en-GB" sz="1800" kern="1200" dirty="0"/>
        </a:p>
        <a:p>
          <a:pPr marL="171450" lvl="1" indent="-171450" algn="l" defTabSz="800100">
            <a:lnSpc>
              <a:spcPct val="90000"/>
            </a:lnSpc>
            <a:spcBef>
              <a:spcPct val="0"/>
            </a:spcBef>
            <a:spcAft>
              <a:spcPct val="15000"/>
            </a:spcAft>
            <a:buChar char="•"/>
          </a:pPr>
          <a:r>
            <a:rPr lang="en-GB" sz="1800" kern="1200" dirty="0"/>
            <a:t>Swinging </a:t>
          </a:r>
        </a:p>
      </dsp:txBody>
      <dsp:txXfrm>
        <a:off x="5068526" y="551498"/>
        <a:ext cx="4446035" cy="2426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BE60D-712B-4579-80EF-095B4DC7133A}">
      <dsp:nvSpPr>
        <dsp:cNvPr id="0" name=""/>
        <dsp:cNvSpPr/>
      </dsp:nvSpPr>
      <dsp:spPr>
        <a:xfrm rot="16200000">
          <a:off x="306447" y="-306447"/>
          <a:ext cx="2350569" cy="2963463"/>
        </a:xfrm>
        <a:prstGeom prst="round1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Font typeface="Wingdings" panose="05000000000000000000" pitchFamily="2" charset="2"/>
            <a:buNone/>
          </a:pPr>
          <a:r>
            <a:rPr lang="en-GB" sz="2800" kern="1200" dirty="0"/>
            <a:t>Health and </a:t>
          </a:r>
          <a:br>
            <a:rPr lang="en-GB" sz="2800" kern="1200" dirty="0"/>
          </a:br>
          <a:r>
            <a:rPr lang="en-GB" sz="2800" kern="1200" dirty="0"/>
            <a:t>Mental Health </a:t>
          </a:r>
          <a:br>
            <a:rPr lang="en-GB" sz="2000" kern="1200" dirty="0"/>
          </a:br>
          <a:br>
            <a:rPr lang="en-GB" sz="2000" kern="1200" dirty="0"/>
          </a:br>
          <a:r>
            <a:rPr lang="en-GB" sz="1400" kern="1200" dirty="0"/>
            <a:t>(Davison &amp; Huntington, 2010)</a:t>
          </a:r>
        </a:p>
      </dsp:txBody>
      <dsp:txXfrm rot="5400000">
        <a:off x="0" y="0"/>
        <a:ext cx="2963463" cy="1762927"/>
      </dsp:txXfrm>
    </dsp:sp>
    <dsp:sp modelId="{E5902E5D-AE49-4290-8315-CA28A21FEBC3}">
      <dsp:nvSpPr>
        <dsp:cNvPr id="0" name=""/>
        <dsp:cNvSpPr/>
      </dsp:nvSpPr>
      <dsp:spPr>
        <a:xfrm>
          <a:off x="2963463" y="0"/>
          <a:ext cx="2963463" cy="2350569"/>
        </a:xfrm>
        <a:prstGeom prst="round1Rect">
          <a:avLst/>
        </a:prstGeom>
        <a:solidFill>
          <a:schemeClr val="accent5">
            <a:shade val="50000"/>
            <a:hueOff val="13301"/>
            <a:satOff val="8351"/>
            <a:lumOff val="17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Sexuality and Disability </a:t>
          </a:r>
          <a:br>
            <a:rPr lang="en-GB" sz="2000" kern="1200" dirty="0"/>
          </a:br>
          <a:br>
            <a:rPr lang="en-GB" sz="2000" kern="1200" dirty="0"/>
          </a:br>
          <a:r>
            <a:rPr lang="en-GB" sz="1200" kern="1200" dirty="0"/>
            <a:t>(Friedman, Arnold, Owen, &amp; Sandman, 2014; </a:t>
          </a:r>
          <a:r>
            <a:rPr lang="en-GB" sz="1200" kern="1200" dirty="0" err="1"/>
            <a:t>Kattari</a:t>
          </a:r>
          <a:r>
            <a:rPr lang="en-GB" sz="1200" kern="1200" dirty="0"/>
            <a:t>, 2014) </a:t>
          </a:r>
        </a:p>
      </dsp:txBody>
      <dsp:txXfrm>
        <a:off x="2963463" y="0"/>
        <a:ext cx="2963463" cy="1762927"/>
      </dsp:txXfrm>
    </dsp:sp>
    <dsp:sp modelId="{D42AFFB9-7A6B-4410-AB7C-1A84EA4C5139}">
      <dsp:nvSpPr>
        <dsp:cNvPr id="0" name=""/>
        <dsp:cNvSpPr/>
      </dsp:nvSpPr>
      <dsp:spPr>
        <a:xfrm rot="10800000">
          <a:off x="0" y="2350569"/>
          <a:ext cx="2963463" cy="2350569"/>
        </a:xfrm>
        <a:prstGeom prst="round1Rect">
          <a:avLst/>
        </a:prstGeom>
        <a:solidFill>
          <a:schemeClr val="accent5">
            <a:shade val="50000"/>
            <a:hueOff val="26602"/>
            <a:satOff val="16702"/>
            <a:lumOff val="35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Sexual Violence </a:t>
          </a:r>
          <a:br>
            <a:rPr lang="en-GB" sz="2000" kern="1200" dirty="0"/>
          </a:br>
          <a:br>
            <a:rPr lang="en-GB" sz="2000" kern="1200" dirty="0"/>
          </a:br>
          <a:r>
            <a:rPr lang="en-GB" sz="1400" kern="1200" dirty="0"/>
            <a:t>(</a:t>
          </a:r>
          <a:r>
            <a:rPr lang="en-GB" sz="1400" kern="1200" dirty="0" err="1"/>
            <a:t>Gavey</a:t>
          </a:r>
          <a:r>
            <a:rPr lang="en-GB" sz="1400" kern="1200" dirty="0"/>
            <a:t> &amp; </a:t>
          </a:r>
          <a:r>
            <a:rPr lang="en-GB" sz="1400" kern="1200" dirty="0" err="1"/>
            <a:t>Senn</a:t>
          </a:r>
          <a:r>
            <a:rPr lang="en-GB" sz="1400" kern="1200" dirty="0"/>
            <a:t>, 2014; Martin, Macy, &amp; Young, 2011; </a:t>
          </a:r>
          <a:r>
            <a:rPr lang="en-GB" sz="1400" kern="1200" dirty="0" err="1"/>
            <a:t>Zoldbrod</a:t>
          </a:r>
          <a:r>
            <a:rPr lang="en-GB" sz="1400" kern="1200" dirty="0"/>
            <a:t>, 2015)</a:t>
          </a:r>
          <a:br>
            <a:rPr lang="en-GB" sz="1400" kern="1200" dirty="0"/>
          </a:br>
          <a:br>
            <a:rPr lang="en-GB" sz="1400" kern="1200" dirty="0"/>
          </a:br>
          <a:endParaRPr lang="en-GB" sz="1400" kern="1200" dirty="0"/>
        </a:p>
      </dsp:txBody>
      <dsp:txXfrm rot="10800000">
        <a:off x="0" y="2938211"/>
        <a:ext cx="2963463" cy="1762927"/>
      </dsp:txXfrm>
    </dsp:sp>
    <dsp:sp modelId="{6C66155E-170B-4929-8447-B493A3365EC9}">
      <dsp:nvSpPr>
        <dsp:cNvPr id="0" name=""/>
        <dsp:cNvSpPr/>
      </dsp:nvSpPr>
      <dsp:spPr>
        <a:xfrm rot="5400000">
          <a:off x="3269911" y="2044122"/>
          <a:ext cx="2350569" cy="2963463"/>
        </a:xfrm>
        <a:prstGeom prst="round1Rect">
          <a:avLst/>
        </a:prstGeom>
        <a:solidFill>
          <a:schemeClr val="accent5">
            <a:shade val="50000"/>
            <a:hueOff val="13301"/>
            <a:satOff val="8351"/>
            <a:lumOff val="17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Sexuality Across </a:t>
          </a:r>
          <a:br>
            <a:rPr lang="en-GB" sz="2800" kern="1200" dirty="0"/>
          </a:br>
          <a:r>
            <a:rPr lang="en-GB" sz="2800" kern="1200" dirty="0"/>
            <a:t>the Lifespan </a:t>
          </a:r>
          <a:br>
            <a:rPr lang="en-GB" sz="2000" kern="1200" dirty="0"/>
          </a:br>
          <a:r>
            <a:rPr lang="en-GB" sz="1400" kern="1200" dirty="0"/>
            <a:t>(Schwartz, </a:t>
          </a:r>
          <a:r>
            <a:rPr lang="en-GB" sz="1400" kern="1200" dirty="0" err="1"/>
            <a:t>Diefendorf</a:t>
          </a:r>
          <a:r>
            <a:rPr lang="en-GB" sz="1400" kern="1200" dirty="0"/>
            <a:t>, &amp; McGlynn-Wright, 2014)</a:t>
          </a:r>
          <a:br>
            <a:rPr lang="en-GB" sz="1400" kern="1200" dirty="0"/>
          </a:br>
          <a:br>
            <a:rPr lang="en-GB" sz="1400" kern="1200" dirty="0"/>
          </a:br>
          <a:endParaRPr lang="en-GB" sz="1400" kern="1200" dirty="0"/>
        </a:p>
      </dsp:txBody>
      <dsp:txXfrm rot="-5400000">
        <a:off x="2963464" y="2938211"/>
        <a:ext cx="2963463" cy="1762927"/>
      </dsp:txXfrm>
    </dsp:sp>
    <dsp:sp modelId="{9AA07CBB-CE8E-4D34-AE2D-09CB98B1D92A}">
      <dsp:nvSpPr>
        <dsp:cNvPr id="0" name=""/>
        <dsp:cNvSpPr/>
      </dsp:nvSpPr>
      <dsp:spPr>
        <a:xfrm>
          <a:off x="2074424" y="1762927"/>
          <a:ext cx="1778078" cy="1175284"/>
        </a:xfrm>
        <a:prstGeom prst="roundRect">
          <a:avLst/>
        </a:prstGeom>
        <a:solidFill>
          <a:schemeClr val="accent5">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Sexual issues</a:t>
          </a:r>
          <a:br>
            <a:rPr lang="en-GB" sz="1600" kern="1200" dirty="0"/>
          </a:br>
          <a:r>
            <a:rPr lang="en-GB" sz="1600" kern="1200" dirty="0"/>
            <a:t>Clients in social work practice </a:t>
          </a:r>
        </a:p>
      </dsp:txBody>
      <dsp:txXfrm>
        <a:off x="2131797" y="1820300"/>
        <a:ext cx="1663332" cy="10605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D1630-BBB9-44EF-B42D-A6E408567FA0}">
      <dsp:nvSpPr>
        <dsp:cNvPr id="0" name=""/>
        <dsp:cNvSpPr/>
      </dsp:nvSpPr>
      <dsp:spPr>
        <a:xfrm>
          <a:off x="0" y="0"/>
          <a:ext cx="3062021" cy="4551704"/>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Biopsychosocial model</a:t>
          </a:r>
        </a:p>
      </dsp:txBody>
      <dsp:txXfrm>
        <a:off x="0" y="0"/>
        <a:ext cx="3062021" cy="1365511"/>
      </dsp:txXfrm>
    </dsp:sp>
    <dsp:sp modelId="{9E21FC0E-23D0-4467-B943-5B2D1805F087}">
      <dsp:nvSpPr>
        <dsp:cNvPr id="0" name=""/>
        <dsp:cNvSpPr/>
      </dsp:nvSpPr>
      <dsp:spPr>
        <a:xfrm>
          <a:off x="311187" y="1366844"/>
          <a:ext cx="2449616" cy="13724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kern="1200" dirty="0"/>
            <a:t>Account for diversity in biology, psychology and social context</a:t>
          </a:r>
        </a:p>
      </dsp:txBody>
      <dsp:txXfrm>
        <a:off x="351383" y="1407040"/>
        <a:ext cx="2369224" cy="1292008"/>
      </dsp:txXfrm>
    </dsp:sp>
    <dsp:sp modelId="{E034D462-4FC0-4197-9426-605AD2E176D5}">
      <dsp:nvSpPr>
        <dsp:cNvPr id="0" name=""/>
        <dsp:cNvSpPr/>
      </dsp:nvSpPr>
      <dsp:spPr>
        <a:xfrm>
          <a:off x="271344" y="2950384"/>
          <a:ext cx="2529302" cy="1372400"/>
        </a:xfrm>
        <a:prstGeom prst="roundRect">
          <a:avLst>
            <a:gd name="adj" fmla="val 10000"/>
          </a:avLst>
        </a:prstGeom>
        <a:solidFill>
          <a:schemeClr val="accent4">
            <a:hueOff val="4024363"/>
            <a:satOff val="40"/>
            <a:lumOff val="1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Understand the complex dimensions that inform our understanding of sexuality (Berry &amp; Berry, 2013; Russell, 2012)</a:t>
          </a:r>
        </a:p>
      </dsp:txBody>
      <dsp:txXfrm>
        <a:off x="311540" y="2990580"/>
        <a:ext cx="2448910" cy="1292008"/>
      </dsp:txXfrm>
    </dsp:sp>
    <dsp:sp modelId="{40E9175F-245D-4709-B63A-E697DEE7B5A1}">
      <dsp:nvSpPr>
        <dsp:cNvPr id="0" name=""/>
        <dsp:cNvSpPr/>
      </dsp:nvSpPr>
      <dsp:spPr>
        <a:xfrm>
          <a:off x="3296658" y="0"/>
          <a:ext cx="3062021" cy="4551704"/>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Anti-oppressive practice</a:t>
          </a:r>
        </a:p>
      </dsp:txBody>
      <dsp:txXfrm>
        <a:off x="3296658" y="0"/>
        <a:ext cx="3062021" cy="1365511"/>
      </dsp:txXfrm>
    </dsp:sp>
    <dsp:sp modelId="{A8F893AD-CA06-4A3D-B873-B7067EC0E89B}">
      <dsp:nvSpPr>
        <dsp:cNvPr id="0" name=""/>
        <dsp:cNvSpPr/>
      </dsp:nvSpPr>
      <dsp:spPr>
        <a:xfrm>
          <a:off x="3602860" y="1365511"/>
          <a:ext cx="2449616" cy="2958607"/>
        </a:xfrm>
        <a:prstGeom prst="roundRect">
          <a:avLst>
            <a:gd name="adj" fmla="val 10000"/>
          </a:avLst>
        </a:prstGeom>
        <a:solidFill>
          <a:schemeClr val="accent4">
            <a:hueOff val="8048727"/>
            <a:satOff val="80"/>
            <a:lumOff val="2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kern="1200" dirty="0"/>
            <a:t>Recognizes the impact of culture, key social institutions, political systems, and relationships in the perpetuation of social inequality (</a:t>
          </a:r>
          <a:r>
            <a:rPr lang="en-GB" sz="1800" kern="1200" dirty="0" err="1"/>
            <a:t>Dominelli</a:t>
          </a:r>
          <a:r>
            <a:rPr lang="en-GB" sz="1800" kern="1200" dirty="0"/>
            <a:t>, 2002).</a:t>
          </a:r>
        </a:p>
      </dsp:txBody>
      <dsp:txXfrm>
        <a:off x="3674607" y="1437258"/>
        <a:ext cx="2306122" cy="2815113"/>
      </dsp:txXfrm>
    </dsp:sp>
    <dsp:sp modelId="{10EB6266-32A2-4720-B73B-77EEB1248B12}">
      <dsp:nvSpPr>
        <dsp:cNvPr id="0" name=""/>
        <dsp:cNvSpPr/>
      </dsp:nvSpPr>
      <dsp:spPr>
        <a:xfrm>
          <a:off x="6588330" y="0"/>
          <a:ext cx="4035529" cy="4551704"/>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Trauma-informed practice</a:t>
          </a:r>
        </a:p>
      </dsp:txBody>
      <dsp:txXfrm>
        <a:off x="6588330" y="0"/>
        <a:ext cx="4035529" cy="1365511"/>
      </dsp:txXfrm>
    </dsp:sp>
    <dsp:sp modelId="{4B82CFFD-A482-40D2-9D6E-CA2B6F685643}">
      <dsp:nvSpPr>
        <dsp:cNvPr id="0" name=""/>
        <dsp:cNvSpPr/>
      </dsp:nvSpPr>
      <dsp:spPr>
        <a:xfrm>
          <a:off x="6822627" y="1365900"/>
          <a:ext cx="3566936" cy="894227"/>
        </a:xfrm>
        <a:prstGeom prst="roundRect">
          <a:avLst>
            <a:gd name="adj" fmla="val 10000"/>
          </a:avLst>
        </a:prstGeom>
        <a:solidFill>
          <a:schemeClr val="accent4">
            <a:hueOff val="12073091"/>
            <a:satOff val="121"/>
            <a:lumOff val="4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kern="1200" dirty="0"/>
            <a:t>Minimize the risk of revictimization, triggering, or </a:t>
          </a:r>
          <a:r>
            <a:rPr lang="en-GB" sz="1800" kern="1200" dirty="0" err="1"/>
            <a:t>retraumatization</a:t>
          </a:r>
          <a:r>
            <a:rPr lang="en-GB" sz="1800" kern="1200" dirty="0"/>
            <a:t>. </a:t>
          </a:r>
        </a:p>
      </dsp:txBody>
      <dsp:txXfrm>
        <a:off x="6848818" y="1392091"/>
        <a:ext cx="3514554" cy="841845"/>
      </dsp:txXfrm>
    </dsp:sp>
    <dsp:sp modelId="{1297B8CE-453F-43A9-A45F-279A0E2CF7F9}">
      <dsp:nvSpPr>
        <dsp:cNvPr id="0" name=""/>
        <dsp:cNvSpPr/>
      </dsp:nvSpPr>
      <dsp:spPr>
        <a:xfrm>
          <a:off x="6825971" y="2397701"/>
          <a:ext cx="3560248" cy="894227"/>
        </a:xfrm>
        <a:prstGeom prst="roundRect">
          <a:avLst>
            <a:gd name="adj" fmla="val 10000"/>
          </a:avLst>
        </a:prstGeom>
        <a:solidFill>
          <a:schemeClr val="accent4">
            <a:hueOff val="16097454"/>
            <a:satOff val="161"/>
            <a:lumOff val="58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kern="1200" dirty="0"/>
            <a:t>Adapting language and using a non-judgmental attitude</a:t>
          </a:r>
        </a:p>
      </dsp:txBody>
      <dsp:txXfrm>
        <a:off x="6852162" y="2423892"/>
        <a:ext cx="3507866" cy="841845"/>
      </dsp:txXfrm>
    </dsp:sp>
    <dsp:sp modelId="{4DDC7ED7-A4D4-4C58-AB76-C88CF1CF8A4C}">
      <dsp:nvSpPr>
        <dsp:cNvPr id="0" name=""/>
        <dsp:cNvSpPr/>
      </dsp:nvSpPr>
      <dsp:spPr>
        <a:xfrm>
          <a:off x="6834508" y="3429502"/>
          <a:ext cx="3543174" cy="894227"/>
        </a:xfrm>
        <a:prstGeom prst="roundRect">
          <a:avLst>
            <a:gd name="adj" fmla="val 10000"/>
          </a:avLst>
        </a:prstGeom>
        <a:solidFill>
          <a:schemeClr val="accent4">
            <a:hueOff val="20121817"/>
            <a:satOff val="201"/>
            <a:lumOff val="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kern="1200" dirty="0"/>
            <a:t>Respect boundaries and demonstrate knowledge and awareness (</a:t>
          </a:r>
          <a:r>
            <a:rPr lang="en-GB" sz="1800" kern="1200" dirty="0" err="1"/>
            <a:t>Auteri</a:t>
          </a:r>
          <a:r>
            <a:rPr lang="en-GB" sz="1800" kern="1200" dirty="0"/>
            <a:t>, 2015).</a:t>
          </a:r>
        </a:p>
      </dsp:txBody>
      <dsp:txXfrm>
        <a:off x="6860699" y="3455693"/>
        <a:ext cx="3490792" cy="8418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F5783-3C5C-4BA8-98D3-DFCEFCF0F6AB}">
      <dsp:nvSpPr>
        <dsp:cNvPr id="0" name=""/>
        <dsp:cNvSpPr/>
      </dsp:nvSpPr>
      <dsp:spPr>
        <a:xfrm>
          <a:off x="3619" y="26729"/>
          <a:ext cx="3529012" cy="460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i="0" u="none" kern="1200" dirty="0"/>
            <a:t>Physical factors</a:t>
          </a:r>
          <a:endParaRPr lang="en-GB" sz="1600" kern="1200" dirty="0"/>
        </a:p>
      </dsp:txBody>
      <dsp:txXfrm>
        <a:off x="3619" y="26729"/>
        <a:ext cx="3529012" cy="460800"/>
      </dsp:txXfrm>
    </dsp:sp>
    <dsp:sp modelId="{B70FC846-54AC-4A77-B680-3BA80EE99299}">
      <dsp:nvSpPr>
        <dsp:cNvPr id="0" name=""/>
        <dsp:cNvSpPr/>
      </dsp:nvSpPr>
      <dsp:spPr>
        <a:xfrm>
          <a:off x="3619" y="487529"/>
          <a:ext cx="3529012" cy="222894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0" i="0" u="none" kern="1200" dirty="0"/>
            <a:t>Physical function and conditions,</a:t>
          </a:r>
        </a:p>
        <a:p>
          <a:pPr marL="171450" lvl="1" indent="-171450" algn="l" defTabSz="711200">
            <a:lnSpc>
              <a:spcPct val="90000"/>
            </a:lnSpc>
            <a:spcBef>
              <a:spcPct val="0"/>
            </a:spcBef>
            <a:spcAft>
              <a:spcPct val="15000"/>
            </a:spcAft>
            <a:buChar char="•"/>
          </a:pPr>
          <a:r>
            <a:rPr lang="en-GB" sz="1600" b="0" i="0" u="none" kern="1200" dirty="0"/>
            <a:t>Therapeutic aids</a:t>
          </a:r>
        </a:p>
        <a:p>
          <a:pPr marL="171450" lvl="1" indent="-171450" algn="l" defTabSz="711200">
            <a:lnSpc>
              <a:spcPct val="90000"/>
            </a:lnSpc>
            <a:spcBef>
              <a:spcPct val="0"/>
            </a:spcBef>
            <a:spcAft>
              <a:spcPct val="15000"/>
            </a:spcAft>
            <a:buChar char="•"/>
          </a:pPr>
          <a:r>
            <a:rPr lang="en-GB" sz="1600" b="0" i="0" u="none" kern="1200" dirty="0"/>
            <a:t>Preparation for sex</a:t>
          </a:r>
        </a:p>
        <a:p>
          <a:pPr marL="171450" lvl="1" indent="-171450" algn="l" defTabSz="711200">
            <a:lnSpc>
              <a:spcPct val="90000"/>
            </a:lnSpc>
            <a:spcBef>
              <a:spcPct val="0"/>
            </a:spcBef>
            <a:spcAft>
              <a:spcPct val="15000"/>
            </a:spcAft>
            <a:buChar char="•"/>
          </a:pPr>
          <a:r>
            <a:rPr lang="en-GB" sz="1600" b="0" i="0" u="none" kern="1200" dirty="0"/>
            <a:t>Body positioning</a:t>
          </a:r>
        </a:p>
      </dsp:txBody>
      <dsp:txXfrm>
        <a:off x="3619" y="487529"/>
        <a:ext cx="3529012" cy="2228940"/>
      </dsp:txXfrm>
    </dsp:sp>
    <dsp:sp modelId="{19684AA9-34CF-44AD-8F86-74E3ED0B473C}">
      <dsp:nvSpPr>
        <dsp:cNvPr id="0" name=""/>
        <dsp:cNvSpPr/>
      </dsp:nvSpPr>
      <dsp:spPr>
        <a:xfrm>
          <a:off x="4026693" y="26729"/>
          <a:ext cx="3529012" cy="460800"/>
        </a:xfrm>
        <a:prstGeom prst="rect">
          <a:avLst/>
        </a:prstGeom>
        <a:solidFill>
          <a:schemeClr val="accent4">
            <a:hueOff val="10060909"/>
            <a:satOff val="101"/>
            <a:lumOff val="3628"/>
            <a:alphaOff val="0"/>
          </a:schemeClr>
        </a:solidFill>
        <a:ln w="12700" cap="flat" cmpd="sng" algn="ctr">
          <a:solidFill>
            <a:schemeClr val="accent4">
              <a:hueOff val="10060909"/>
              <a:satOff val="101"/>
              <a:lumOff val="3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i="0" u="none" kern="1200" dirty="0"/>
            <a:t>Intrapersonal factors </a:t>
          </a:r>
          <a:endParaRPr lang="en-GB" sz="1600" kern="1200" dirty="0"/>
        </a:p>
      </dsp:txBody>
      <dsp:txXfrm>
        <a:off x="4026693" y="26729"/>
        <a:ext cx="3529012" cy="460800"/>
      </dsp:txXfrm>
    </dsp:sp>
    <dsp:sp modelId="{663195AF-E515-44B0-A998-0C50EBF30262}">
      <dsp:nvSpPr>
        <dsp:cNvPr id="0" name=""/>
        <dsp:cNvSpPr/>
      </dsp:nvSpPr>
      <dsp:spPr>
        <a:xfrm>
          <a:off x="4026693" y="487529"/>
          <a:ext cx="3529012" cy="2228940"/>
        </a:xfrm>
        <a:prstGeom prst="rect">
          <a:avLst/>
        </a:prstGeom>
        <a:solidFill>
          <a:schemeClr val="accent4">
            <a:tint val="40000"/>
            <a:alpha val="90000"/>
            <a:hueOff val="10191964"/>
            <a:satOff val="1156"/>
            <a:lumOff val="872"/>
            <a:alphaOff val="0"/>
          </a:schemeClr>
        </a:solidFill>
        <a:ln w="12700" cap="flat" cmpd="sng" algn="ctr">
          <a:solidFill>
            <a:schemeClr val="accent4">
              <a:tint val="40000"/>
              <a:alpha val="90000"/>
              <a:hueOff val="10191964"/>
              <a:satOff val="1156"/>
              <a:lumOff val="8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0" i="0" u="none" kern="1200" dirty="0"/>
            <a:t>Knowledge</a:t>
          </a:r>
        </a:p>
        <a:p>
          <a:pPr marL="171450" lvl="1" indent="-171450" algn="l" defTabSz="711200">
            <a:lnSpc>
              <a:spcPct val="90000"/>
            </a:lnSpc>
            <a:spcBef>
              <a:spcPct val="0"/>
            </a:spcBef>
            <a:spcAft>
              <a:spcPct val="15000"/>
            </a:spcAft>
            <a:buChar char="•"/>
          </a:pPr>
          <a:r>
            <a:rPr lang="en-GB" sz="1600" b="0" i="0" u="none" kern="1200" dirty="0"/>
            <a:t>Affect</a:t>
          </a:r>
        </a:p>
        <a:p>
          <a:pPr marL="171450" lvl="1" indent="-171450" algn="l" defTabSz="711200">
            <a:lnSpc>
              <a:spcPct val="90000"/>
            </a:lnSpc>
            <a:spcBef>
              <a:spcPct val="0"/>
            </a:spcBef>
            <a:spcAft>
              <a:spcPct val="15000"/>
            </a:spcAft>
            <a:buChar char="•"/>
          </a:pPr>
          <a:r>
            <a:rPr lang="en-GB" sz="1600" b="0" i="0" u="none" kern="1200" dirty="0"/>
            <a:t>Identity</a:t>
          </a:r>
        </a:p>
        <a:p>
          <a:pPr marL="171450" lvl="1" indent="-171450" algn="l" defTabSz="711200">
            <a:lnSpc>
              <a:spcPct val="90000"/>
            </a:lnSpc>
            <a:spcBef>
              <a:spcPct val="0"/>
            </a:spcBef>
            <a:spcAft>
              <a:spcPct val="15000"/>
            </a:spcAft>
            <a:buChar char="•"/>
          </a:pPr>
          <a:r>
            <a:rPr lang="en-GB" sz="1600" b="0" i="0" u="none" kern="1200" dirty="0"/>
            <a:t>Body image</a:t>
          </a:r>
        </a:p>
        <a:p>
          <a:pPr marL="171450" lvl="1" indent="-171450" algn="l" defTabSz="711200">
            <a:lnSpc>
              <a:spcPct val="90000"/>
            </a:lnSpc>
            <a:spcBef>
              <a:spcPct val="0"/>
            </a:spcBef>
            <a:spcAft>
              <a:spcPct val="15000"/>
            </a:spcAft>
            <a:buChar char="•"/>
          </a:pPr>
          <a:r>
            <a:rPr lang="en-GB" sz="1600" b="0" i="0" u="none" kern="1200" dirty="0"/>
            <a:t>Empowerment and agency</a:t>
          </a:r>
        </a:p>
        <a:p>
          <a:pPr marL="171450" lvl="1" indent="-171450" algn="l" defTabSz="711200">
            <a:lnSpc>
              <a:spcPct val="90000"/>
            </a:lnSpc>
            <a:spcBef>
              <a:spcPct val="0"/>
            </a:spcBef>
            <a:spcAft>
              <a:spcPct val="15000"/>
            </a:spcAft>
            <a:buChar char="•"/>
          </a:pPr>
          <a:r>
            <a:rPr lang="en-GB" sz="1600" b="0" i="0" u="none" kern="1200" dirty="0"/>
            <a:t>Feelings of desire</a:t>
          </a:r>
        </a:p>
        <a:p>
          <a:pPr marL="171450" lvl="1" indent="-171450" algn="l" defTabSz="711200">
            <a:lnSpc>
              <a:spcPct val="90000"/>
            </a:lnSpc>
            <a:spcBef>
              <a:spcPct val="0"/>
            </a:spcBef>
            <a:spcAft>
              <a:spcPct val="15000"/>
            </a:spcAft>
            <a:buChar char="•"/>
          </a:pPr>
          <a:r>
            <a:rPr lang="en-GB" sz="1600" b="0" i="0" u="none" kern="1200" dirty="0"/>
            <a:t>Perception of partner satisfaction</a:t>
          </a:r>
        </a:p>
      </dsp:txBody>
      <dsp:txXfrm>
        <a:off x="4026693" y="487529"/>
        <a:ext cx="3529012" cy="2228940"/>
      </dsp:txXfrm>
    </dsp:sp>
    <dsp:sp modelId="{98B143B3-3DBC-4ED7-B6F6-CC8A6919DD8E}">
      <dsp:nvSpPr>
        <dsp:cNvPr id="0" name=""/>
        <dsp:cNvSpPr/>
      </dsp:nvSpPr>
      <dsp:spPr>
        <a:xfrm>
          <a:off x="8049768" y="26729"/>
          <a:ext cx="3529012" cy="460800"/>
        </a:xfrm>
        <a:prstGeom prst="rect">
          <a:avLst/>
        </a:prstGeom>
        <a:solidFill>
          <a:schemeClr val="accent4">
            <a:hueOff val="20121817"/>
            <a:satOff val="201"/>
            <a:lumOff val="7256"/>
            <a:alphaOff val="0"/>
          </a:schemeClr>
        </a:solidFill>
        <a:ln w="12700" cap="flat" cmpd="sng" algn="ctr">
          <a:solidFill>
            <a:schemeClr val="accent4">
              <a:hueOff val="20121817"/>
              <a:satOff val="201"/>
              <a:lumOff val="72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i="0" u="none" kern="1200" dirty="0"/>
            <a:t>Environmental factors </a:t>
          </a:r>
          <a:endParaRPr lang="en-GB" sz="1600" kern="1200" dirty="0"/>
        </a:p>
      </dsp:txBody>
      <dsp:txXfrm>
        <a:off x="8049768" y="26729"/>
        <a:ext cx="3529012" cy="460800"/>
      </dsp:txXfrm>
    </dsp:sp>
    <dsp:sp modelId="{90340D29-36D2-4D85-B6E9-C3C16CEC06D9}">
      <dsp:nvSpPr>
        <dsp:cNvPr id="0" name=""/>
        <dsp:cNvSpPr/>
      </dsp:nvSpPr>
      <dsp:spPr>
        <a:xfrm>
          <a:off x="8049768" y="487529"/>
          <a:ext cx="3529012" cy="2228940"/>
        </a:xfrm>
        <a:prstGeom prst="rect">
          <a:avLst/>
        </a:prstGeom>
        <a:solidFill>
          <a:schemeClr val="accent4">
            <a:tint val="40000"/>
            <a:alpha val="90000"/>
            <a:hueOff val="20383929"/>
            <a:satOff val="2313"/>
            <a:lumOff val="1744"/>
            <a:alphaOff val="0"/>
          </a:schemeClr>
        </a:solidFill>
        <a:ln w="12700" cap="flat" cmpd="sng" algn="ctr">
          <a:solidFill>
            <a:schemeClr val="accent4">
              <a:tint val="40000"/>
              <a:alpha val="90000"/>
              <a:hueOff val="20383929"/>
              <a:satOff val="2313"/>
              <a:lumOff val="17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0" i="0" u="none" kern="1200" dirty="0"/>
            <a:t>Social support</a:t>
          </a:r>
        </a:p>
        <a:p>
          <a:pPr marL="171450" lvl="1" indent="-171450" algn="l" defTabSz="711200">
            <a:lnSpc>
              <a:spcPct val="90000"/>
            </a:lnSpc>
            <a:spcBef>
              <a:spcPct val="0"/>
            </a:spcBef>
            <a:spcAft>
              <a:spcPct val="15000"/>
            </a:spcAft>
            <a:buChar char="•"/>
          </a:pPr>
          <a:r>
            <a:rPr lang="en-GB" sz="1600" b="0" i="0" u="none" kern="1200" dirty="0"/>
            <a:t>Diversity</a:t>
          </a:r>
        </a:p>
        <a:p>
          <a:pPr marL="171450" lvl="1" indent="-171450" algn="l" defTabSz="711200">
            <a:lnSpc>
              <a:spcPct val="90000"/>
            </a:lnSpc>
            <a:spcBef>
              <a:spcPct val="0"/>
            </a:spcBef>
            <a:spcAft>
              <a:spcPct val="15000"/>
            </a:spcAft>
            <a:buChar char="•"/>
          </a:pPr>
          <a:r>
            <a:rPr lang="en-GB" sz="1600" b="0" i="0" u="none" kern="1200" dirty="0"/>
            <a:t>Access to information</a:t>
          </a:r>
        </a:p>
        <a:p>
          <a:pPr marL="171450" lvl="1" indent="-171450" algn="l" defTabSz="711200">
            <a:lnSpc>
              <a:spcPct val="90000"/>
            </a:lnSpc>
            <a:spcBef>
              <a:spcPct val="0"/>
            </a:spcBef>
            <a:spcAft>
              <a:spcPct val="15000"/>
            </a:spcAft>
            <a:buChar char="•"/>
          </a:pPr>
          <a:r>
            <a:rPr lang="en-GB" sz="1600" b="0" i="0" u="none" kern="1200" dirty="0"/>
            <a:t>Attitudinal barriers</a:t>
          </a:r>
        </a:p>
      </dsp:txBody>
      <dsp:txXfrm>
        <a:off x="8049768" y="487529"/>
        <a:ext cx="3529012" cy="22289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4B97D-0DD7-43D0-B38D-67E9782B8EF4}">
      <dsp:nvSpPr>
        <dsp:cNvPr id="0" name=""/>
        <dsp:cNvSpPr/>
      </dsp:nvSpPr>
      <dsp:spPr>
        <a:xfrm>
          <a:off x="56" y="13559"/>
          <a:ext cx="5412283" cy="460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i="0" u="none" kern="1200" dirty="0"/>
            <a:t>Relationships and partner opportunity </a:t>
          </a:r>
          <a:endParaRPr lang="en-GB" sz="1600" kern="1200" dirty="0"/>
        </a:p>
      </dsp:txBody>
      <dsp:txXfrm>
        <a:off x="56" y="13559"/>
        <a:ext cx="5412283" cy="460800"/>
      </dsp:txXfrm>
    </dsp:sp>
    <dsp:sp modelId="{0442D3F7-F114-4BBB-89A7-984A8926DB89}">
      <dsp:nvSpPr>
        <dsp:cNvPr id="0" name=""/>
        <dsp:cNvSpPr/>
      </dsp:nvSpPr>
      <dsp:spPr>
        <a:xfrm>
          <a:off x="56" y="474360"/>
          <a:ext cx="5412283" cy="14932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0" i="0" u="none" kern="1200" dirty="0"/>
            <a:t>Communication with health care provider</a:t>
          </a:r>
        </a:p>
        <a:p>
          <a:pPr marL="171450" lvl="1" indent="-171450" algn="l" defTabSz="711200">
            <a:lnSpc>
              <a:spcPct val="90000"/>
            </a:lnSpc>
            <a:spcBef>
              <a:spcPct val="0"/>
            </a:spcBef>
            <a:spcAft>
              <a:spcPct val="15000"/>
            </a:spcAft>
            <a:buChar char="•"/>
          </a:pPr>
          <a:r>
            <a:rPr lang="en-GB" sz="1600" b="0" i="0" u="none" kern="1200" dirty="0"/>
            <a:t>Partner communication</a:t>
          </a:r>
        </a:p>
        <a:p>
          <a:pPr marL="171450" lvl="1" indent="-171450" algn="l" defTabSz="711200">
            <a:lnSpc>
              <a:spcPct val="90000"/>
            </a:lnSpc>
            <a:spcBef>
              <a:spcPct val="0"/>
            </a:spcBef>
            <a:spcAft>
              <a:spcPct val="15000"/>
            </a:spcAft>
            <a:buChar char="•"/>
          </a:pPr>
          <a:r>
            <a:rPr lang="en-GB" sz="1600" b="0" i="0" u="none" kern="1200" dirty="0"/>
            <a:t>Opportunity for relationships</a:t>
          </a:r>
        </a:p>
        <a:p>
          <a:pPr marL="171450" lvl="1" indent="-171450" algn="l" defTabSz="711200">
            <a:lnSpc>
              <a:spcPct val="90000"/>
            </a:lnSpc>
            <a:spcBef>
              <a:spcPct val="0"/>
            </a:spcBef>
            <a:spcAft>
              <a:spcPct val="15000"/>
            </a:spcAft>
            <a:buChar char="•"/>
          </a:pPr>
          <a:r>
            <a:rPr lang="en-GB" sz="1600" b="0" i="0" u="none" kern="1200" dirty="0"/>
            <a:t>Partner qualities</a:t>
          </a:r>
        </a:p>
        <a:p>
          <a:pPr marL="171450" lvl="1" indent="-171450" algn="l" defTabSz="711200">
            <a:lnSpc>
              <a:spcPct val="90000"/>
            </a:lnSpc>
            <a:spcBef>
              <a:spcPct val="0"/>
            </a:spcBef>
            <a:spcAft>
              <a:spcPct val="15000"/>
            </a:spcAft>
            <a:buChar char="•"/>
          </a:pPr>
          <a:r>
            <a:rPr lang="en-GB" sz="1600" b="0" i="0" u="none" kern="1200" dirty="0"/>
            <a:t>Intimacy</a:t>
          </a:r>
        </a:p>
      </dsp:txBody>
      <dsp:txXfrm>
        <a:off x="56" y="474360"/>
        <a:ext cx="5412283" cy="1493280"/>
      </dsp:txXfrm>
    </dsp:sp>
    <dsp:sp modelId="{8CED4F4B-65FD-4832-B4E1-FCD7EDC4BD2D}">
      <dsp:nvSpPr>
        <dsp:cNvPr id="0" name=""/>
        <dsp:cNvSpPr/>
      </dsp:nvSpPr>
      <dsp:spPr>
        <a:xfrm>
          <a:off x="6170059" y="13559"/>
          <a:ext cx="5412283" cy="460800"/>
        </a:xfrm>
        <a:prstGeom prst="rect">
          <a:avLst/>
        </a:prstGeom>
        <a:solidFill>
          <a:schemeClr val="accent5">
            <a:hueOff val="-1551088"/>
            <a:satOff val="-201"/>
            <a:lumOff val="-7256"/>
            <a:alphaOff val="0"/>
          </a:schemeClr>
        </a:solidFill>
        <a:ln w="12700" cap="flat" cmpd="sng" algn="ctr">
          <a:solidFill>
            <a:schemeClr val="accent5">
              <a:hueOff val="-1551088"/>
              <a:satOff val="-201"/>
              <a:lumOff val="-72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i="0" u="none" kern="1200" dirty="0"/>
            <a:t>Stigma </a:t>
          </a:r>
          <a:endParaRPr lang="en-GB" sz="1600" kern="1200" dirty="0"/>
        </a:p>
      </dsp:txBody>
      <dsp:txXfrm>
        <a:off x="6170059" y="13559"/>
        <a:ext cx="5412283" cy="460800"/>
      </dsp:txXfrm>
    </dsp:sp>
    <dsp:sp modelId="{41A01C19-A916-4D96-B65B-940B23D8882B}">
      <dsp:nvSpPr>
        <dsp:cNvPr id="0" name=""/>
        <dsp:cNvSpPr/>
      </dsp:nvSpPr>
      <dsp:spPr>
        <a:xfrm>
          <a:off x="6170059" y="474360"/>
          <a:ext cx="5412283" cy="1493280"/>
        </a:xfrm>
        <a:prstGeom prst="rect">
          <a:avLst/>
        </a:prstGeom>
        <a:solidFill>
          <a:schemeClr val="accent5">
            <a:tint val="40000"/>
            <a:alpha val="90000"/>
            <a:hueOff val="-1333337"/>
            <a:satOff val="-2313"/>
            <a:lumOff val="-1744"/>
            <a:alphaOff val="0"/>
          </a:schemeClr>
        </a:solidFill>
        <a:ln w="12700" cap="flat" cmpd="sng" algn="ctr">
          <a:solidFill>
            <a:schemeClr val="accent5">
              <a:tint val="40000"/>
              <a:alpha val="90000"/>
              <a:hueOff val="-1333337"/>
              <a:satOff val="-2313"/>
              <a:lumOff val="-17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0" i="0" u="none" kern="1200" dirty="0"/>
            <a:t>Devaluing</a:t>
          </a:r>
        </a:p>
        <a:p>
          <a:pPr marL="171450" lvl="1" indent="-171450" algn="l" defTabSz="711200">
            <a:lnSpc>
              <a:spcPct val="90000"/>
            </a:lnSpc>
            <a:spcBef>
              <a:spcPct val="0"/>
            </a:spcBef>
            <a:spcAft>
              <a:spcPct val="15000"/>
            </a:spcAft>
            <a:buChar char="•"/>
          </a:pPr>
          <a:r>
            <a:rPr lang="en-GB" sz="1600" b="0" i="0" u="none" kern="1200" dirty="0" err="1"/>
            <a:t>Desexualization</a:t>
          </a:r>
          <a:endParaRPr lang="en-GB" sz="1600" b="0" i="0" u="none" kern="1200" dirty="0"/>
        </a:p>
        <a:p>
          <a:pPr marL="171450" lvl="1" indent="-171450" algn="l" defTabSz="711200">
            <a:lnSpc>
              <a:spcPct val="90000"/>
            </a:lnSpc>
            <a:spcBef>
              <a:spcPct val="0"/>
            </a:spcBef>
            <a:spcAft>
              <a:spcPct val="15000"/>
            </a:spcAft>
            <a:buChar char="•"/>
          </a:pPr>
          <a:r>
            <a:rPr lang="en-GB" sz="1600" b="0" i="0" u="none" kern="1200" dirty="0"/>
            <a:t>Fetishization</a:t>
          </a:r>
        </a:p>
        <a:p>
          <a:pPr marL="171450" lvl="1" indent="-171450" algn="l" defTabSz="711200">
            <a:lnSpc>
              <a:spcPct val="90000"/>
            </a:lnSpc>
            <a:spcBef>
              <a:spcPct val="0"/>
            </a:spcBef>
            <a:spcAft>
              <a:spcPct val="15000"/>
            </a:spcAft>
            <a:buChar char="•"/>
          </a:pPr>
          <a:r>
            <a:rPr lang="en-GB" sz="1600" b="0" i="0" u="none" kern="1200" dirty="0"/>
            <a:t>Stranger fascination</a:t>
          </a:r>
        </a:p>
      </dsp:txBody>
      <dsp:txXfrm>
        <a:off x="6170059" y="474360"/>
        <a:ext cx="5412283" cy="14932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C1655-0ADD-4504-8CA0-5BB8CE37AEDE}">
      <dsp:nvSpPr>
        <dsp:cNvPr id="0" name=""/>
        <dsp:cNvSpPr/>
      </dsp:nvSpPr>
      <dsp:spPr>
        <a:xfrm>
          <a:off x="876" y="237426"/>
          <a:ext cx="3772197" cy="4526637"/>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endParaRPr lang="en-GB" sz="4300" kern="1200"/>
        </a:p>
      </dsp:txBody>
      <dsp:txXfrm rot="16200000">
        <a:off x="-1477825" y="1716128"/>
        <a:ext cx="3711842" cy="754439"/>
      </dsp:txXfrm>
    </dsp:sp>
    <dsp:sp modelId="{93F7DD8F-3EFE-47F4-9470-96EB331B9EF0}">
      <dsp:nvSpPr>
        <dsp:cNvPr id="0" name=""/>
        <dsp:cNvSpPr/>
      </dsp:nvSpPr>
      <dsp:spPr>
        <a:xfrm>
          <a:off x="755316" y="237426"/>
          <a:ext cx="2810287" cy="45266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None/>
          </a:pPr>
          <a:r>
            <a:rPr lang="en-GB" sz="2500" kern="1200" dirty="0"/>
            <a:t>Its proponents argue that it offers a dynamic, </a:t>
          </a:r>
          <a:r>
            <a:rPr lang="en-GB" sz="2500" b="1" kern="1200" dirty="0"/>
            <a:t>collaborative enhancement </a:t>
          </a:r>
          <a:r>
            <a:rPr lang="en-GB" sz="2500" kern="1200" dirty="0"/>
            <a:t>to anti-oppressive models, </a:t>
          </a:r>
          <a:r>
            <a:rPr lang="en-GB" sz="2500" b="1" kern="1200" dirty="0"/>
            <a:t>keeping the goal of social justice</a:t>
          </a:r>
          <a:r>
            <a:rPr lang="en-GB" sz="2500" kern="1200" dirty="0"/>
            <a:t> intact (Cocker &amp; </a:t>
          </a:r>
          <a:r>
            <a:rPr lang="en-GB" sz="2500" kern="1200" dirty="0" err="1"/>
            <a:t>Hafford-Letchfied</a:t>
          </a:r>
          <a:r>
            <a:rPr lang="en-GB" sz="2500" kern="1200" dirty="0"/>
            <a:t>, 2014).</a:t>
          </a:r>
        </a:p>
      </dsp:txBody>
      <dsp:txXfrm>
        <a:off x="755316" y="237426"/>
        <a:ext cx="2810287" cy="4526637"/>
      </dsp:txXfrm>
    </dsp:sp>
    <dsp:sp modelId="{D0DA7BDD-B2AA-4B25-B26C-AAD39D1D0EF3}">
      <dsp:nvSpPr>
        <dsp:cNvPr id="0" name=""/>
        <dsp:cNvSpPr/>
      </dsp:nvSpPr>
      <dsp:spPr>
        <a:xfrm>
          <a:off x="3905101" y="237426"/>
          <a:ext cx="3772197" cy="4526637"/>
        </a:xfrm>
        <a:prstGeom prst="roundRect">
          <a:avLst>
            <a:gd name="adj" fmla="val 5000"/>
          </a:avLst>
        </a:prstGeom>
        <a:solidFill>
          <a:schemeClr val="accent4">
            <a:hueOff val="10060909"/>
            <a:satOff val="101"/>
            <a:lumOff val="3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endParaRPr lang="en-GB" sz="4300" kern="1200" dirty="0"/>
        </a:p>
      </dsp:txBody>
      <dsp:txXfrm rot="16200000">
        <a:off x="2426399" y="1716128"/>
        <a:ext cx="3711842" cy="754439"/>
      </dsp:txXfrm>
    </dsp:sp>
    <dsp:sp modelId="{288AAB13-0AEE-45E6-8606-61670C4D511A}">
      <dsp:nvSpPr>
        <dsp:cNvPr id="0" name=""/>
        <dsp:cNvSpPr/>
      </dsp:nvSpPr>
      <dsp:spPr>
        <a:xfrm rot="5400000">
          <a:off x="3591410" y="3834289"/>
          <a:ext cx="665104" cy="565829"/>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27514D-B1B5-4929-949B-ED4FD3C20E99}">
      <dsp:nvSpPr>
        <dsp:cNvPr id="0" name=""/>
        <dsp:cNvSpPr/>
      </dsp:nvSpPr>
      <dsp:spPr>
        <a:xfrm>
          <a:off x="4659541" y="237426"/>
          <a:ext cx="2810287" cy="45266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None/>
          </a:pPr>
          <a:r>
            <a:rPr lang="en-GB" sz="2500" kern="1200"/>
            <a:t>With its concern for social justice, social work should </a:t>
          </a:r>
          <a:r>
            <a:rPr lang="en-GB" sz="2500" b="1" kern="1200"/>
            <a:t>attend to how multiple, intersecting discourses construct and maintain privilege </a:t>
          </a:r>
          <a:r>
            <a:rPr lang="en-GB" sz="2500" kern="1200"/>
            <a:t>and, by definition, marginalization (Rossiter, 2005). A</a:t>
          </a:r>
          <a:endParaRPr lang="en-GB" sz="2500" kern="1200" dirty="0"/>
        </a:p>
      </dsp:txBody>
      <dsp:txXfrm>
        <a:off x="4659541" y="237426"/>
        <a:ext cx="2810287" cy="4526637"/>
      </dsp:txXfrm>
    </dsp:sp>
    <dsp:sp modelId="{F2EE8922-A728-4C07-B4B6-E3960256D972}">
      <dsp:nvSpPr>
        <dsp:cNvPr id="0" name=""/>
        <dsp:cNvSpPr/>
      </dsp:nvSpPr>
      <dsp:spPr>
        <a:xfrm>
          <a:off x="7809326" y="237426"/>
          <a:ext cx="3772197" cy="4526637"/>
        </a:xfrm>
        <a:prstGeom prst="roundRect">
          <a:avLst>
            <a:gd name="adj" fmla="val 5000"/>
          </a:avLst>
        </a:prstGeom>
        <a:solidFill>
          <a:schemeClr val="accent4">
            <a:hueOff val="20121817"/>
            <a:satOff val="201"/>
            <a:lumOff val="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endParaRPr lang="en-GB" sz="4300" kern="1200" dirty="0"/>
        </a:p>
      </dsp:txBody>
      <dsp:txXfrm rot="16200000">
        <a:off x="6330624" y="1716128"/>
        <a:ext cx="3711842" cy="754439"/>
      </dsp:txXfrm>
    </dsp:sp>
    <dsp:sp modelId="{57BC02D5-9C95-45B3-A108-7C002B05A6DC}">
      <dsp:nvSpPr>
        <dsp:cNvPr id="0" name=""/>
        <dsp:cNvSpPr/>
      </dsp:nvSpPr>
      <dsp:spPr>
        <a:xfrm rot="5400000">
          <a:off x="7495635" y="3834289"/>
          <a:ext cx="665104" cy="565829"/>
        </a:xfrm>
        <a:prstGeom prst="flowChartExtract">
          <a:avLst/>
        </a:prstGeom>
        <a:solidFill>
          <a:schemeClr val="lt1">
            <a:hueOff val="0"/>
            <a:satOff val="0"/>
            <a:lumOff val="0"/>
            <a:alphaOff val="0"/>
          </a:schemeClr>
        </a:solidFill>
        <a:ln w="12700" cap="flat" cmpd="sng" algn="ctr">
          <a:solidFill>
            <a:schemeClr val="accent4">
              <a:hueOff val="20121817"/>
              <a:satOff val="201"/>
              <a:lumOff val="7256"/>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3168C7-30CE-4323-A12F-D225B8C23406}">
      <dsp:nvSpPr>
        <dsp:cNvPr id="0" name=""/>
        <dsp:cNvSpPr/>
      </dsp:nvSpPr>
      <dsp:spPr>
        <a:xfrm>
          <a:off x="8563766" y="237426"/>
          <a:ext cx="2810287" cy="45266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None/>
          </a:pPr>
          <a:r>
            <a:rPr lang="en-GB" sz="2500" kern="1200"/>
            <a:t>Social work maintains heteronormative discourses, failing to </a:t>
          </a:r>
          <a:r>
            <a:rPr lang="en-GB" sz="2500" b="1" kern="1200"/>
            <a:t>challenge dominant assumptions </a:t>
          </a:r>
          <a:r>
            <a:rPr lang="en-GB" sz="2500" kern="1200"/>
            <a:t>about gender and sexuality. (Hicks, 2008) </a:t>
          </a:r>
          <a:endParaRPr lang="en-GB" sz="2500" kern="1200" dirty="0"/>
        </a:p>
      </dsp:txBody>
      <dsp:txXfrm>
        <a:off x="8563766" y="237426"/>
        <a:ext cx="2810287" cy="45266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A4DB2-7FB6-4C2B-82FA-8D5429582223}" type="datetimeFigureOut">
              <a:rPr lang="en-GB" smtClean="0"/>
              <a:t>16/05/2024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55A58-E788-48B2-AB53-E36077D07037}" type="slidenum">
              <a:rPr lang="en-GB" smtClean="0"/>
              <a:t>‹#›</a:t>
            </a:fld>
            <a:endParaRPr lang="en-GB"/>
          </a:p>
        </p:txBody>
      </p:sp>
    </p:spTree>
    <p:extLst>
      <p:ext uri="{BB962C8B-B14F-4D97-AF65-F5344CB8AC3E}">
        <p14:creationId xmlns:p14="http://schemas.microsoft.com/office/powerpoint/2010/main" val="262963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B55A58-E788-48B2-AB53-E36077D07037}" type="slidenum">
              <a:rPr lang="en-GB" smtClean="0"/>
              <a:t>9</a:t>
            </a:fld>
            <a:endParaRPr lang="en-GB"/>
          </a:p>
        </p:txBody>
      </p:sp>
    </p:spTree>
    <p:extLst>
      <p:ext uri="{BB962C8B-B14F-4D97-AF65-F5344CB8AC3E}">
        <p14:creationId xmlns:p14="http://schemas.microsoft.com/office/powerpoint/2010/main" val="1782661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B55A58-E788-48B2-AB53-E36077D07037}" type="slidenum">
              <a:rPr lang="en-GB" smtClean="0"/>
              <a:t>11</a:t>
            </a:fld>
            <a:endParaRPr lang="en-GB"/>
          </a:p>
        </p:txBody>
      </p:sp>
    </p:spTree>
    <p:extLst>
      <p:ext uri="{BB962C8B-B14F-4D97-AF65-F5344CB8AC3E}">
        <p14:creationId xmlns:p14="http://schemas.microsoft.com/office/powerpoint/2010/main" val="255618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5AC550D-7298-474A-96B9-B0E4F3E1F14A}" type="slidenum">
              <a:rPr lang="zh-HK" altLang="en-US" smtClean="0"/>
              <a:t>14</a:t>
            </a:fld>
            <a:endParaRPr lang="zh-HK" altLang="en-US"/>
          </a:p>
        </p:txBody>
      </p:sp>
    </p:spTree>
    <p:extLst>
      <p:ext uri="{BB962C8B-B14F-4D97-AF65-F5344CB8AC3E}">
        <p14:creationId xmlns:p14="http://schemas.microsoft.com/office/powerpoint/2010/main" val="8737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dirty="0"/>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413930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034072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79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27042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45256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98188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08370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72397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13916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40945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5/16/2024</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912679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5/16/2024</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93933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0.xml"/><Relationship Id="rId7" Type="http://schemas.openxmlformats.org/officeDocument/2006/relationships/image" Target="../media/image19.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23.png"/><Relationship Id="rId5" Type="http://schemas.openxmlformats.org/officeDocument/2006/relationships/diagramColors" Target="../diagrams/colors10.xml"/><Relationship Id="rId10" Type="http://schemas.openxmlformats.org/officeDocument/2006/relationships/image" Target="../media/image22.png"/><Relationship Id="rId4" Type="http://schemas.openxmlformats.org/officeDocument/2006/relationships/diagramQuickStyle" Target="../diagrams/quickStyle10.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hyperlink" Target="https://polyadvisor.com/the-venn-diagram-of-polyamory/"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hyperlink" Target="https://core.ac.uk/download/pdf/42584329.pdf" TargetMode="Externa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6187D8-B32D-4D1A-8C48-A15933DDC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t-out symbol of transgender">
            <a:extLst>
              <a:ext uri="{FF2B5EF4-FFF2-40B4-BE49-F238E27FC236}">
                <a16:creationId xmlns:a16="http://schemas.microsoft.com/office/drawing/2014/main" id="{0ACF0513-BC59-DDB0-EFA9-B3D3DDAF0604}"/>
              </a:ext>
            </a:extLst>
          </p:cNvPr>
          <p:cNvPicPr>
            <a:picLocks noChangeAspect="1"/>
          </p:cNvPicPr>
          <p:nvPr/>
        </p:nvPicPr>
        <p:blipFill rotWithShape="1">
          <a:blip r:embed="rId2">
            <a:alphaModFix/>
          </a:blip>
          <a:srcRect t="10283" b="5447"/>
          <a:stretch/>
        </p:blipFill>
        <p:spPr>
          <a:xfrm>
            <a:off x="21" y="10"/>
            <a:ext cx="12191979" cy="6857990"/>
          </a:xfrm>
          <a:prstGeom prst="rect">
            <a:avLst/>
          </a:prstGeom>
        </p:spPr>
      </p:pic>
      <p:sp>
        <p:nvSpPr>
          <p:cNvPr id="11" name="Rectangle 10">
            <a:extLst>
              <a:ext uri="{FF2B5EF4-FFF2-40B4-BE49-F238E27FC236}">
                <a16:creationId xmlns:a16="http://schemas.microsoft.com/office/drawing/2014/main" id="{D019BB32-A409-4C93-9090-8BDDC45E5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657600"/>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85D4E9-05CB-84EC-1678-98B54F252EE5}"/>
              </a:ext>
            </a:extLst>
          </p:cNvPr>
          <p:cNvSpPr>
            <a:spLocks noGrp="1"/>
          </p:cNvSpPr>
          <p:nvPr>
            <p:ph type="ctrTitle"/>
          </p:nvPr>
        </p:nvSpPr>
        <p:spPr>
          <a:xfrm>
            <a:off x="1366713" y="4613887"/>
            <a:ext cx="9958356" cy="2050908"/>
          </a:xfrm>
        </p:spPr>
        <p:txBody>
          <a:bodyPr anchor="t">
            <a:normAutofit/>
          </a:bodyPr>
          <a:lstStyle/>
          <a:p>
            <a:r>
              <a:rPr lang="en-GB" sz="3600" dirty="0">
                <a:solidFill>
                  <a:srgbClr val="FFFFFF"/>
                </a:solidFill>
              </a:rPr>
              <a:t>Gender &amp; Sexuality in Social Work</a:t>
            </a:r>
          </a:p>
        </p:txBody>
      </p:sp>
      <p:cxnSp>
        <p:nvCxnSpPr>
          <p:cNvPr id="13" name="Straight Connector 12">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97558"/>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ED70DB-1943-4E5C-A1B6-D49DFE440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677195"/>
            <a:ext cx="12192000" cy="2180805"/>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66FC409-2646-69F1-D9C6-C517255EE7A9}"/>
              </a:ext>
            </a:extLst>
          </p:cNvPr>
          <p:cNvSpPr txBox="1"/>
          <p:nvPr/>
        </p:nvSpPr>
        <p:spPr>
          <a:xfrm>
            <a:off x="1366713" y="5237903"/>
            <a:ext cx="8088923" cy="1015663"/>
          </a:xfrm>
          <a:prstGeom prst="rect">
            <a:avLst/>
          </a:prstGeom>
          <a:noFill/>
        </p:spPr>
        <p:txBody>
          <a:bodyPr wrap="square">
            <a:spAutoFit/>
          </a:bodyPr>
          <a:lstStyle/>
          <a:p>
            <a:r>
              <a:rPr lang="en-GB" sz="2000" b="1" dirty="0">
                <a:solidFill>
                  <a:schemeClr val="bg1"/>
                </a:solidFill>
                <a:effectLst/>
                <a:latin typeface="-apple-system"/>
              </a:rPr>
              <a:t>Dr Carmen Yau (</a:t>
            </a:r>
            <a:r>
              <a:rPr lang="en-GB" sz="2000" b="1" i="1" dirty="0">
                <a:solidFill>
                  <a:schemeClr val="bg1"/>
                </a:solidFill>
                <a:effectLst/>
                <a:latin typeface="-apple-system"/>
              </a:rPr>
              <a:t>Email: C.yau@gold.ac.uk)</a:t>
            </a:r>
          </a:p>
          <a:p>
            <a:r>
              <a:rPr lang="en-GB" sz="2000" dirty="0">
                <a:solidFill>
                  <a:schemeClr val="bg1"/>
                </a:solidFill>
                <a:effectLst/>
                <a:latin typeface="-apple-system"/>
              </a:rPr>
              <a:t>Lecturer in Social Work /Research Lead for the Wellbeing Research Hub</a:t>
            </a:r>
          </a:p>
          <a:p>
            <a:r>
              <a:rPr lang="en-GB" sz="2000" dirty="0">
                <a:solidFill>
                  <a:schemeClr val="bg1"/>
                </a:solidFill>
                <a:effectLst/>
                <a:latin typeface="-apple-system"/>
              </a:rPr>
              <a:t>Goldsmiths, University of London</a:t>
            </a:r>
          </a:p>
        </p:txBody>
      </p:sp>
    </p:spTree>
    <p:extLst>
      <p:ext uri="{BB962C8B-B14F-4D97-AF65-F5344CB8AC3E}">
        <p14:creationId xmlns:p14="http://schemas.microsoft.com/office/powerpoint/2010/main" val="22438394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C957-3F20-8714-E6D7-C12F79A22152}"/>
              </a:ext>
            </a:extLst>
          </p:cNvPr>
          <p:cNvSpPr>
            <a:spLocks noGrp="1"/>
          </p:cNvSpPr>
          <p:nvPr>
            <p:ph type="title"/>
          </p:nvPr>
        </p:nvSpPr>
        <p:spPr>
          <a:xfrm>
            <a:off x="1088136" y="444786"/>
            <a:ext cx="9922764" cy="1294228"/>
          </a:xfrm>
        </p:spPr>
        <p:txBody>
          <a:bodyPr>
            <a:normAutofit fontScale="90000"/>
          </a:bodyPr>
          <a:lstStyle/>
          <a:p>
            <a:r>
              <a:rPr lang="en-GB" dirty="0"/>
              <a:t>The Experience of Mothers in Polygamous Families  </a:t>
            </a:r>
            <a:r>
              <a:rPr lang="en-GB" sz="2700" b="0" dirty="0"/>
              <a:t>(</a:t>
            </a:r>
            <a:r>
              <a:rPr lang="en-GB" sz="2700" b="0" dirty="0" err="1"/>
              <a:t>Gadban</a:t>
            </a:r>
            <a:r>
              <a:rPr lang="en-GB" sz="2700" b="0" dirty="0"/>
              <a:t> &amp; Goldner,  2020)</a:t>
            </a:r>
            <a:endParaRPr lang="en-GB" b="0" dirty="0"/>
          </a:p>
        </p:txBody>
      </p:sp>
      <p:sp>
        <p:nvSpPr>
          <p:cNvPr id="3" name="Content Placeholder 2">
            <a:extLst>
              <a:ext uri="{FF2B5EF4-FFF2-40B4-BE49-F238E27FC236}">
                <a16:creationId xmlns:a16="http://schemas.microsoft.com/office/drawing/2014/main" id="{7E5C7EC6-3279-CCA8-621F-EC4C2CD9C28A}"/>
              </a:ext>
            </a:extLst>
          </p:cNvPr>
          <p:cNvSpPr>
            <a:spLocks noGrp="1"/>
          </p:cNvSpPr>
          <p:nvPr>
            <p:ph idx="1"/>
          </p:nvPr>
        </p:nvSpPr>
        <p:spPr>
          <a:xfrm>
            <a:off x="564776" y="2017059"/>
            <a:ext cx="6642849" cy="4269441"/>
          </a:xfrm>
        </p:spPr>
        <p:txBody>
          <a:bodyPr>
            <a:normAutofit lnSpcReduction="10000"/>
          </a:bodyPr>
          <a:lstStyle/>
          <a:p>
            <a:r>
              <a:rPr lang="en-GB" b="0" i="0" dirty="0">
                <a:solidFill>
                  <a:srgbClr val="282828"/>
                </a:solidFill>
                <a:effectLst/>
                <a:latin typeface="Arial" panose="020B0604020202020204" pitchFamily="34" charset="0"/>
                <a:cs typeface="Arial" panose="020B0604020202020204" pitchFamily="34" charset="0"/>
              </a:rPr>
              <a:t>80 Israeli Arab mothers living in polygamous families who use social services, domestic violence agencies, and health centres.</a:t>
            </a:r>
          </a:p>
          <a:p>
            <a:r>
              <a:rPr lang="en-GB" dirty="0">
                <a:latin typeface="Arial" panose="020B0604020202020204" pitchFamily="34" charset="0"/>
                <a:cs typeface="Arial" panose="020B0604020202020204" pitchFamily="34" charset="0"/>
              </a:rPr>
              <a:t>A family drawing can shed light on family dynamics such as physical intimacy or distance, the emotional tone in the home setting, aspects of closeness, isolation, rejection, and dominance among different family members </a:t>
            </a:r>
          </a:p>
          <a:p>
            <a:r>
              <a:rPr lang="en-GB" dirty="0">
                <a:latin typeface="Arial" panose="020B0604020202020204" pitchFamily="34" charset="0"/>
                <a:cs typeface="Arial" panose="020B0604020202020204" pitchFamily="34" charset="0"/>
              </a:rPr>
              <a:t>Although most of the drawings communicated the experience realistically through the use of houses and human figures and attempted to depict a normative life, their drawings also revealed negative feelings of loneliness, helplessness, confusion, and internal distress.</a:t>
            </a:r>
          </a:p>
        </p:txBody>
      </p:sp>
      <p:pic>
        <p:nvPicPr>
          <p:cNvPr id="4" name="Picture 3">
            <a:extLst>
              <a:ext uri="{FF2B5EF4-FFF2-40B4-BE49-F238E27FC236}">
                <a16:creationId xmlns:a16="http://schemas.microsoft.com/office/drawing/2014/main" id="{9F73534D-A8BD-3D23-36F0-1DCC24CF5938}"/>
              </a:ext>
            </a:extLst>
          </p:cNvPr>
          <p:cNvPicPr>
            <a:picLocks noChangeAspect="1"/>
          </p:cNvPicPr>
          <p:nvPr/>
        </p:nvPicPr>
        <p:blipFill>
          <a:blip r:embed="rId2"/>
          <a:stretch>
            <a:fillRect/>
          </a:stretch>
        </p:blipFill>
        <p:spPr>
          <a:xfrm>
            <a:off x="7939145" y="1816589"/>
            <a:ext cx="3688079" cy="3302398"/>
          </a:xfrm>
          <a:prstGeom prst="rect">
            <a:avLst/>
          </a:prstGeom>
        </p:spPr>
      </p:pic>
      <p:pic>
        <p:nvPicPr>
          <p:cNvPr id="5" name="Picture 4">
            <a:extLst>
              <a:ext uri="{FF2B5EF4-FFF2-40B4-BE49-F238E27FC236}">
                <a16:creationId xmlns:a16="http://schemas.microsoft.com/office/drawing/2014/main" id="{1B84F2BD-80E6-99C8-F33A-2A5BF77FD01F}"/>
              </a:ext>
            </a:extLst>
          </p:cNvPr>
          <p:cNvPicPr>
            <a:picLocks noChangeAspect="1"/>
          </p:cNvPicPr>
          <p:nvPr/>
        </p:nvPicPr>
        <p:blipFill>
          <a:blip r:embed="rId3"/>
          <a:stretch>
            <a:fillRect/>
          </a:stretch>
        </p:blipFill>
        <p:spPr>
          <a:xfrm>
            <a:off x="7639600" y="4465542"/>
            <a:ext cx="1531864" cy="2128899"/>
          </a:xfrm>
          <a:prstGeom prst="rect">
            <a:avLst/>
          </a:prstGeom>
        </p:spPr>
      </p:pic>
      <p:pic>
        <p:nvPicPr>
          <p:cNvPr id="6" name="Picture 5">
            <a:extLst>
              <a:ext uri="{FF2B5EF4-FFF2-40B4-BE49-F238E27FC236}">
                <a16:creationId xmlns:a16="http://schemas.microsoft.com/office/drawing/2014/main" id="{96BDA3EC-C6E4-625D-3E1C-C37FFF9A5592}"/>
              </a:ext>
            </a:extLst>
          </p:cNvPr>
          <p:cNvPicPr>
            <a:picLocks noChangeAspect="1"/>
          </p:cNvPicPr>
          <p:nvPr/>
        </p:nvPicPr>
        <p:blipFill>
          <a:blip r:embed="rId4"/>
          <a:stretch>
            <a:fillRect/>
          </a:stretch>
        </p:blipFill>
        <p:spPr>
          <a:xfrm>
            <a:off x="9537224" y="4503771"/>
            <a:ext cx="2307750" cy="2128899"/>
          </a:xfrm>
          <a:prstGeom prst="rect">
            <a:avLst/>
          </a:prstGeom>
        </p:spPr>
      </p:pic>
    </p:spTree>
    <p:extLst>
      <p:ext uri="{BB962C8B-B14F-4D97-AF65-F5344CB8AC3E}">
        <p14:creationId xmlns:p14="http://schemas.microsoft.com/office/powerpoint/2010/main" val="3243659544"/>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0ADC7-B95D-178F-CF70-538D66216511}"/>
              </a:ext>
            </a:extLst>
          </p:cNvPr>
          <p:cNvSpPr>
            <a:spLocks noGrp="1"/>
          </p:cNvSpPr>
          <p:nvPr>
            <p:ph type="title"/>
          </p:nvPr>
        </p:nvSpPr>
        <p:spPr>
          <a:xfrm>
            <a:off x="1002678" y="571499"/>
            <a:ext cx="9922764" cy="1294228"/>
          </a:xfrm>
        </p:spPr>
        <p:txBody>
          <a:bodyPr/>
          <a:lstStyle/>
          <a:p>
            <a:r>
              <a:rPr lang="en-GB" dirty="0"/>
              <a:t>Competency-based Approach</a:t>
            </a:r>
          </a:p>
        </p:txBody>
      </p:sp>
      <p:graphicFrame>
        <p:nvGraphicFramePr>
          <p:cNvPr id="4" name="Content Placeholder 3">
            <a:extLst>
              <a:ext uri="{FF2B5EF4-FFF2-40B4-BE49-F238E27FC236}">
                <a16:creationId xmlns:a16="http://schemas.microsoft.com/office/drawing/2014/main" id="{61E505F2-8E1B-323D-6C9F-99ADC53DD115}"/>
              </a:ext>
            </a:extLst>
          </p:cNvPr>
          <p:cNvGraphicFramePr>
            <a:graphicFrameLocks noGrp="1"/>
          </p:cNvGraphicFramePr>
          <p:nvPr>
            <p:ph idx="1"/>
            <p:extLst>
              <p:ext uri="{D42A27DB-BD31-4B8C-83A1-F6EECF244321}">
                <p14:modId xmlns:p14="http://schemas.microsoft.com/office/powerpoint/2010/main" val="4236459815"/>
              </p:ext>
            </p:extLst>
          </p:nvPr>
        </p:nvGraphicFramePr>
        <p:xfrm>
          <a:off x="1087438" y="1734797"/>
          <a:ext cx="10628846" cy="4551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4460573"/>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9111-1884-D149-D6B6-EB4DC21AA298}"/>
              </a:ext>
            </a:extLst>
          </p:cNvPr>
          <p:cNvSpPr>
            <a:spLocks noGrp="1"/>
          </p:cNvSpPr>
          <p:nvPr>
            <p:ph type="title"/>
          </p:nvPr>
        </p:nvSpPr>
        <p:spPr>
          <a:xfrm>
            <a:off x="798195" y="348192"/>
            <a:ext cx="10003155" cy="1071033"/>
          </a:xfrm>
        </p:spPr>
        <p:txBody>
          <a:bodyPr>
            <a:noAutofit/>
          </a:bodyPr>
          <a:lstStyle/>
          <a:p>
            <a:r>
              <a:rPr lang="en-GB" sz="3200" dirty="0"/>
              <a:t>Conceptual Framework of Sexual Well-being for Women with Physical Disability</a:t>
            </a:r>
            <a:br>
              <a:rPr lang="en-GB" sz="3200" dirty="0"/>
            </a:br>
            <a:r>
              <a:rPr lang="en-GB" sz="900" dirty="0"/>
              <a:t>Nery-</a:t>
            </a:r>
            <a:r>
              <a:rPr lang="en-GB" sz="900" dirty="0" err="1"/>
              <a:t>Hurwit</a:t>
            </a:r>
            <a:r>
              <a:rPr lang="en-GB" sz="900" dirty="0"/>
              <a:t>, 2022</a:t>
            </a:r>
            <a:endParaRPr lang="en-GB" sz="3200" dirty="0"/>
          </a:p>
        </p:txBody>
      </p:sp>
      <p:graphicFrame>
        <p:nvGraphicFramePr>
          <p:cNvPr id="3" name="Diagram 2">
            <a:extLst>
              <a:ext uri="{FF2B5EF4-FFF2-40B4-BE49-F238E27FC236}">
                <a16:creationId xmlns:a16="http://schemas.microsoft.com/office/drawing/2014/main" id="{4BC26BED-1276-C718-DBFF-F4283141C106}"/>
              </a:ext>
            </a:extLst>
          </p:cNvPr>
          <p:cNvGraphicFramePr/>
          <p:nvPr>
            <p:extLst>
              <p:ext uri="{D42A27DB-BD31-4B8C-83A1-F6EECF244321}">
                <p14:modId xmlns:p14="http://schemas.microsoft.com/office/powerpoint/2010/main" val="2295791214"/>
              </p:ext>
            </p:extLst>
          </p:nvPr>
        </p:nvGraphicFramePr>
        <p:xfrm>
          <a:off x="438150" y="1495425"/>
          <a:ext cx="115824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4D5F7E7B-3147-7116-5D38-FD97C11E4C4F}"/>
              </a:ext>
            </a:extLst>
          </p:cNvPr>
          <p:cNvGraphicFramePr/>
          <p:nvPr>
            <p:extLst>
              <p:ext uri="{D42A27DB-BD31-4B8C-83A1-F6EECF244321}">
                <p14:modId xmlns:p14="http://schemas.microsoft.com/office/powerpoint/2010/main" val="1548367531"/>
              </p:ext>
            </p:extLst>
          </p:nvPr>
        </p:nvGraphicFramePr>
        <p:xfrm>
          <a:off x="438150" y="4448175"/>
          <a:ext cx="11582400" cy="1981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3980986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BC8C1-EB4B-C7E0-91B5-E10862E1C78D}"/>
              </a:ext>
            </a:extLst>
          </p:cNvPr>
          <p:cNvSpPr>
            <a:spLocks noGrp="1"/>
          </p:cNvSpPr>
          <p:nvPr>
            <p:ph type="title"/>
          </p:nvPr>
        </p:nvSpPr>
        <p:spPr>
          <a:xfrm>
            <a:off x="912944" y="688463"/>
            <a:ext cx="9922764" cy="1294228"/>
          </a:xfrm>
        </p:spPr>
        <p:txBody>
          <a:bodyPr/>
          <a:lstStyle/>
          <a:p>
            <a:r>
              <a:rPr lang="en-GB" dirty="0"/>
              <a:t>Postmodern-informed Approach</a:t>
            </a:r>
          </a:p>
        </p:txBody>
      </p:sp>
      <p:graphicFrame>
        <p:nvGraphicFramePr>
          <p:cNvPr id="4" name="Content Placeholder 3">
            <a:extLst>
              <a:ext uri="{FF2B5EF4-FFF2-40B4-BE49-F238E27FC236}">
                <a16:creationId xmlns:a16="http://schemas.microsoft.com/office/drawing/2014/main" id="{8A1E868F-0A62-549B-F537-112C5A8F6B5E}"/>
              </a:ext>
            </a:extLst>
          </p:cNvPr>
          <p:cNvGraphicFramePr>
            <a:graphicFrameLocks noGrp="1"/>
          </p:cNvGraphicFramePr>
          <p:nvPr>
            <p:ph idx="1"/>
            <p:extLst>
              <p:ext uri="{D42A27DB-BD31-4B8C-83A1-F6EECF244321}">
                <p14:modId xmlns:p14="http://schemas.microsoft.com/office/powerpoint/2010/main" val="3168546109"/>
              </p:ext>
            </p:extLst>
          </p:nvPr>
        </p:nvGraphicFramePr>
        <p:xfrm>
          <a:off x="332508" y="1524000"/>
          <a:ext cx="11582401" cy="5001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203476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
            <a:extLst>
              <a:ext uri="{FF2B5EF4-FFF2-40B4-BE49-F238E27FC236}">
                <a16:creationId xmlns:a16="http://schemas.microsoft.com/office/drawing/2014/main" id="{D3A1E685-6876-4115-A272-C921B8DF447B}"/>
              </a:ext>
            </a:extLst>
          </p:cNvPr>
          <p:cNvSpPr txBox="1">
            <a:spLocks/>
          </p:cNvSpPr>
          <p:nvPr/>
        </p:nvSpPr>
        <p:spPr>
          <a:xfrm>
            <a:off x="507570" y="393836"/>
            <a:ext cx="6586491" cy="107704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HK" sz="3600" b="1" dirty="0">
                <a:solidFill>
                  <a:srgbClr val="FF0066"/>
                </a:solidFill>
              </a:rPr>
              <a:t>Sexual Citizenship of</a:t>
            </a:r>
            <a:br>
              <a:rPr lang="en-US" altLang="zh-HK" sz="3600" b="1" dirty="0">
                <a:solidFill>
                  <a:srgbClr val="FF0066"/>
                </a:solidFill>
              </a:rPr>
            </a:br>
            <a:r>
              <a:rPr lang="en-US" altLang="zh-HK" sz="3600" b="1" dirty="0">
                <a:solidFill>
                  <a:srgbClr val="FF0066"/>
                </a:solidFill>
              </a:rPr>
              <a:t>People with Disabilities</a:t>
            </a:r>
          </a:p>
        </p:txBody>
      </p:sp>
      <p:sp>
        <p:nvSpPr>
          <p:cNvPr id="15" name="文字方塊 14">
            <a:extLst>
              <a:ext uri="{FF2B5EF4-FFF2-40B4-BE49-F238E27FC236}">
                <a16:creationId xmlns:a16="http://schemas.microsoft.com/office/drawing/2014/main" id="{9E148923-10A0-4F7F-B7BF-09B9D9D1809C}"/>
              </a:ext>
            </a:extLst>
          </p:cNvPr>
          <p:cNvSpPr txBox="1"/>
          <p:nvPr/>
        </p:nvSpPr>
        <p:spPr>
          <a:xfrm>
            <a:off x="212600" y="1725784"/>
            <a:ext cx="7423265" cy="5255675"/>
          </a:xfrm>
          <a:prstGeom prst="rect">
            <a:avLst/>
          </a:prstGeom>
        </p:spPr>
        <p:txBody>
          <a:bodyPr vert="horz" lIns="91440" tIns="45720" rIns="91440" bIns="45720" rtlCol="0">
            <a:noAutofit/>
          </a:bodyPr>
          <a:lstStyle/>
          <a:p>
            <a:pPr>
              <a:lnSpc>
                <a:spcPct val="90000"/>
              </a:lnSpc>
              <a:spcAft>
                <a:spcPts val="600"/>
              </a:spcAft>
            </a:pPr>
            <a:r>
              <a:rPr lang="en-US" altLang="zh-HK" sz="2200" dirty="0"/>
              <a:t>Disabled young people are </a:t>
            </a:r>
            <a:r>
              <a:rPr lang="en-US" altLang="zh-HK" sz="2200" b="1" dirty="0"/>
              <a:t>sexual beings</a:t>
            </a:r>
            <a:r>
              <a:rPr lang="en-US" altLang="zh-HK" sz="2200" dirty="0"/>
              <a:t>, and </a:t>
            </a:r>
            <a:r>
              <a:rPr lang="en-US" altLang="zh-HK" sz="2200" b="1" dirty="0"/>
              <a:t>deserve equal rights and opportunities</a:t>
            </a:r>
            <a:r>
              <a:rPr lang="en-US" altLang="zh-HK" sz="2200" dirty="0"/>
              <a:t> to </a:t>
            </a:r>
            <a:r>
              <a:rPr lang="en-US" altLang="zh-HK" sz="2200" b="1" dirty="0"/>
              <a:t>have control over, choices about, and access</a:t>
            </a:r>
            <a:r>
              <a:rPr lang="en-US" altLang="zh-HK" sz="2200" dirty="0"/>
              <a:t> to their </a:t>
            </a:r>
            <a:r>
              <a:rPr lang="en-US" altLang="zh-HK" sz="2200" b="1" dirty="0"/>
              <a:t>sexuality, sexual expression, and fulfilling relationships </a:t>
            </a:r>
            <a:r>
              <a:rPr lang="en-US" altLang="zh-HK" sz="2200" dirty="0"/>
              <a:t>throughout their lives.  </a:t>
            </a:r>
            <a:r>
              <a:rPr lang="en-GB" altLang="zh-HK" sz="2200" dirty="0"/>
              <a:t>(</a:t>
            </a:r>
            <a:r>
              <a:rPr lang="en-GB" altLang="zh-HK" sz="2200" dirty="0" err="1"/>
              <a:t>Sonali</a:t>
            </a:r>
            <a:r>
              <a:rPr lang="en-GB" altLang="zh-HK" sz="2200" dirty="0"/>
              <a:t>, 2017)</a:t>
            </a:r>
          </a:p>
          <a:p>
            <a:pPr>
              <a:lnSpc>
                <a:spcPct val="90000"/>
              </a:lnSpc>
              <a:spcAft>
                <a:spcPts val="600"/>
              </a:spcAft>
            </a:pPr>
            <a:endParaRPr lang="en-GB" altLang="zh-HK" sz="1000" dirty="0"/>
          </a:p>
          <a:p>
            <a:pPr>
              <a:lnSpc>
                <a:spcPct val="90000"/>
              </a:lnSpc>
              <a:spcAft>
                <a:spcPts val="600"/>
              </a:spcAft>
            </a:pPr>
            <a:r>
              <a:rPr lang="en-GB" altLang="zh-HK" sz="2400" b="1" dirty="0">
                <a:solidFill>
                  <a:srgbClr val="FF0066"/>
                </a:solidFill>
              </a:rPr>
              <a:t>Consequences</a:t>
            </a:r>
            <a:r>
              <a:rPr lang="en-GB" altLang="zh-HK" sz="2000" b="1" dirty="0">
                <a:solidFill>
                  <a:srgbClr val="FF0066"/>
                </a:solidFill>
              </a:rPr>
              <a:t>: </a:t>
            </a:r>
            <a:endParaRPr lang="en-US" altLang="zh-HK" sz="2000" b="1" dirty="0">
              <a:solidFill>
                <a:srgbClr val="FF0066"/>
              </a:solidFill>
            </a:endParaRPr>
          </a:p>
          <a:p>
            <a:pPr marL="342900" indent="-342900">
              <a:lnSpc>
                <a:spcPct val="90000"/>
              </a:lnSpc>
              <a:spcAft>
                <a:spcPts val="600"/>
              </a:spcAft>
              <a:buFont typeface="Arial" panose="020B0604020202020204" pitchFamily="34" charset="0"/>
              <a:buChar char="•"/>
            </a:pPr>
            <a:r>
              <a:rPr lang="en-US" altLang="zh-HK" sz="2000" dirty="0"/>
              <a:t>lower levels of sexual knowledge / sex education;</a:t>
            </a:r>
          </a:p>
          <a:p>
            <a:pPr marL="342900" indent="-342900">
              <a:lnSpc>
                <a:spcPct val="90000"/>
              </a:lnSpc>
              <a:spcAft>
                <a:spcPts val="600"/>
              </a:spcAft>
              <a:buFont typeface="Arial" panose="020B0604020202020204" pitchFamily="34" charset="0"/>
              <a:buChar char="•"/>
            </a:pPr>
            <a:r>
              <a:rPr lang="en-US" altLang="zh-HK" sz="2000" dirty="0"/>
              <a:t>Inadequate sex health support;</a:t>
            </a:r>
          </a:p>
          <a:p>
            <a:pPr marL="342900" indent="-342900">
              <a:lnSpc>
                <a:spcPct val="90000"/>
              </a:lnSpc>
              <a:spcAft>
                <a:spcPts val="600"/>
              </a:spcAft>
              <a:buFont typeface="Arial" panose="020B0604020202020204" pitchFamily="34" charset="0"/>
              <a:buChar char="•"/>
            </a:pPr>
            <a:r>
              <a:rPr lang="en-US" altLang="zh-HK" sz="2000" dirty="0"/>
              <a:t>Inaccessibility to good sex and relationships;</a:t>
            </a:r>
          </a:p>
          <a:p>
            <a:pPr marL="342900" indent="-342900">
              <a:lnSpc>
                <a:spcPct val="90000"/>
              </a:lnSpc>
              <a:spcAft>
                <a:spcPts val="600"/>
              </a:spcAft>
              <a:buFont typeface="Arial" panose="020B0604020202020204" pitchFamily="34" charset="0"/>
              <a:buChar char="•"/>
            </a:pPr>
            <a:r>
              <a:rPr lang="en-US" altLang="zh-HK" sz="2000" dirty="0"/>
              <a:t>Lack of sexual safety against exploitation and violence;</a:t>
            </a:r>
          </a:p>
          <a:p>
            <a:pPr marL="342900" indent="-342900">
              <a:lnSpc>
                <a:spcPct val="90000"/>
              </a:lnSpc>
              <a:spcAft>
                <a:spcPts val="600"/>
              </a:spcAft>
              <a:buFont typeface="Arial" panose="020B0604020202020204" pitchFamily="34" charset="0"/>
              <a:buChar char="•"/>
            </a:pPr>
            <a:r>
              <a:rPr lang="en-US" altLang="zh-HK" sz="2000" dirty="0"/>
              <a:t>Lack of learn about sexual rights, sexual identity, and sexual expression.</a:t>
            </a:r>
          </a:p>
        </p:txBody>
      </p:sp>
      <p:pic>
        <p:nvPicPr>
          <p:cNvPr id="16" name="圖片 15">
            <a:extLst>
              <a:ext uri="{FF2B5EF4-FFF2-40B4-BE49-F238E27FC236}">
                <a16:creationId xmlns:a16="http://schemas.microsoft.com/office/drawing/2014/main" id="{41F285E8-289C-4D06-ADBE-EEF39B3359B7}"/>
              </a:ext>
            </a:extLst>
          </p:cNvPr>
          <p:cNvPicPr>
            <a:picLocks noChangeAspect="1"/>
          </p:cNvPicPr>
          <p:nvPr/>
        </p:nvPicPr>
        <p:blipFill rotWithShape="1">
          <a:blip r:embed="rId3"/>
          <a:srcRect l="18199" t="14701" r="17615" b="7853"/>
          <a:stretch/>
        </p:blipFill>
        <p:spPr>
          <a:xfrm>
            <a:off x="7784213" y="7250"/>
            <a:ext cx="4195187" cy="6858000"/>
          </a:xfrm>
          <a:prstGeom prst="rect">
            <a:avLst/>
          </a:prstGeom>
        </p:spPr>
      </p:pic>
    </p:spTree>
    <p:extLst>
      <p:ext uri="{BB962C8B-B14F-4D97-AF65-F5344CB8AC3E}">
        <p14:creationId xmlns:p14="http://schemas.microsoft.com/office/powerpoint/2010/main" val="243037547"/>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869DA6-F33E-3270-54D6-77D109CA01FC}"/>
              </a:ext>
            </a:extLst>
          </p:cNvPr>
          <p:cNvPicPr>
            <a:picLocks noChangeAspect="1"/>
          </p:cNvPicPr>
          <p:nvPr/>
        </p:nvPicPr>
        <p:blipFill rotWithShape="1">
          <a:blip r:embed="rId2"/>
          <a:srcRect l="3142" r="2" b="2"/>
          <a:stretch/>
        </p:blipFill>
        <p:spPr>
          <a:xfrm>
            <a:off x="6887044" y="-1"/>
            <a:ext cx="4661488" cy="3104208"/>
          </a:xfrm>
          <a:prstGeom prst="rect">
            <a:avLst/>
          </a:prstGeom>
        </p:spPr>
      </p:pic>
      <p:pic>
        <p:nvPicPr>
          <p:cNvPr id="3" name="Picture 2">
            <a:extLst>
              <a:ext uri="{FF2B5EF4-FFF2-40B4-BE49-F238E27FC236}">
                <a16:creationId xmlns:a16="http://schemas.microsoft.com/office/drawing/2014/main" id="{352C9947-6DAB-F065-8DD9-FA2B3D3C1580}"/>
              </a:ext>
            </a:extLst>
          </p:cNvPr>
          <p:cNvPicPr>
            <a:picLocks noChangeAspect="1"/>
          </p:cNvPicPr>
          <p:nvPr/>
        </p:nvPicPr>
        <p:blipFill rotWithShape="1">
          <a:blip r:embed="rId3"/>
          <a:srcRect r="-1" b="7320"/>
          <a:stretch/>
        </p:blipFill>
        <p:spPr>
          <a:xfrm>
            <a:off x="5419263" y="3265075"/>
            <a:ext cx="6129269" cy="3592925"/>
          </a:xfrm>
          <a:prstGeom prst="rect">
            <a:avLst/>
          </a:prstGeom>
        </p:spPr>
      </p:pic>
      <p:pic>
        <p:nvPicPr>
          <p:cNvPr id="9" name="Picture 8">
            <a:extLst>
              <a:ext uri="{FF2B5EF4-FFF2-40B4-BE49-F238E27FC236}">
                <a16:creationId xmlns:a16="http://schemas.microsoft.com/office/drawing/2014/main" id="{08D24B43-4526-9AA1-734F-A36DFA4A3A89}"/>
              </a:ext>
            </a:extLst>
          </p:cNvPr>
          <p:cNvPicPr>
            <a:picLocks noChangeAspect="1"/>
          </p:cNvPicPr>
          <p:nvPr/>
        </p:nvPicPr>
        <p:blipFill rotWithShape="1">
          <a:blip r:embed="rId4"/>
          <a:srcRect t="4525" r="1" b="1"/>
          <a:stretch/>
        </p:blipFill>
        <p:spPr>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7" name="Picture 6">
            <a:extLst>
              <a:ext uri="{FF2B5EF4-FFF2-40B4-BE49-F238E27FC236}">
                <a16:creationId xmlns:a16="http://schemas.microsoft.com/office/drawing/2014/main" id="{E2C601AF-E4CF-D3D0-7019-E0D437C01670}"/>
              </a:ext>
            </a:extLst>
          </p:cNvPr>
          <p:cNvPicPr>
            <a:picLocks noChangeAspect="1"/>
          </p:cNvPicPr>
          <p:nvPr/>
        </p:nvPicPr>
        <p:blipFill rotWithShape="1">
          <a:blip r:embed="rId5"/>
          <a:srcRect t="1279" b="27923"/>
          <a:stretch/>
        </p:blipFill>
        <p:spPr>
          <a:xfrm>
            <a:off x="643468" y="4080064"/>
            <a:ext cx="4614333" cy="2156145"/>
          </a:xfrm>
          <a:prstGeom prst="rect">
            <a:avLst/>
          </a:prstGeom>
        </p:spPr>
      </p:pic>
      <p:sp>
        <p:nvSpPr>
          <p:cNvPr id="11" name="TextBox 10">
            <a:extLst>
              <a:ext uri="{FF2B5EF4-FFF2-40B4-BE49-F238E27FC236}">
                <a16:creationId xmlns:a16="http://schemas.microsoft.com/office/drawing/2014/main" id="{EC45DA36-5A0C-457F-11D9-27C8C3A55297}"/>
              </a:ext>
            </a:extLst>
          </p:cNvPr>
          <p:cNvSpPr txBox="1"/>
          <p:nvPr/>
        </p:nvSpPr>
        <p:spPr>
          <a:xfrm>
            <a:off x="1032932" y="252459"/>
            <a:ext cx="9147388" cy="954107"/>
          </a:xfrm>
          <a:prstGeom prst="rect">
            <a:avLst/>
          </a:prstGeom>
          <a:noFill/>
        </p:spPr>
        <p:txBody>
          <a:bodyPr wrap="square">
            <a:spAutoFit/>
          </a:bodyPr>
          <a:lstStyle/>
          <a:p>
            <a:r>
              <a:rPr lang="en-GB" sz="2800" b="1" dirty="0">
                <a:solidFill>
                  <a:schemeClr val="bg1"/>
                </a:solidFill>
              </a:rPr>
              <a:t>White Hands in Japan</a:t>
            </a:r>
          </a:p>
          <a:p>
            <a:r>
              <a:rPr lang="en-GB" sz="2800" b="1" dirty="0">
                <a:solidFill>
                  <a:schemeClr val="bg1"/>
                </a:solidFill>
              </a:rPr>
              <a:t>- the delivery health call-girl services</a:t>
            </a:r>
          </a:p>
        </p:txBody>
      </p:sp>
    </p:spTree>
    <p:extLst>
      <p:ext uri="{BB962C8B-B14F-4D97-AF65-F5344CB8AC3E}">
        <p14:creationId xmlns:p14="http://schemas.microsoft.com/office/powerpoint/2010/main" val="2879105174"/>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93B5B-D698-21E4-D085-630F57CC2DEC}"/>
              </a:ext>
            </a:extLst>
          </p:cNvPr>
          <p:cNvSpPr>
            <a:spLocks noGrp="1"/>
          </p:cNvSpPr>
          <p:nvPr>
            <p:ph idx="1"/>
          </p:nvPr>
        </p:nvSpPr>
        <p:spPr>
          <a:xfrm>
            <a:off x="4502727" y="1052945"/>
            <a:ext cx="7079673" cy="3897645"/>
          </a:xfrm>
        </p:spPr>
        <p:txBody>
          <a:bodyPr>
            <a:normAutofit/>
          </a:bodyPr>
          <a:lstStyle/>
          <a:p>
            <a:r>
              <a:rPr lang="en-GB" b="0" i="0" dirty="0">
                <a:effectLst/>
                <a:latin typeface="Titillium"/>
              </a:rPr>
              <a:t>“Hand Angel” is an organization devoted to promoting sexual rights. Founded in early 2013 by a group of gay men, we initially only intended to provide services for gay men with severe disabilities. </a:t>
            </a:r>
          </a:p>
          <a:p>
            <a:r>
              <a:rPr lang="en-GB" b="0" i="0" dirty="0">
                <a:effectLst/>
                <a:latin typeface="Titillium"/>
              </a:rPr>
              <a:t> Among the 30 volunteers at Hand Angel, there are LGBT, heterosexuals, sex workers, social workers, long-term care professionals, office workers, university professors, parents and students.</a:t>
            </a:r>
            <a:endParaRPr lang="en-GB" dirty="0">
              <a:latin typeface="Titillium"/>
            </a:endParaRPr>
          </a:p>
          <a:p>
            <a:r>
              <a:rPr lang="en-GB" b="0" i="0" dirty="0">
                <a:effectLst/>
                <a:latin typeface="Titillium"/>
              </a:rPr>
              <a:t>As of April 2023, we’ve provided 50 times of services, among which 6% are female and 94% are male.</a:t>
            </a:r>
            <a:endParaRPr lang="en-GB" dirty="0"/>
          </a:p>
        </p:txBody>
      </p:sp>
      <p:sp>
        <p:nvSpPr>
          <p:cNvPr id="6" name="TextBox 5">
            <a:extLst>
              <a:ext uri="{FF2B5EF4-FFF2-40B4-BE49-F238E27FC236}">
                <a16:creationId xmlns:a16="http://schemas.microsoft.com/office/drawing/2014/main" id="{37E67DBC-3FAF-3256-BA4B-0988170C39CF}"/>
              </a:ext>
            </a:extLst>
          </p:cNvPr>
          <p:cNvSpPr txBox="1"/>
          <p:nvPr/>
        </p:nvSpPr>
        <p:spPr>
          <a:xfrm>
            <a:off x="4696691" y="4601750"/>
            <a:ext cx="4751579" cy="1508105"/>
          </a:xfrm>
          <a:prstGeom prst="rect">
            <a:avLst/>
          </a:prstGeom>
          <a:noFill/>
        </p:spPr>
        <p:txBody>
          <a:bodyPr wrap="square">
            <a:spAutoFit/>
          </a:bodyPr>
          <a:lstStyle/>
          <a:p>
            <a:r>
              <a:rPr lang="en-GB" sz="2000" b="1" i="0" dirty="0">
                <a:effectLst/>
                <a:latin typeface="Titillium"/>
              </a:rPr>
              <a:t>Sex Volunteer Service (2013-2023 April)</a:t>
            </a:r>
          </a:p>
          <a:p>
            <a:r>
              <a:rPr lang="en-GB" b="0" i="0" dirty="0">
                <a:effectLst/>
                <a:latin typeface="Titillium"/>
              </a:rPr>
              <a:t>1 time for a transgender service receiver, </a:t>
            </a:r>
          </a:p>
          <a:p>
            <a:r>
              <a:rPr lang="en-GB" b="0" i="0" dirty="0">
                <a:effectLst/>
                <a:latin typeface="Titillium"/>
              </a:rPr>
              <a:t>4 times for bisexual service receivers , </a:t>
            </a:r>
          </a:p>
          <a:p>
            <a:r>
              <a:rPr lang="en-GB" b="0" i="0" dirty="0">
                <a:effectLst/>
                <a:latin typeface="Titillium"/>
              </a:rPr>
              <a:t>9 times for homosexual service receivers </a:t>
            </a:r>
          </a:p>
          <a:p>
            <a:r>
              <a:rPr lang="en-GB" b="0" i="0" dirty="0">
                <a:effectLst/>
                <a:latin typeface="Titillium"/>
              </a:rPr>
              <a:t>36 times for heterosexual service receivers</a:t>
            </a:r>
            <a:endParaRPr lang="en-GB" dirty="0"/>
          </a:p>
        </p:txBody>
      </p:sp>
      <p:pic>
        <p:nvPicPr>
          <p:cNvPr id="2" name="Picture 1">
            <a:extLst>
              <a:ext uri="{FF2B5EF4-FFF2-40B4-BE49-F238E27FC236}">
                <a16:creationId xmlns:a16="http://schemas.microsoft.com/office/drawing/2014/main" id="{31D4B15F-4BE5-7899-C7C2-CE0AFAF0617E}"/>
              </a:ext>
            </a:extLst>
          </p:cNvPr>
          <p:cNvPicPr>
            <a:picLocks noChangeAspect="1"/>
          </p:cNvPicPr>
          <p:nvPr/>
        </p:nvPicPr>
        <p:blipFill>
          <a:blip r:embed="rId2"/>
          <a:stretch>
            <a:fillRect/>
          </a:stretch>
        </p:blipFill>
        <p:spPr>
          <a:xfrm>
            <a:off x="316785" y="0"/>
            <a:ext cx="3852672" cy="6858000"/>
          </a:xfrm>
          <a:prstGeom prst="rect">
            <a:avLst/>
          </a:prstGeom>
        </p:spPr>
      </p:pic>
      <p:sp>
        <p:nvSpPr>
          <p:cNvPr id="7" name="TextBox 6">
            <a:extLst>
              <a:ext uri="{FF2B5EF4-FFF2-40B4-BE49-F238E27FC236}">
                <a16:creationId xmlns:a16="http://schemas.microsoft.com/office/drawing/2014/main" id="{75DC4AAA-3F59-EBF3-2ED1-B02AE85A5CC2}"/>
              </a:ext>
            </a:extLst>
          </p:cNvPr>
          <p:cNvSpPr txBox="1"/>
          <p:nvPr/>
        </p:nvSpPr>
        <p:spPr>
          <a:xfrm>
            <a:off x="4696691" y="436708"/>
            <a:ext cx="6747164" cy="584775"/>
          </a:xfrm>
          <a:prstGeom prst="rect">
            <a:avLst/>
          </a:prstGeom>
          <a:noFill/>
        </p:spPr>
        <p:txBody>
          <a:bodyPr wrap="square">
            <a:spAutoFit/>
          </a:bodyPr>
          <a:lstStyle/>
          <a:p>
            <a:r>
              <a:rPr lang="en-GB" sz="3200" b="1" i="0" dirty="0">
                <a:effectLst/>
                <a:latin typeface="Titillium"/>
              </a:rPr>
              <a:t>Sex Volunteer Service - </a:t>
            </a:r>
            <a:r>
              <a:rPr lang="en-GB" sz="3200" b="1" i="0" dirty="0" err="1">
                <a:effectLst/>
                <a:latin typeface="Titillium"/>
              </a:rPr>
              <a:t>HandAngels</a:t>
            </a:r>
            <a:endParaRPr lang="en-GB" sz="3200" b="1" dirty="0"/>
          </a:p>
        </p:txBody>
      </p:sp>
    </p:spTree>
    <p:extLst>
      <p:ext uri="{BB962C8B-B14F-4D97-AF65-F5344CB8AC3E}">
        <p14:creationId xmlns:p14="http://schemas.microsoft.com/office/powerpoint/2010/main" val="2356309508"/>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09D9-6993-55A1-FB6B-3BFA903078E0}"/>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89C0FDE3-AC9E-118D-13EC-DEEBF04CF603}"/>
              </a:ext>
            </a:extLst>
          </p:cNvPr>
          <p:cNvGraphicFramePr>
            <a:graphicFrameLocks noGrp="1"/>
          </p:cNvGraphicFramePr>
          <p:nvPr>
            <p:ph idx="1"/>
          </p:nvPr>
        </p:nvGraphicFramePr>
        <p:xfrm>
          <a:off x="60961" y="301626"/>
          <a:ext cx="11869782" cy="1657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897CAEFE-D1FC-3F6E-6B9C-E8834D29E331}"/>
              </a:ext>
            </a:extLst>
          </p:cNvPr>
          <p:cNvPicPr>
            <a:picLocks noChangeAspect="1"/>
          </p:cNvPicPr>
          <p:nvPr/>
        </p:nvPicPr>
        <p:blipFill>
          <a:blip r:embed="rId7"/>
          <a:stretch>
            <a:fillRect/>
          </a:stretch>
        </p:blipFill>
        <p:spPr>
          <a:xfrm>
            <a:off x="0" y="2227646"/>
            <a:ext cx="4730522" cy="3547891"/>
          </a:xfrm>
          <a:prstGeom prst="rect">
            <a:avLst/>
          </a:prstGeom>
        </p:spPr>
      </p:pic>
      <p:pic>
        <p:nvPicPr>
          <p:cNvPr id="10" name="Picture 9">
            <a:extLst>
              <a:ext uri="{FF2B5EF4-FFF2-40B4-BE49-F238E27FC236}">
                <a16:creationId xmlns:a16="http://schemas.microsoft.com/office/drawing/2014/main" id="{1F80C506-A78C-2B87-DF49-317CD36F2F80}"/>
              </a:ext>
            </a:extLst>
          </p:cNvPr>
          <p:cNvPicPr>
            <a:picLocks noChangeAspect="1"/>
          </p:cNvPicPr>
          <p:nvPr/>
        </p:nvPicPr>
        <p:blipFill rotWithShape="1">
          <a:blip r:embed="rId8"/>
          <a:srcRect l="1" t="27683" r="-52"/>
          <a:stretch/>
        </p:blipFill>
        <p:spPr>
          <a:xfrm>
            <a:off x="4730522" y="2084453"/>
            <a:ext cx="4360461" cy="4196881"/>
          </a:xfrm>
          <a:prstGeom prst="rect">
            <a:avLst/>
          </a:prstGeom>
        </p:spPr>
      </p:pic>
      <p:pic>
        <p:nvPicPr>
          <p:cNvPr id="11" name="Picture 10">
            <a:extLst>
              <a:ext uri="{FF2B5EF4-FFF2-40B4-BE49-F238E27FC236}">
                <a16:creationId xmlns:a16="http://schemas.microsoft.com/office/drawing/2014/main" id="{174802D2-46AA-7397-5060-899457A5E85D}"/>
              </a:ext>
            </a:extLst>
          </p:cNvPr>
          <p:cNvPicPr>
            <a:picLocks noChangeAspect="1"/>
          </p:cNvPicPr>
          <p:nvPr/>
        </p:nvPicPr>
        <p:blipFill>
          <a:blip r:embed="rId9"/>
          <a:stretch>
            <a:fillRect/>
          </a:stretch>
        </p:blipFill>
        <p:spPr>
          <a:xfrm>
            <a:off x="9090983" y="2111504"/>
            <a:ext cx="2857500" cy="2143125"/>
          </a:xfrm>
          <a:prstGeom prst="rect">
            <a:avLst/>
          </a:prstGeom>
        </p:spPr>
      </p:pic>
      <p:pic>
        <p:nvPicPr>
          <p:cNvPr id="12" name="Picture 11">
            <a:extLst>
              <a:ext uri="{FF2B5EF4-FFF2-40B4-BE49-F238E27FC236}">
                <a16:creationId xmlns:a16="http://schemas.microsoft.com/office/drawing/2014/main" id="{5FDFBC5D-2E18-D1B0-7C51-C2EC13C4CAEF}"/>
              </a:ext>
            </a:extLst>
          </p:cNvPr>
          <p:cNvPicPr>
            <a:picLocks noChangeAspect="1"/>
          </p:cNvPicPr>
          <p:nvPr/>
        </p:nvPicPr>
        <p:blipFill>
          <a:blip r:embed="rId10"/>
          <a:stretch>
            <a:fillRect/>
          </a:stretch>
        </p:blipFill>
        <p:spPr>
          <a:xfrm>
            <a:off x="3393638" y="3784626"/>
            <a:ext cx="2084066" cy="2778755"/>
          </a:xfrm>
          <a:prstGeom prst="rect">
            <a:avLst/>
          </a:prstGeom>
          <a:ln w="57150">
            <a:solidFill>
              <a:srgbClr val="C00000"/>
            </a:solidFill>
          </a:ln>
        </p:spPr>
      </p:pic>
      <p:pic>
        <p:nvPicPr>
          <p:cNvPr id="14" name="Picture 13">
            <a:extLst>
              <a:ext uri="{FF2B5EF4-FFF2-40B4-BE49-F238E27FC236}">
                <a16:creationId xmlns:a16="http://schemas.microsoft.com/office/drawing/2014/main" id="{BD3CD485-3CFF-9E03-55DB-7432F0BC08C1}"/>
              </a:ext>
            </a:extLst>
          </p:cNvPr>
          <p:cNvPicPr>
            <a:picLocks noChangeAspect="1"/>
          </p:cNvPicPr>
          <p:nvPr/>
        </p:nvPicPr>
        <p:blipFill>
          <a:blip r:embed="rId11"/>
          <a:stretch>
            <a:fillRect/>
          </a:stretch>
        </p:blipFill>
        <p:spPr>
          <a:xfrm>
            <a:off x="9200560" y="4406140"/>
            <a:ext cx="2730183" cy="1535728"/>
          </a:xfrm>
          <a:prstGeom prst="rect">
            <a:avLst/>
          </a:prstGeom>
        </p:spPr>
      </p:pic>
    </p:spTree>
    <p:extLst>
      <p:ext uri="{BB962C8B-B14F-4D97-AF65-F5344CB8AC3E}">
        <p14:creationId xmlns:p14="http://schemas.microsoft.com/office/powerpoint/2010/main" val="151114598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6A4B-A68F-8F19-C54F-860C42C51F8B}"/>
              </a:ext>
            </a:extLst>
          </p:cNvPr>
          <p:cNvSpPr>
            <a:spLocks noGrp="1"/>
          </p:cNvSpPr>
          <p:nvPr>
            <p:ph type="title"/>
          </p:nvPr>
        </p:nvSpPr>
        <p:spPr>
          <a:xfrm>
            <a:off x="1088136" y="571500"/>
            <a:ext cx="9922764" cy="1294228"/>
          </a:xfrm>
        </p:spPr>
        <p:txBody>
          <a:bodyPr/>
          <a:lstStyle/>
          <a:p>
            <a:r>
              <a:rPr lang="en-GB" dirty="0"/>
              <a:t>Good Practice Across  GSRD</a:t>
            </a:r>
          </a:p>
        </p:txBody>
      </p:sp>
      <p:graphicFrame>
        <p:nvGraphicFramePr>
          <p:cNvPr id="4" name="Content Placeholder 3">
            <a:extLst>
              <a:ext uri="{FF2B5EF4-FFF2-40B4-BE49-F238E27FC236}">
                <a16:creationId xmlns:a16="http://schemas.microsoft.com/office/drawing/2014/main" id="{67C3CCD2-883B-546C-25B1-76EA65D68104}"/>
              </a:ext>
            </a:extLst>
          </p:cNvPr>
          <p:cNvGraphicFramePr>
            <a:graphicFrameLocks noGrp="1"/>
          </p:cNvGraphicFramePr>
          <p:nvPr>
            <p:ph idx="1"/>
            <p:extLst>
              <p:ext uri="{D42A27DB-BD31-4B8C-83A1-F6EECF244321}">
                <p14:modId xmlns:p14="http://schemas.microsoft.com/office/powerpoint/2010/main" val="2306074798"/>
              </p:ext>
            </p:extLst>
          </p:nvPr>
        </p:nvGraphicFramePr>
        <p:xfrm>
          <a:off x="360218" y="1330037"/>
          <a:ext cx="11707091" cy="5250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421285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696B-FACC-0285-54AF-D64C381C5CB6}"/>
              </a:ext>
            </a:extLst>
          </p:cNvPr>
          <p:cNvSpPr>
            <a:spLocks noGrp="1"/>
          </p:cNvSpPr>
          <p:nvPr>
            <p:ph type="title"/>
          </p:nvPr>
        </p:nvSpPr>
        <p:spPr>
          <a:xfrm>
            <a:off x="871320" y="279540"/>
            <a:ext cx="9922764" cy="1294228"/>
          </a:xfrm>
        </p:spPr>
        <p:txBody>
          <a:bodyPr>
            <a:normAutofit fontScale="90000"/>
          </a:bodyPr>
          <a:lstStyle/>
          <a:p>
            <a:r>
              <a:rPr lang="en-GB" dirty="0"/>
              <a:t>Human Sexuality as a Critical Subfield in Social Work </a:t>
            </a:r>
            <a:r>
              <a:rPr lang="en-GB" sz="2200" b="0" dirty="0"/>
              <a:t>(</a:t>
            </a:r>
            <a:r>
              <a:rPr lang="en-GB" sz="2200" b="0" dirty="0" err="1"/>
              <a:t>McCave</a:t>
            </a:r>
            <a:r>
              <a:rPr lang="en-GB" sz="2200" b="0" dirty="0"/>
              <a:t>, Shepard &amp; Winter, 2014)</a:t>
            </a:r>
          </a:p>
        </p:txBody>
      </p:sp>
      <p:sp>
        <p:nvSpPr>
          <p:cNvPr id="15" name="TextBox 14">
            <a:extLst>
              <a:ext uri="{FF2B5EF4-FFF2-40B4-BE49-F238E27FC236}">
                <a16:creationId xmlns:a16="http://schemas.microsoft.com/office/drawing/2014/main" id="{B7C16DF5-03BB-EC1A-DE27-7D107712A33D}"/>
              </a:ext>
            </a:extLst>
          </p:cNvPr>
          <p:cNvSpPr txBox="1"/>
          <p:nvPr/>
        </p:nvSpPr>
        <p:spPr>
          <a:xfrm>
            <a:off x="696685" y="6480435"/>
            <a:ext cx="6096000" cy="276999"/>
          </a:xfrm>
          <a:prstGeom prst="rect">
            <a:avLst/>
          </a:prstGeom>
          <a:noFill/>
        </p:spPr>
        <p:txBody>
          <a:bodyPr wrap="square">
            <a:spAutoFit/>
          </a:bodyPr>
          <a:lstStyle/>
          <a:p>
            <a:pPr lvl="0"/>
            <a:r>
              <a:rPr lang="en-GB" sz="1200" dirty="0"/>
              <a:t>(Holley, </a:t>
            </a:r>
            <a:r>
              <a:rPr lang="en-GB" sz="1200" dirty="0" err="1"/>
              <a:t>Tavassoli</a:t>
            </a:r>
            <a:r>
              <a:rPr lang="en-GB" sz="1200" dirty="0"/>
              <a:t>, &amp; </a:t>
            </a:r>
            <a:r>
              <a:rPr lang="en-GB" sz="1200" dirty="0" err="1"/>
              <a:t>Stromwell</a:t>
            </a:r>
            <a:r>
              <a:rPr lang="en-GB" sz="1200" dirty="0"/>
              <a:t>, 2016; </a:t>
            </a:r>
            <a:r>
              <a:rPr lang="en-GB" sz="1200" dirty="0" err="1"/>
              <a:t>Swislow</a:t>
            </a:r>
            <a:r>
              <a:rPr lang="en-GB" sz="1200" dirty="0"/>
              <a:t>, 2015).</a:t>
            </a:r>
          </a:p>
        </p:txBody>
      </p:sp>
      <p:grpSp>
        <p:nvGrpSpPr>
          <p:cNvPr id="18" name="Group 17">
            <a:extLst>
              <a:ext uri="{FF2B5EF4-FFF2-40B4-BE49-F238E27FC236}">
                <a16:creationId xmlns:a16="http://schemas.microsoft.com/office/drawing/2014/main" id="{7F5A463F-5DA5-CD74-A3EB-E979CB8A5A7B}"/>
              </a:ext>
            </a:extLst>
          </p:cNvPr>
          <p:cNvGrpSpPr/>
          <p:nvPr/>
        </p:nvGrpSpPr>
        <p:grpSpPr>
          <a:xfrm>
            <a:off x="574991" y="1458561"/>
            <a:ext cx="7727179" cy="5000297"/>
            <a:chOff x="574991" y="1458561"/>
            <a:chExt cx="7727179" cy="5000297"/>
          </a:xfrm>
        </p:grpSpPr>
        <p:graphicFrame>
          <p:nvGraphicFramePr>
            <p:cNvPr id="6" name="Diagram 5">
              <a:extLst>
                <a:ext uri="{FF2B5EF4-FFF2-40B4-BE49-F238E27FC236}">
                  <a16:creationId xmlns:a16="http://schemas.microsoft.com/office/drawing/2014/main" id="{400799A1-9AD8-8DE8-D3FA-AF5C5B8CE29B}"/>
                </a:ext>
              </a:extLst>
            </p:cNvPr>
            <p:cNvGraphicFramePr/>
            <p:nvPr>
              <p:extLst>
                <p:ext uri="{D42A27DB-BD31-4B8C-83A1-F6EECF244321}">
                  <p14:modId xmlns:p14="http://schemas.microsoft.com/office/powerpoint/2010/main" val="813130420"/>
                </p:ext>
              </p:extLst>
            </p:nvPr>
          </p:nvGraphicFramePr>
          <p:xfrm>
            <a:off x="574991" y="1872344"/>
            <a:ext cx="7727179" cy="4586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C0CCFA07-3BBA-1F64-D133-3BE905D23027}"/>
                </a:ext>
              </a:extLst>
            </p:cNvPr>
            <p:cNvSpPr txBox="1"/>
            <p:nvPr/>
          </p:nvSpPr>
          <p:spPr>
            <a:xfrm>
              <a:off x="696684" y="1458561"/>
              <a:ext cx="7445829" cy="523220"/>
            </a:xfrm>
            <a:prstGeom prst="rect">
              <a:avLst/>
            </a:prstGeom>
            <a:noFill/>
          </p:spPr>
          <p:txBody>
            <a:bodyPr wrap="square" rtlCol="0">
              <a:spAutoFit/>
            </a:bodyPr>
            <a:lstStyle/>
            <a:p>
              <a:pPr algn="ctr"/>
              <a:r>
                <a:rPr lang="en-GB" sz="2800" b="1" dirty="0"/>
                <a:t>Problems</a:t>
              </a:r>
            </a:p>
          </p:txBody>
        </p:sp>
      </p:grpSp>
      <p:grpSp>
        <p:nvGrpSpPr>
          <p:cNvPr id="19" name="Group 18">
            <a:extLst>
              <a:ext uri="{FF2B5EF4-FFF2-40B4-BE49-F238E27FC236}">
                <a16:creationId xmlns:a16="http://schemas.microsoft.com/office/drawing/2014/main" id="{49552785-99C5-E24E-E931-553FFCBB9DA4}"/>
              </a:ext>
            </a:extLst>
          </p:cNvPr>
          <p:cNvGrpSpPr/>
          <p:nvPr/>
        </p:nvGrpSpPr>
        <p:grpSpPr>
          <a:xfrm>
            <a:off x="6555989" y="1312158"/>
            <a:ext cx="7445829" cy="5388995"/>
            <a:chOff x="6555989" y="1312158"/>
            <a:chExt cx="7445829" cy="5388995"/>
          </a:xfrm>
        </p:grpSpPr>
        <p:graphicFrame>
          <p:nvGraphicFramePr>
            <p:cNvPr id="5" name="Diagram 4">
              <a:extLst>
                <a:ext uri="{FF2B5EF4-FFF2-40B4-BE49-F238E27FC236}">
                  <a16:creationId xmlns:a16="http://schemas.microsoft.com/office/drawing/2014/main" id="{FC23BB6E-0FA9-21B8-8009-DC54D6A3C54D}"/>
                </a:ext>
              </a:extLst>
            </p:cNvPr>
            <p:cNvGraphicFramePr/>
            <p:nvPr>
              <p:extLst>
                <p:ext uri="{D42A27DB-BD31-4B8C-83A1-F6EECF244321}">
                  <p14:modId xmlns:p14="http://schemas.microsoft.com/office/powerpoint/2010/main" val="3463781838"/>
                </p:ext>
              </p:extLst>
            </p:nvPr>
          </p:nvGraphicFramePr>
          <p:xfrm>
            <a:off x="8606970" y="1835378"/>
            <a:ext cx="3343865" cy="4865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TextBox 16">
              <a:extLst>
                <a:ext uri="{FF2B5EF4-FFF2-40B4-BE49-F238E27FC236}">
                  <a16:creationId xmlns:a16="http://schemas.microsoft.com/office/drawing/2014/main" id="{9A124851-31AA-3656-3020-5C315EBA0FA3}"/>
                </a:ext>
              </a:extLst>
            </p:cNvPr>
            <p:cNvSpPr txBox="1"/>
            <p:nvPr/>
          </p:nvSpPr>
          <p:spPr>
            <a:xfrm>
              <a:off x="6555989" y="1312158"/>
              <a:ext cx="7445829" cy="523220"/>
            </a:xfrm>
            <a:prstGeom prst="rect">
              <a:avLst/>
            </a:prstGeom>
            <a:noFill/>
          </p:spPr>
          <p:txBody>
            <a:bodyPr wrap="square" rtlCol="0">
              <a:spAutoFit/>
            </a:bodyPr>
            <a:lstStyle/>
            <a:p>
              <a:pPr algn="ctr"/>
              <a:r>
                <a:rPr lang="en-GB" sz="2800" b="1" dirty="0"/>
                <a:t>Reasons</a:t>
              </a:r>
            </a:p>
          </p:txBody>
        </p:sp>
      </p:grpSp>
    </p:spTree>
    <p:extLst>
      <p:ext uri="{BB962C8B-B14F-4D97-AF65-F5344CB8AC3E}">
        <p14:creationId xmlns:p14="http://schemas.microsoft.com/office/powerpoint/2010/main" val="10528249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696B-FACC-0285-54AF-D64C381C5CB6}"/>
              </a:ext>
            </a:extLst>
          </p:cNvPr>
          <p:cNvSpPr>
            <a:spLocks noGrp="1"/>
          </p:cNvSpPr>
          <p:nvPr>
            <p:ph type="title"/>
          </p:nvPr>
        </p:nvSpPr>
        <p:spPr>
          <a:xfrm>
            <a:off x="871320" y="346539"/>
            <a:ext cx="9922764" cy="1294228"/>
          </a:xfrm>
        </p:spPr>
        <p:txBody>
          <a:bodyPr>
            <a:normAutofit/>
          </a:bodyPr>
          <a:lstStyle/>
          <a:p>
            <a:r>
              <a:rPr lang="en-GB" dirty="0"/>
              <a:t>Human Sexuality as a </a:t>
            </a:r>
            <a:br>
              <a:rPr lang="en-GB" dirty="0"/>
            </a:br>
            <a:r>
              <a:rPr lang="en-GB" dirty="0"/>
              <a:t>Critical Subfield in Social Work</a:t>
            </a:r>
            <a:endParaRPr lang="en-GB" sz="2200" b="0" dirty="0"/>
          </a:p>
        </p:txBody>
      </p:sp>
      <p:sp>
        <p:nvSpPr>
          <p:cNvPr id="7" name="TextBox 6">
            <a:extLst>
              <a:ext uri="{FF2B5EF4-FFF2-40B4-BE49-F238E27FC236}">
                <a16:creationId xmlns:a16="http://schemas.microsoft.com/office/drawing/2014/main" id="{D13BD9A0-7B6D-DDFF-1EF4-034AA279992B}"/>
              </a:ext>
            </a:extLst>
          </p:cNvPr>
          <p:cNvSpPr txBox="1"/>
          <p:nvPr/>
        </p:nvSpPr>
        <p:spPr>
          <a:xfrm>
            <a:off x="5320146" y="1787236"/>
            <a:ext cx="6594764" cy="44012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92075" lvl="1" algn="ctr"/>
            <a:r>
              <a:rPr lang="en-GB" sz="2800" dirty="0"/>
              <a:t>NASW (2008) specifically states </a:t>
            </a:r>
            <a:br>
              <a:rPr lang="en-GB" sz="2800" dirty="0"/>
            </a:br>
            <a:r>
              <a:rPr lang="en-GB" sz="2800" dirty="0"/>
              <a:t>in the Ethical Standard 1.05, </a:t>
            </a:r>
          </a:p>
          <a:p>
            <a:pPr marL="92075" lvl="1" algn="ctr"/>
            <a:r>
              <a:rPr lang="en-GB" sz="2800" dirty="0"/>
              <a:t>“</a:t>
            </a:r>
            <a:r>
              <a:rPr lang="en-GB" sz="2800" b="1" dirty="0"/>
              <a:t>Cultural Competence and Social Diversity</a:t>
            </a:r>
            <a:r>
              <a:rPr lang="en-GB" sz="2800" dirty="0"/>
              <a:t>,” that social workers are ethically bound to “…</a:t>
            </a:r>
            <a:r>
              <a:rPr lang="en-GB" sz="2800" b="1" dirty="0"/>
              <a:t>understand the nature of social diversity and oppression </a:t>
            </a:r>
            <a:r>
              <a:rPr lang="en-GB" sz="2800" dirty="0"/>
              <a:t>with respect to …sex, sexual orientation, gender identity or expression ...marital status…” </a:t>
            </a:r>
            <a:br>
              <a:rPr lang="en-GB" sz="2800" dirty="0"/>
            </a:br>
            <a:r>
              <a:rPr lang="en-GB" sz="2800" dirty="0"/>
              <a:t>(para. 30). </a:t>
            </a:r>
          </a:p>
        </p:txBody>
      </p:sp>
      <p:pic>
        <p:nvPicPr>
          <p:cNvPr id="14" name="Picture 13">
            <a:extLst>
              <a:ext uri="{FF2B5EF4-FFF2-40B4-BE49-F238E27FC236}">
                <a16:creationId xmlns:a16="http://schemas.microsoft.com/office/drawing/2014/main" id="{322DFF93-BF64-FDF6-64AE-DB41BD667463}"/>
              </a:ext>
            </a:extLst>
          </p:cNvPr>
          <p:cNvPicPr>
            <a:picLocks noChangeAspect="1"/>
          </p:cNvPicPr>
          <p:nvPr/>
        </p:nvPicPr>
        <p:blipFill>
          <a:blip r:embed="rId2"/>
          <a:stretch>
            <a:fillRect/>
          </a:stretch>
        </p:blipFill>
        <p:spPr>
          <a:xfrm>
            <a:off x="277090" y="2394523"/>
            <a:ext cx="5061113" cy="2844808"/>
          </a:xfrm>
          <a:prstGeom prst="rect">
            <a:avLst/>
          </a:prstGeom>
        </p:spPr>
      </p:pic>
    </p:spTree>
    <p:extLst>
      <p:ext uri="{BB962C8B-B14F-4D97-AF65-F5344CB8AC3E}">
        <p14:creationId xmlns:p14="http://schemas.microsoft.com/office/powerpoint/2010/main" val="424806122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9C21-85CC-9583-7CAB-97771D357622}"/>
              </a:ext>
            </a:extLst>
          </p:cNvPr>
          <p:cNvSpPr>
            <a:spLocks noGrp="1"/>
          </p:cNvSpPr>
          <p:nvPr>
            <p:ph type="title"/>
          </p:nvPr>
        </p:nvSpPr>
        <p:spPr>
          <a:xfrm>
            <a:off x="977300" y="434463"/>
            <a:ext cx="9922764" cy="904810"/>
          </a:xfrm>
        </p:spPr>
        <p:txBody>
          <a:bodyPr/>
          <a:lstStyle/>
          <a:p>
            <a:r>
              <a:rPr lang="en-GB" dirty="0">
                <a:latin typeface="Arial" panose="020B0604020202020204" pitchFamily="34" charset="0"/>
                <a:cs typeface="Arial" panose="020B0604020202020204" pitchFamily="34" charset="0"/>
              </a:rPr>
              <a:t>Reflection of our Practice Patterns </a:t>
            </a:r>
            <a:r>
              <a:rPr lang="en-GB" sz="1200" dirty="0">
                <a:latin typeface="Arial" panose="020B0604020202020204" pitchFamily="34" charset="0"/>
                <a:cs typeface="Arial" panose="020B0604020202020204" pitchFamily="34" charset="0"/>
              </a:rPr>
              <a:t>(Myers &amp; Milner, 2007)</a:t>
            </a:r>
          </a:p>
        </p:txBody>
      </p:sp>
      <p:sp>
        <p:nvSpPr>
          <p:cNvPr id="3" name="Content Placeholder 2">
            <a:extLst>
              <a:ext uri="{FF2B5EF4-FFF2-40B4-BE49-F238E27FC236}">
                <a16:creationId xmlns:a16="http://schemas.microsoft.com/office/drawing/2014/main" id="{E7939F21-9873-2D24-F1B9-3537D32C66B1}"/>
              </a:ext>
            </a:extLst>
          </p:cNvPr>
          <p:cNvSpPr>
            <a:spLocks noGrp="1"/>
          </p:cNvSpPr>
          <p:nvPr>
            <p:ph idx="1"/>
          </p:nvPr>
        </p:nvSpPr>
        <p:spPr>
          <a:xfrm>
            <a:off x="875700" y="1459486"/>
            <a:ext cx="5800871" cy="5190696"/>
          </a:xfrm>
        </p:spPr>
        <p:txBody>
          <a:bodyPr>
            <a:normAutofit/>
          </a:bodyPr>
          <a:lstStyle/>
          <a:p>
            <a:r>
              <a:rPr lang="en-GB" dirty="0">
                <a:latin typeface="Arial" panose="020B0604020202020204" pitchFamily="34" charset="0"/>
                <a:cs typeface="Arial" panose="020B0604020202020204" pitchFamily="34" charset="0"/>
              </a:rPr>
              <a:t>Gender and sexuality issues </a:t>
            </a:r>
            <a:r>
              <a:rPr lang="en-GB" b="1" dirty="0">
                <a:latin typeface="Arial" panose="020B0604020202020204" pitchFamily="34" charset="0"/>
                <a:cs typeface="Arial" panose="020B0604020202020204" pitchFamily="34" charset="0"/>
              </a:rPr>
              <a:t>framed as “problems” </a:t>
            </a:r>
            <a:r>
              <a:rPr lang="en-GB" dirty="0">
                <a:latin typeface="Arial" panose="020B0604020202020204" pitchFamily="34" charset="0"/>
                <a:cs typeface="Arial" panose="020B0604020202020204" pitchFamily="34" charset="0"/>
              </a:rPr>
              <a:t>to be solved by helping professionals </a:t>
            </a:r>
          </a:p>
          <a:p>
            <a:r>
              <a:rPr lang="en-GB" dirty="0">
                <a:latin typeface="Arial" panose="020B0604020202020204" pitchFamily="34" charset="0"/>
                <a:cs typeface="Arial" panose="020B0604020202020204" pitchFamily="34" charset="0"/>
              </a:rPr>
              <a:t>Social workers unknowingly </a:t>
            </a:r>
            <a:r>
              <a:rPr lang="en-GB" b="1" dirty="0">
                <a:latin typeface="Arial" panose="020B0604020202020204" pitchFamily="34" charset="0"/>
                <a:cs typeface="Arial" panose="020B0604020202020204" pitchFamily="34" charset="0"/>
              </a:rPr>
              <a:t>perpetuate the cycle of sexual oppression </a:t>
            </a:r>
            <a:r>
              <a:rPr lang="en-GB" dirty="0">
                <a:latin typeface="Arial" panose="020B0604020202020204" pitchFamily="34" charset="0"/>
                <a:cs typeface="Arial" panose="020B0604020202020204" pitchFamily="34" charset="0"/>
              </a:rPr>
              <a:t>by delivering services that are based on </a:t>
            </a:r>
            <a:r>
              <a:rPr lang="en-GB" b="1" dirty="0">
                <a:latin typeface="Arial" panose="020B0604020202020204" pitchFamily="34" charset="0"/>
                <a:cs typeface="Arial" panose="020B0604020202020204" pitchFamily="34" charset="0"/>
              </a:rPr>
              <a:t>erroneous assumptions </a:t>
            </a:r>
            <a:r>
              <a:rPr lang="en-GB" dirty="0">
                <a:latin typeface="Arial" panose="020B0604020202020204" pitchFamily="34" charset="0"/>
                <a:cs typeface="Arial" panose="020B0604020202020204" pitchFamily="34" charset="0"/>
              </a:rPr>
              <a:t>and </a:t>
            </a:r>
            <a:r>
              <a:rPr lang="en-GB" b="1" dirty="0">
                <a:latin typeface="Arial" panose="020B0604020202020204" pitchFamily="34" charset="0"/>
                <a:cs typeface="Arial" panose="020B0604020202020204" pitchFamily="34" charset="0"/>
              </a:rPr>
              <a:t>personal judgments</a:t>
            </a:r>
            <a:r>
              <a:rPr lang="en-GB" dirty="0">
                <a:latin typeface="Arial" panose="020B0604020202020204" pitchFamily="34" charset="0"/>
                <a:cs typeface="Arial" panose="020B0604020202020204" pitchFamily="34" charset="0"/>
              </a:rPr>
              <a:t>, or </a:t>
            </a:r>
            <a:r>
              <a:rPr lang="en-GB" b="1" dirty="0">
                <a:latin typeface="Arial" panose="020B0604020202020204" pitchFamily="34" charset="0"/>
                <a:cs typeface="Arial" panose="020B0604020202020204" pitchFamily="34" charset="0"/>
              </a:rPr>
              <a:t>avoiding</a:t>
            </a:r>
            <a:r>
              <a:rPr lang="en-GB" dirty="0">
                <a:latin typeface="Arial" panose="020B0604020202020204" pitchFamily="34" charset="0"/>
                <a:cs typeface="Arial" panose="020B0604020202020204" pitchFamily="34" charset="0"/>
              </a:rPr>
              <a:t> such topics all together.</a:t>
            </a:r>
          </a:p>
          <a:p>
            <a:r>
              <a:rPr lang="en-GB" dirty="0">
                <a:latin typeface="Arial" panose="020B0604020202020204" pitchFamily="34" charset="0"/>
                <a:cs typeface="Arial" panose="020B0604020202020204" pitchFamily="34" charset="0"/>
              </a:rPr>
              <a:t>Social work’s response to human sexuality </a:t>
            </a:r>
            <a:r>
              <a:rPr lang="en-GB" b="1" dirty="0">
                <a:latin typeface="Arial" panose="020B0604020202020204" pitchFamily="34" charset="0"/>
                <a:cs typeface="Arial" panose="020B0604020202020204" pitchFamily="34" charset="0"/>
              </a:rPr>
              <a:t>mirrors the larger cultural norms and values on sexuality</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which favours social control </a:t>
            </a:r>
            <a:r>
              <a:rPr lang="en-GB" dirty="0">
                <a:latin typeface="Arial" panose="020B0604020202020204" pitchFamily="34" charset="0"/>
                <a:cs typeface="Arial" panose="020B0604020202020204" pitchFamily="34" charset="0"/>
              </a:rPr>
              <a:t>rather than the field’s stated emphasis on self-determination.</a:t>
            </a:r>
          </a:p>
        </p:txBody>
      </p:sp>
      <p:grpSp>
        <p:nvGrpSpPr>
          <p:cNvPr id="6" name="Group 5">
            <a:extLst>
              <a:ext uri="{FF2B5EF4-FFF2-40B4-BE49-F238E27FC236}">
                <a16:creationId xmlns:a16="http://schemas.microsoft.com/office/drawing/2014/main" id="{2F2BF715-44E2-D4DE-502C-3045727F32B8}"/>
              </a:ext>
            </a:extLst>
          </p:cNvPr>
          <p:cNvGrpSpPr/>
          <p:nvPr/>
        </p:nvGrpSpPr>
        <p:grpSpPr>
          <a:xfrm>
            <a:off x="6892746" y="1620210"/>
            <a:ext cx="5068764" cy="3548705"/>
            <a:chOff x="6892746" y="1620210"/>
            <a:chExt cx="5068764" cy="3548705"/>
          </a:xfrm>
        </p:grpSpPr>
        <p:pic>
          <p:nvPicPr>
            <p:cNvPr id="4" name="Picture 3">
              <a:extLst>
                <a:ext uri="{FF2B5EF4-FFF2-40B4-BE49-F238E27FC236}">
                  <a16:creationId xmlns:a16="http://schemas.microsoft.com/office/drawing/2014/main" id="{1238730F-E885-2356-FFA3-79625C8A2083}"/>
                </a:ext>
              </a:extLst>
            </p:cNvPr>
            <p:cNvPicPr>
              <a:picLocks noChangeAspect="1"/>
            </p:cNvPicPr>
            <p:nvPr/>
          </p:nvPicPr>
          <p:blipFill rotWithShape="1">
            <a:blip r:embed="rId2"/>
            <a:srcRect l="18487" t="-2404"/>
            <a:stretch/>
          </p:blipFill>
          <p:spPr>
            <a:xfrm>
              <a:off x="6892746" y="1620210"/>
              <a:ext cx="4987857" cy="3524719"/>
            </a:xfrm>
            <a:prstGeom prst="rect">
              <a:avLst/>
            </a:prstGeom>
          </p:spPr>
        </p:pic>
        <p:sp>
          <p:nvSpPr>
            <p:cNvPr id="5" name="Content Placeholder 2">
              <a:extLst>
                <a:ext uri="{FF2B5EF4-FFF2-40B4-BE49-F238E27FC236}">
                  <a16:creationId xmlns:a16="http://schemas.microsoft.com/office/drawing/2014/main" id="{3C9CEA51-3A37-40BC-2F27-2ABED4DE1909}"/>
                </a:ext>
              </a:extLst>
            </p:cNvPr>
            <p:cNvSpPr txBox="1">
              <a:spLocks/>
            </p:cNvSpPr>
            <p:nvPr/>
          </p:nvSpPr>
          <p:spPr>
            <a:xfrm>
              <a:off x="6973652" y="4430361"/>
              <a:ext cx="4987858" cy="738554"/>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dirty="0">
                  <a:solidFill>
                    <a:schemeClr val="bg1"/>
                  </a:solidFill>
                </a:rPr>
                <a:t>Case Sharing:</a:t>
              </a:r>
            </a:p>
            <a:p>
              <a:pPr marL="0" indent="0" algn="ctr">
                <a:lnSpc>
                  <a:spcPct val="100000"/>
                </a:lnSpc>
                <a:spcBef>
                  <a:spcPts val="0"/>
                </a:spcBef>
                <a:buNone/>
              </a:pPr>
              <a:r>
                <a:rPr lang="en-GB" dirty="0">
                  <a:solidFill>
                    <a:schemeClr val="bg1"/>
                  </a:solidFill>
                </a:rPr>
                <a:t>Jenny and her “doting parents”</a:t>
              </a:r>
            </a:p>
          </p:txBody>
        </p:sp>
      </p:grpSp>
      <p:sp>
        <p:nvSpPr>
          <p:cNvPr id="21" name="TextBox 20">
            <a:extLst>
              <a:ext uri="{FF2B5EF4-FFF2-40B4-BE49-F238E27FC236}">
                <a16:creationId xmlns:a16="http://schemas.microsoft.com/office/drawing/2014/main" id="{4AB2AE4B-DCF2-36D2-AB19-26F8C58F7335}"/>
              </a:ext>
            </a:extLst>
          </p:cNvPr>
          <p:cNvSpPr txBox="1"/>
          <p:nvPr/>
        </p:nvSpPr>
        <p:spPr>
          <a:xfrm>
            <a:off x="468156" y="5449853"/>
            <a:ext cx="7168623"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dirty="0"/>
              <a:t>500+ LGBTQ youth in the child welfare system described “negative stereotypes and beliefs about LGBTQ people” as the “number one barrier” to positive child welfare services </a:t>
            </a:r>
            <a:br>
              <a:rPr lang="en-GB" dirty="0"/>
            </a:br>
            <a:r>
              <a:rPr lang="en-GB" dirty="0"/>
              <a:t>(</a:t>
            </a:r>
            <a:r>
              <a:rPr lang="en-GB" dirty="0" err="1"/>
              <a:t>Woronroff</a:t>
            </a:r>
            <a:r>
              <a:rPr lang="en-GB" dirty="0"/>
              <a:t>, Estrada, &amp; Sommer, 2006, p. 2).</a:t>
            </a:r>
          </a:p>
        </p:txBody>
      </p:sp>
    </p:spTree>
    <p:extLst>
      <p:ext uri="{BB962C8B-B14F-4D97-AF65-F5344CB8AC3E}">
        <p14:creationId xmlns:p14="http://schemas.microsoft.com/office/powerpoint/2010/main" val="30293199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969F-EFF1-BEF0-E0EF-37CDA9895CFD}"/>
              </a:ext>
            </a:extLst>
          </p:cNvPr>
          <p:cNvSpPr>
            <a:spLocks noGrp="1"/>
          </p:cNvSpPr>
          <p:nvPr>
            <p:ph type="title"/>
          </p:nvPr>
        </p:nvSpPr>
        <p:spPr>
          <a:xfrm>
            <a:off x="642105" y="488803"/>
            <a:ext cx="11219158" cy="647114"/>
          </a:xfrm>
        </p:spPr>
        <p:txBody>
          <a:bodyPr>
            <a:noAutofit/>
          </a:bodyPr>
          <a:lstStyle/>
          <a:p>
            <a:r>
              <a:rPr lang="en-GB" sz="3200" dirty="0"/>
              <a:t>Gender, Sexual, and Relationship Diversity (GSRD)</a:t>
            </a:r>
            <a:endParaRPr lang="en-GB"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7DA999-2C65-3F68-D4DE-B92CA7AEDC46}"/>
              </a:ext>
            </a:extLst>
          </p:cNvPr>
          <p:cNvSpPr txBox="1"/>
          <p:nvPr/>
        </p:nvSpPr>
        <p:spPr>
          <a:xfrm>
            <a:off x="482363" y="1456833"/>
            <a:ext cx="5004037" cy="5078313"/>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WHO (2006) suggests </a:t>
            </a:r>
            <a:r>
              <a:rPr lang="en-GB" b="1" dirty="0">
                <a:latin typeface="Arial" panose="020B0604020202020204" pitchFamily="34" charset="0"/>
                <a:cs typeface="Arial" panose="020B0604020202020204" pitchFamily="34" charset="0"/>
              </a:rPr>
              <a:t>Human Sexuality is</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 </a:t>
            </a:r>
          </a:p>
          <a:p>
            <a:r>
              <a:rPr lang="en-GB" b="1" dirty="0">
                <a:latin typeface="Arial" panose="020B0604020202020204" pitchFamily="34" charset="0"/>
                <a:cs typeface="Arial" panose="020B0604020202020204" pitchFamily="34" charset="0"/>
              </a:rPr>
              <a:t>a central aspect of being human throughout life and encompasses sex, gender identities and roles, sexual orientation, eroticism, pleasure, intimacy and reproduction.</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Sexuality is </a:t>
            </a:r>
            <a:r>
              <a:rPr lang="en-GB" b="1" dirty="0">
                <a:latin typeface="Arial" panose="020B0604020202020204" pitchFamily="34" charset="0"/>
                <a:cs typeface="Arial" panose="020B0604020202020204" pitchFamily="34" charset="0"/>
              </a:rPr>
              <a:t>experienced and expressed in thoughts, fantasies, desires, beliefs, attitudes, values, behaviours, practices, roles and relationships</a:t>
            </a:r>
            <a:r>
              <a:rPr lang="en-GB" dirty="0">
                <a:latin typeface="Arial" panose="020B0604020202020204" pitchFamily="34" charset="0"/>
                <a:cs typeface="Arial" panose="020B0604020202020204" pitchFamily="34" charset="0"/>
              </a:rPr>
              <a:t>. While sexuality can include all of these dimensions, not all of them are always experienced or expressed.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Sexuality is influenced by </a:t>
            </a:r>
            <a:r>
              <a:rPr lang="en-GB" b="1" dirty="0">
                <a:latin typeface="Arial" panose="020B0604020202020204" pitchFamily="34" charset="0"/>
                <a:cs typeface="Arial" panose="020B0604020202020204" pitchFamily="34" charset="0"/>
              </a:rPr>
              <a:t>the interactions of biological, psychological, social, economic, political, cultural, ethical, legal, historical, religious and spiritual factors. </a:t>
            </a:r>
            <a:r>
              <a:rPr lang="en-GB" dirty="0">
                <a:latin typeface="Arial" panose="020B0604020202020204" pitchFamily="34" charset="0"/>
                <a:cs typeface="Arial" panose="020B0604020202020204" pitchFamily="34" charset="0"/>
              </a:rPr>
              <a:t>(para. 6)</a:t>
            </a:r>
          </a:p>
        </p:txBody>
      </p:sp>
      <p:grpSp>
        <p:nvGrpSpPr>
          <p:cNvPr id="16" name="Group 15">
            <a:extLst>
              <a:ext uri="{FF2B5EF4-FFF2-40B4-BE49-F238E27FC236}">
                <a16:creationId xmlns:a16="http://schemas.microsoft.com/office/drawing/2014/main" id="{6E655C68-7954-A6B5-DC0B-66C163F4639A}"/>
              </a:ext>
            </a:extLst>
          </p:cNvPr>
          <p:cNvGrpSpPr/>
          <p:nvPr/>
        </p:nvGrpSpPr>
        <p:grpSpPr>
          <a:xfrm>
            <a:off x="5715859" y="3874799"/>
            <a:ext cx="6104302" cy="2391116"/>
            <a:chOff x="5715859" y="3874799"/>
            <a:chExt cx="6104302" cy="2391116"/>
          </a:xfrm>
        </p:grpSpPr>
        <p:grpSp>
          <p:nvGrpSpPr>
            <p:cNvPr id="13" name="Group 12">
              <a:extLst>
                <a:ext uri="{FF2B5EF4-FFF2-40B4-BE49-F238E27FC236}">
                  <a16:creationId xmlns:a16="http://schemas.microsoft.com/office/drawing/2014/main" id="{EE6E123C-8C0F-2718-8B98-6C21636C6BAD}"/>
                </a:ext>
              </a:extLst>
            </p:cNvPr>
            <p:cNvGrpSpPr/>
            <p:nvPr/>
          </p:nvGrpSpPr>
          <p:grpSpPr>
            <a:xfrm>
              <a:off x="8780164" y="3874926"/>
              <a:ext cx="3039997" cy="2390989"/>
              <a:chOff x="8780164" y="3874926"/>
              <a:chExt cx="3039997" cy="2390989"/>
            </a:xfrm>
          </p:grpSpPr>
          <p:pic>
            <p:nvPicPr>
              <p:cNvPr id="10" name="Picture 9">
                <a:extLst>
                  <a:ext uri="{FF2B5EF4-FFF2-40B4-BE49-F238E27FC236}">
                    <a16:creationId xmlns:a16="http://schemas.microsoft.com/office/drawing/2014/main" id="{9DD1DB14-439D-7EAE-D3D4-A576B8102427}"/>
                  </a:ext>
                </a:extLst>
              </p:cNvPr>
              <p:cNvPicPr>
                <a:picLocks noChangeAspect="1"/>
              </p:cNvPicPr>
              <p:nvPr/>
            </p:nvPicPr>
            <p:blipFill>
              <a:blip r:embed="rId2"/>
              <a:stretch>
                <a:fillRect/>
              </a:stretch>
            </p:blipFill>
            <p:spPr>
              <a:xfrm>
                <a:off x="8780164" y="4239618"/>
                <a:ext cx="3039997" cy="2026297"/>
              </a:xfrm>
              <a:prstGeom prst="rect">
                <a:avLst/>
              </a:prstGeom>
            </p:spPr>
          </p:pic>
          <p:sp>
            <p:nvSpPr>
              <p:cNvPr id="12" name="TextBox 11">
                <a:extLst>
                  <a:ext uri="{FF2B5EF4-FFF2-40B4-BE49-F238E27FC236}">
                    <a16:creationId xmlns:a16="http://schemas.microsoft.com/office/drawing/2014/main" id="{81C90AF7-F2A9-6175-7F38-2F7ED42C8B4B}"/>
                  </a:ext>
                </a:extLst>
              </p:cNvPr>
              <p:cNvSpPr txBox="1"/>
              <p:nvPr/>
            </p:nvSpPr>
            <p:spPr>
              <a:xfrm>
                <a:off x="8780164" y="3874926"/>
                <a:ext cx="3015690" cy="338554"/>
              </a:xfrm>
              <a:prstGeom prst="rect">
                <a:avLst/>
              </a:prstGeom>
              <a:noFill/>
            </p:spPr>
            <p:txBody>
              <a:bodyPr wrap="square">
                <a:spAutoFit/>
              </a:bodyPr>
              <a:lstStyle/>
              <a:p>
                <a:pPr lvl="0" algn="ctr"/>
                <a:r>
                  <a:rPr lang="en-GB" sz="1600" dirty="0"/>
                  <a:t>Relationship Diversity</a:t>
                </a:r>
              </a:p>
            </p:txBody>
          </p:sp>
        </p:grpSp>
        <p:grpSp>
          <p:nvGrpSpPr>
            <p:cNvPr id="11" name="Group 10">
              <a:extLst>
                <a:ext uri="{FF2B5EF4-FFF2-40B4-BE49-F238E27FC236}">
                  <a16:creationId xmlns:a16="http://schemas.microsoft.com/office/drawing/2014/main" id="{3B2BD387-A6E3-66E8-3810-5CAB72A18642}"/>
                </a:ext>
              </a:extLst>
            </p:cNvPr>
            <p:cNvGrpSpPr/>
            <p:nvPr/>
          </p:nvGrpSpPr>
          <p:grpSpPr>
            <a:xfrm>
              <a:off x="5715859" y="3874799"/>
              <a:ext cx="3039998" cy="2390853"/>
              <a:chOff x="5715859" y="3874799"/>
              <a:chExt cx="3039998" cy="2390853"/>
            </a:xfrm>
          </p:grpSpPr>
          <p:pic>
            <p:nvPicPr>
              <p:cNvPr id="9" name="Picture 8">
                <a:extLst>
                  <a:ext uri="{FF2B5EF4-FFF2-40B4-BE49-F238E27FC236}">
                    <a16:creationId xmlns:a16="http://schemas.microsoft.com/office/drawing/2014/main" id="{93FBDBED-1419-8669-7586-A31C29BCE7FE}"/>
                  </a:ext>
                </a:extLst>
              </p:cNvPr>
              <p:cNvPicPr>
                <a:picLocks noChangeAspect="1"/>
              </p:cNvPicPr>
              <p:nvPr/>
            </p:nvPicPr>
            <p:blipFill>
              <a:blip r:embed="rId3"/>
              <a:stretch>
                <a:fillRect/>
              </a:stretch>
            </p:blipFill>
            <p:spPr>
              <a:xfrm>
                <a:off x="5715859" y="4239618"/>
                <a:ext cx="3039997" cy="2026034"/>
              </a:xfrm>
              <a:prstGeom prst="rect">
                <a:avLst/>
              </a:prstGeom>
            </p:spPr>
          </p:pic>
          <p:sp>
            <p:nvSpPr>
              <p:cNvPr id="14" name="TextBox 13">
                <a:extLst>
                  <a:ext uri="{FF2B5EF4-FFF2-40B4-BE49-F238E27FC236}">
                    <a16:creationId xmlns:a16="http://schemas.microsoft.com/office/drawing/2014/main" id="{7AB5B41F-312D-CC7F-5B31-03B619DCD787}"/>
                  </a:ext>
                </a:extLst>
              </p:cNvPr>
              <p:cNvSpPr txBox="1"/>
              <p:nvPr/>
            </p:nvSpPr>
            <p:spPr>
              <a:xfrm>
                <a:off x="5715859" y="3874799"/>
                <a:ext cx="3039998" cy="338554"/>
              </a:xfrm>
              <a:prstGeom prst="rect">
                <a:avLst/>
              </a:prstGeom>
              <a:noFill/>
            </p:spPr>
            <p:txBody>
              <a:bodyPr wrap="square">
                <a:spAutoFit/>
              </a:bodyPr>
              <a:lstStyle/>
              <a:p>
                <a:pPr lvl="0" algn="ctr"/>
                <a:r>
                  <a:rPr lang="en-GB" sz="1600" b="0" i="0" dirty="0"/>
                  <a:t>Sexual Fetishes &amp; Kinks</a:t>
                </a:r>
                <a:endParaRPr lang="en-GB" sz="1600" dirty="0"/>
              </a:p>
            </p:txBody>
          </p:sp>
        </p:grpSp>
      </p:grpSp>
      <p:grpSp>
        <p:nvGrpSpPr>
          <p:cNvPr id="15" name="Group 14">
            <a:extLst>
              <a:ext uri="{FF2B5EF4-FFF2-40B4-BE49-F238E27FC236}">
                <a16:creationId xmlns:a16="http://schemas.microsoft.com/office/drawing/2014/main" id="{810135CB-084C-6300-346D-1149ABA16945}"/>
              </a:ext>
            </a:extLst>
          </p:cNvPr>
          <p:cNvGrpSpPr/>
          <p:nvPr/>
        </p:nvGrpSpPr>
        <p:grpSpPr>
          <a:xfrm>
            <a:off x="5810664" y="1272167"/>
            <a:ext cx="6191830" cy="2460226"/>
            <a:chOff x="5810664" y="1272167"/>
            <a:chExt cx="6191830" cy="2460226"/>
          </a:xfrm>
        </p:grpSpPr>
        <p:grpSp>
          <p:nvGrpSpPr>
            <p:cNvPr id="4" name="Group 3">
              <a:extLst>
                <a:ext uri="{FF2B5EF4-FFF2-40B4-BE49-F238E27FC236}">
                  <a16:creationId xmlns:a16="http://schemas.microsoft.com/office/drawing/2014/main" id="{C1F993BF-29C2-2397-A24B-403436F552BF}"/>
                </a:ext>
              </a:extLst>
            </p:cNvPr>
            <p:cNvGrpSpPr/>
            <p:nvPr/>
          </p:nvGrpSpPr>
          <p:grpSpPr>
            <a:xfrm>
              <a:off x="5810664" y="1272167"/>
              <a:ext cx="2734425" cy="2459324"/>
              <a:chOff x="5810664" y="1272167"/>
              <a:chExt cx="2734425" cy="2459324"/>
            </a:xfrm>
          </p:grpSpPr>
          <p:pic>
            <p:nvPicPr>
              <p:cNvPr id="7" name="Picture 6">
                <a:extLst>
                  <a:ext uri="{FF2B5EF4-FFF2-40B4-BE49-F238E27FC236}">
                    <a16:creationId xmlns:a16="http://schemas.microsoft.com/office/drawing/2014/main" id="{E52ABC4E-838C-7325-9270-6C1D15DCADC4}"/>
                  </a:ext>
                </a:extLst>
              </p:cNvPr>
              <p:cNvPicPr>
                <a:picLocks noChangeAspect="1"/>
              </p:cNvPicPr>
              <p:nvPr/>
            </p:nvPicPr>
            <p:blipFill>
              <a:blip r:embed="rId4"/>
              <a:stretch>
                <a:fillRect/>
              </a:stretch>
            </p:blipFill>
            <p:spPr>
              <a:xfrm>
                <a:off x="5833928" y="1622810"/>
                <a:ext cx="2711161" cy="2108681"/>
              </a:xfrm>
              <a:prstGeom prst="rect">
                <a:avLst/>
              </a:prstGeom>
            </p:spPr>
          </p:pic>
          <p:sp>
            <p:nvSpPr>
              <p:cNvPr id="18" name="TextBox 17">
                <a:extLst>
                  <a:ext uri="{FF2B5EF4-FFF2-40B4-BE49-F238E27FC236}">
                    <a16:creationId xmlns:a16="http://schemas.microsoft.com/office/drawing/2014/main" id="{4E4B4434-66C8-77BC-EE19-D63BCCEED691}"/>
                  </a:ext>
                </a:extLst>
              </p:cNvPr>
              <p:cNvSpPr txBox="1"/>
              <p:nvPr/>
            </p:nvSpPr>
            <p:spPr>
              <a:xfrm>
                <a:off x="5810664" y="1272167"/>
                <a:ext cx="2530698" cy="369332"/>
              </a:xfrm>
              <a:prstGeom prst="rect">
                <a:avLst/>
              </a:prstGeom>
              <a:noFill/>
            </p:spPr>
            <p:txBody>
              <a:bodyPr wrap="square">
                <a:spAutoFit/>
              </a:bodyPr>
              <a:lstStyle/>
              <a:p>
                <a:pPr lvl="0" algn="ctr"/>
                <a:r>
                  <a:rPr lang="en-GB" b="0" i="0" dirty="0"/>
                  <a:t>Sexual Orientation</a:t>
                </a:r>
                <a:endParaRPr lang="en-GB" dirty="0"/>
              </a:p>
            </p:txBody>
          </p:sp>
        </p:grpSp>
        <p:grpSp>
          <p:nvGrpSpPr>
            <p:cNvPr id="5" name="Group 4">
              <a:extLst>
                <a:ext uri="{FF2B5EF4-FFF2-40B4-BE49-F238E27FC236}">
                  <a16:creationId xmlns:a16="http://schemas.microsoft.com/office/drawing/2014/main" id="{29418E6C-B9A2-9228-7BE6-9B753468997B}"/>
                </a:ext>
              </a:extLst>
            </p:cNvPr>
            <p:cNvGrpSpPr/>
            <p:nvPr/>
          </p:nvGrpSpPr>
          <p:grpSpPr>
            <a:xfrm>
              <a:off x="8545089" y="1279604"/>
              <a:ext cx="3457405" cy="2452789"/>
              <a:chOff x="8545089" y="1279604"/>
              <a:chExt cx="3457405" cy="2452789"/>
            </a:xfrm>
          </p:grpSpPr>
          <p:pic>
            <p:nvPicPr>
              <p:cNvPr id="8" name="Picture 7">
                <a:extLst>
                  <a:ext uri="{FF2B5EF4-FFF2-40B4-BE49-F238E27FC236}">
                    <a16:creationId xmlns:a16="http://schemas.microsoft.com/office/drawing/2014/main" id="{8EC25AA8-AA1A-B163-F39D-44184E008154}"/>
                  </a:ext>
                </a:extLst>
              </p:cNvPr>
              <p:cNvPicPr>
                <a:picLocks noChangeAspect="1"/>
              </p:cNvPicPr>
              <p:nvPr/>
            </p:nvPicPr>
            <p:blipFill rotWithShape="1">
              <a:blip r:embed="rId5"/>
              <a:srcRect l="-361" b="7408"/>
              <a:stretch/>
            </p:blipFill>
            <p:spPr>
              <a:xfrm>
                <a:off x="8697891" y="1643142"/>
                <a:ext cx="3291702" cy="2089251"/>
              </a:xfrm>
              <a:prstGeom prst="rect">
                <a:avLst/>
              </a:prstGeom>
            </p:spPr>
          </p:pic>
          <p:sp>
            <p:nvSpPr>
              <p:cNvPr id="20" name="TextBox 19">
                <a:extLst>
                  <a:ext uri="{FF2B5EF4-FFF2-40B4-BE49-F238E27FC236}">
                    <a16:creationId xmlns:a16="http://schemas.microsoft.com/office/drawing/2014/main" id="{AC09E4D7-9278-6B3C-C68C-A52474200FBD}"/>
                  </a:ext>
                </a:extLst>
              </p:cNvPr>
              <p:cNvSpPr txBox="1"/>
              <p:nvPr/>
            </p:nvSpPr>
            <p:spPr>
              <a:xfrm>
                <a:off x="8545089" y="1279604"/>
                <a:ext cx="3457405" cy="369332"/>
              </a:xfrm>
              <a:prstGeom prst="rect">
                <a:avLst/>
              </a:prstGeom>
              <a:noFill/>
            </p:spPr>
            <p:txBody>
              <a:bodyPr wrap="square">
                <a:spAutoFit/>
              </a:bodyPr>
              <a:lstStyle/>
              <a:p>
                <a:pPr lvl="0" algn="ctr"/>
                <a:r>
                  <a:rPr lang="en-GB" b="0" i="0" dirty="0"/>
                  <a:t>Gender Identity &amp; Expression</a:t>
                </a:r>
                <a:endParaRPr lang="en-GB" dirty="0"/>
              </a:p>
            </p:txBody>
          </p:sp>
        </p:grpSp>
      </p:grpSp>
    </p:spTree>
    <p:extLst>
      <p:ext uri="{BB962C8B-B14F-4D97-AF65-F5344CB8AC3E}">
        <p14:creationId xmlns:p14="http://schemas.microsoft.com/office/powerpoint/2010/main" val="16452103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83C1-CEA6-0B9E-8FED-398A93A9926B}"/>
              </a:ext>
            </a:extLst>
          </p:cNvPr>
          <p:cNvSpPr>
            <a:spLocks noGrp="1"/>
          </p:cNvSpPr>
          <p:nvPr>
            <p:ph type="title"/>
          </p:nvPr>
        </p:nvSpPr>
        <p:spPr>
          <a:xfrm>
            <a:off x="1088136" y="480645"/>
            <a:ext cx="9922764" cy="1294228"/>
          </a:xfrm>
        </p:spPr>
        <p:txBody>
          <a:bodyPr/>
          <a:lstStyle/>
          <a:p>
            <a:r>
              <a:rPr lang="en-GB" dirty="0"/>
              <a:t>Do you know these terms?</a:t>
            </a:r>
          </a:p>
        </p:txBody>
      </p:sp>
      <p:graphicFrame>
        <p:nvGraphicFramePr>
          <p:cNvPr id="4" name="Content Placeholder 3">
            <a:extLst>
              <a:ext uri="{FF2B5EF4-FFF2-40B4-BE49-F238E27FC236}">
                <a16:creationId xmlns:a16="http://schemas.microsoft.com/office/drawing/2014/main" id="{C49A7C28-9FE2-558F-D9A9-3DCE8EBB1571}"/>
              </a:ext>
            </a:extLst>
          </p:cNvPr>
          <p:cNvGraphicFramePr>
            <a:graphicFrameLocks/>
          </p:cNvGraphicFramePr>
          <p:nvPr>
            <p:extLst>
              <p:ext uri="{D42A27DB-BD31-4B8C-83A1-F6EECF244321}">
                <p14:modId xmlns:p14="http://schemas.microsoft.com/office/powerpoint/2010/main" val="1757424942"/>
              </p:ext>
            </p:extLst>
          </p:nvPr>
        </p:nvGraphicFramePr>
        <p:xfrm>
          <a:off x="1181099" y="1314967"/>
          <a:ext cx="9514609" cy="2378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a:extLst>
              <a:ext uri="{FF2B5EF4-FFF2-40B4-BE49-F238E27FC236}">
                <a16:creationId xmlns:a16="http://schemas.microsoft.com/office/drawing/2014/main" id="{A2E98A00-4B13-D38B-F798-0E45B9ECF9E2}"/>
              </a:ext>
            </a:extLst>
          </p:cNvPr>
          <p:cNvGraphicFramePr>
            <a:graphicFrameLocks/>
          </p:cNvGraphicFramePr>
          <p:nvPr>
            <p:extLst>
              <p:ext uri="{D42A27DB-BD31-4B8C-83A1-F6EECF244321}">
                <p14:modId xmlns:p14="http://schemas.microsoft.com/office/powerpoint/2010/main" val="495507888"/>
              </p:ext>
            </p:extLst>
          </p:nvPr>
        </p:nvGraphicFramePr>
        <p:xfrm>
          <a:off x="1181099" y="3693331"/>
          <a:ext cx="9514609" cy="30399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74517335"/>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59F5E-1CDD-9819-48D7-55CE05F2A35C}"/>
              </a:ext>
            </a:extLst>
          </p:cNvPr>
          <p:cNvPicPr>
            <a:picLocks noChangeAspect="1"/>
          </p:cNvPicPr>
          <p:nvPr/>
        </p:nvPicPr>
        <p:blipFill>
          <a:blip r:embed="rId2"/>
          <a:stretch>
            <a:fillRect/>
          </a:stretch>
        </p:blipFill>
        <p:spPr>
          <a:xfrm>
            <a:off x="3048000" y="124636"/>
            <a:ext cx="9017860" cy="6684489"/>
          </a:xfrm>
          <a:prstGeom prst="rect">
            <a:avLst/>
          </a:prstGeom>
        </p:spPr>
      </p:pic>
      <p:sp>
        <p:nvSpPr>
          <p:cNvPr id="6" name="TextBox 5">
            <a:extLst>
              <a:ext uri="{FF2B5EF4-FFF2-40B4-BE49-F238E27FC236}">
                <a16:creationId xmlns:a16="http://schemas.microsoft.com/office/drawing/2014/main" id="{63EAA980-948A-CB59-741A-07547F623FE7}"/>
              </a:ext>
            </a:extLst>
          </p:cNvPr>
          <p:cNvSpPr txBox="1"/>
          <p:nvPr/>
        </p:nvSpPr>
        <p:spPr>
          <a:xfrm>
            <a:off x="292394" y="4585855"/>
            <a:ext cx="2977279" cy="2123658"/>
          </a:xfrm>
          <a:prstGeom prst="rect">
            <a:avLst/>
          </a:prstGeom>
          <a:noFill/>
        </p:spPr>
        <p:txBody>
          <a:bodyPr wrap="square">
            <a:spAutoFit/>
          </a:bodyPr>
          <a:lstStyle/>
          <a:p>
            <a:pPr algn="l"/>
            <a:r>
              <a:rPr lang="en-GB" sz="4400" b="0" i="0" u="none" strike="noStrike" dirty="0">
                <a:effectLst/>
                <a:latin typeface="arial" panose="020B0604020202020204" pitchFamily="34" charset="0"/>
              </a:rPr>
              <a:t>The Venn Diagram of Polyamory</a:t>
            </a:r>
            <a:endParaRPr lang="en-GB" sz="4400" b="0" i="0" u="none" strike="noStrike" dirty="0">
              <a:effectLst/>
              <a:latin typeface="arial" panose="020B0604020202020204" pitchFamily="34" charset="0"/>
              <a:hlinkClick r:id="rId3"/>
            </a:endParaRPr>
          </a:p>
        </p:txBody>
      </p:sp>
    </p:spTree>
    <p:extLst>
      <p:ext uri="{BB962C8B-B14F-4D97-AF65-F5344CB8AC3E}">
        <p14:creationId xmlns:p14="http://schemas.microsoft.com/office/powerpoint/2010/main" val="68337859"/>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9C21-85CC-9583-7CAB-97771D357622}"/>
              </a:ext>
            </a:extLst>
          </p:cNvPr>
          <p:cNvSpPr>
            <a:spLocks noGrp="1"/>
          </p:cNvSpPr>
          <p:nvPr>
            <p:ph type="title"/>
          </p:nvPr>
        </p:nvSpPr>
        <p:spPr>
          <a:xfrm>
            <a:off x="1088136" y="426761"/>
            <a:ext cx="9922764" cy="1200329"/>
          </a:xfrm>
        </p:spPr>
        <p:txBody>
          <a:bodyPr/>
          <a:lstStyle/>
          <a:p>
            <a:r>
              <a:rPr lang="en-GB" dirty="0"/>
              <a:t>Social Work Dealing with </a:t>
            </a:r>
            <a:r>
              <a:rPr lang="en-GB" sz="4400" dirty="0"/>
              <a:t>GSRD</a:t>
            </a:r>
            <a:endParaRPr lang="en-GB" dirty="0"/>
          </a:p>
        </p:txBody>
      </p:sp>
      <p:sp>
        <p:nvSpPr>
          <p:cNvPr id="17" name="TextBox 16">
            <a:extLst>
              <a:ext uri="{FF2B5EF4-FFF2-40B4-BE49-F238E27FC236}">
                <a16:creationId xmlns:a16="http://schemas.microsoft.com/office/drawing/2014/main" id="{3F30C243-4CF9-E1C6-D24B-0262D46FFF33}"/>
              </a:ext>
            </a:extLst>
          </p:cNvPr>
          <p:cNvSpPr txBox="1"/>
          <p:nvPr/>
        </p:nvSpPr>
        <p:spPr>
          <a:xfrm>
            <a:off x="9273827" y="1721845"/>
            <a:ext cx="2777298" cy="1754326"/>
          </a:xfrm>
          <a:prstGeom prst="rect">
            <a:avLst/>
          </a:prstGeom>
          <a:noFill/>
        </p:spPr>
        <p:txBody>
          <a:bodyPr wrap="square">
            <a:spAutoFit/>
          </a:bodyPr>
          <a:lstStyle/>
          <a:p>
            <a:pPr algn="l" fontAlgn="base"/>
            <a:r>
              <a:rPr lang="en-GB" b="0" i="0" dirty="0">
                <a:solidFill>
                  <a:srgbClr val="666666"/>
                </a:solidFill>
                <a:effectLst/>
                <a:latin typeface="Arial" panose="020B0604020202020204" pitchFamily="34" charset="0"/>
                <a:cs typeface="Arial" panose="020B0604020202020204" pitchFamily="34" charset="0"/>
              </a:rPr>
              <a:t>The use of direct payments for sex could make social workers' jobs tougher and endanger council funding for disabled people.</a:t>
            </a:r>
          </a:p>
        </p:txBody>
      </p:sp>
      <p:sp>
        <p:nvSpPr>
          <p:cNvPr id="20" name="TextBox 19">
            <a:extLst>
              <a:ext uri="{FF2B5EF4-FFF2-40B4-BE49-F238E27FC236}">
                <a16:creationId xmlns:a16="http://schemas.microsoft.com/office/drawing/2014/main" id="{EB3C8C7A-333A-BEB9-203F-EE5C19CFC3F7}"/>
              </a:ext>
            </a:extLst>
          </p:cNvPr>
          <p:cNvSpPr txBox="1"/>
          <p:nvPr/>
        </p:nvSpPr>
        <p:spPr>
          <a:xfrm>
            <a:off x="9490840" y="4545898"/>
            <a:ext cx="2560285" cy="923330"/>
          </a:xfrm>
          <a:prstGeom prst="rect">
            <a:avLst/>
          </a:prstGeom>
          <a:noFill/>
        </p:spPr>
        <p:txBody>
          <a:bodyPr wrap="square">
            <a:spAutoFit/>
          </a:bodyPr>
          <a:lstStyle/>
          <a:p>
            <a:pPr algn="l"/>
            <a:r>
              <a:rPr lang="en-GB" b="0" i="0" u="none" strike="noStrike" dirty="0">
                <a:effectLst/>
                <a:latin typeface="arial" panose="020B0604020202020204" pitchFamily="34" charset="0"/>
              </a:rPr>
              <a:t>The effects of polygamy on children and adolescents</a:t>
            </a:r>
            <a:endParaRPr lang="en-GB" b="0" i="0" u="none" strike="noStrike" dirty="0">
              <a:effectLst/>
              <a:latin typeface="arial" panose="020B0604020202020204" pitchFamily="34" charset="0"/>
              <a:hlinkClick r:id="rId2"/>
            </a:endParaRPr>
          </a:p>
        </p:txBody>
      </p:sp>
      <p:graphicFrame>
        <p:nvGraphicFramePr>
          <p:cNvPr id="8" name="Diagram 7">
            <a:extLst>
              <a:ext uri="{FF2B5EF4-FFF2-40B4-BE49-F238E27FC236}">
                <a16:creationId xmlns:a16="http://schemas.microsoft.com/office/drawing/2014/main" id="{988D7A3E-EB6D-54A2-9E27-9DE0E6E402DA}"/>
              </a:ext>
            </a:extLst>
          </p:cNvPr>
          <p:cNvGraphicFramePr/>
          <p:nvPr>
            <p:extLst>
              <p:ext uri="{D42A27DB-BD31-4B8C-83A1-F6EECF244321}">
                <p14:modId xmlns:p14="http://schemas.microsoft.com/office/powerpoint/2010/main" val="2167966864"/>
              </p:ext>
            </p:extLst>
          </p:nvPr>
        </p:nvGraphicFramePr>
        <p:xfrm>
          <a:off x="3346899" y="1627090"/>
          <a:ext cx="5926928" cy="4701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2878DE67-BA52-D735-D0AD-9B12C26EA516}"/>
              </a:ext>
            </a:extLst>
          </p:cNvPr>
          <p:cNvSpPr txBox="1"/>
          <p:nvPr/>
        </p:nvSpPr>
        <p:spPr>
          <a:xfrm>
            <a:off x="246908" y="4578556"/>
            <a:ext cx="3099991" cy="1200329"/>
          </a:xfrm>
          <a:prstGeom prst="rect">
            <a:avLst/>
          </a:prstGeom>
          <a:noFill/>
        </p:spPr>
        <p:txBody>
          <a:bodyPr wrap="square">
            <a:spAutoFit/>
          </a:bodyPr>
          <a:lstStyle/>
          <a:p>
            <a:r>
              <a:rPr lang="en-GB" dirty="0"/>
              <a:t>Young people are using pornography to inform their sexual experiences. (Lim et al., 2016)  </a:t>
            </a:r>
          </a:p>
        </p:txBody>
      </p:sp>
      <p:sp>
        <p:nvSpPr>
          <p:cNvPr id="14" name="TextBox 13">
            <a:extLst>
              <a:ext uri="{FF2B5EF4-FFF2-40B4-BE49-F238E27FC236}">
                <a16:creationId xmlns:a16="http://schemas.microsoft.com/office/drawing/2014/main" id="{B4D7CBC3-B6EE-5F7D-D82A-675A1305BBCE}"/>
              </a:ext>
            </a:extLst>
          </p:cNvPr>
          <p:cNvSpPr txBox="1"/>
          <p:nvPr/>
        </p:nvSpPr>
        <p:spPr>
          <a:xfrm>
            <a:off x="170705" y="1721845"/>
            <a:ext cx="3099991" cy="2492990"/>
          </a:xfrm>
          <a:prstGeom prst="rect">
            <a:avLst/>
          </a:prstGeom>
          <a:noFill/>
        </p:spPr>
        <p:txBody>
          <a:bodyPr wrap="square">
            <a:spAutoFit/>
          </a:bodyPr>
          <a:lstStyle/>
          <a:p>
            <a:r>
              <a:rPr lang="en-GB" dirty="0"/>
              <a:t>“High incidence of mental health disorders among lesbians and gay men” and that “lesbian, gay, and bisexual youths were five times more likely to attempt suicide than their heterosexual peers” </a:t>
            </a:r>
            <a:r>
              <a:rPr lang="en-GB" sz="1200" dirty="0"/>
              <a:t>(Pelts, </a:t>
            </a:r>
            <a:r>
              <a:rPr lang="en-GB" sz="1200" dirty="0" err="1"/>
              <a:t>Rolbiecki</a:t>
            </a:r>
            <a:r>
              <a:rPr lang="en-GB" sz="1200" dirty="0"/>
              <a:t>, and Albright, 2014, p. 132)</a:t>
            </a:r>
          </a:p>
        </p:txBody>
      </p:sp>
    </p:spTree>
    <p:extLst>
      <p:ext uri="{BB962C8B-B14F-4D97-AF65-F5344CB8AC3E}">
        <p14:creationId xmlns:p14="http://schemas.microsoft.com/office/powerpoint/2010/main" val="6930425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CC90-FF7D-31FF-A9A7-FAF41A026F0F}"/>
              </a:ext>
            </a:extLst>
          </p:cNvPr>
          <p:cNvSpPr>
            <a:spLocks noGrp="1"/>
          </p:cNvSpPr>
          <p:nvPr>
            <p:ph type="title"/>
          </p:nvPr>
        </p:nvSpPr>
        <p:spPr>
          <a:xfrm>
            <a:off x="914399" y="571500"/>
            <a:ext cx="10959353" cy="1294228"/>
          </a:xfrm>
        </p:spPr>
        <p:txBody>
          <a:bodyPr>
            <a:normAutofit/>
          </a:bodyPr>
          <a:lstStyle/>
          <a:p>
            <a:r>
              <a:rPr lang="en-GB" sz="4000" b="1" i="0" dirty="0">
                <a:solidFill>
                  <a:srgbClr val="242121"/>
                </a:solidFill>
                <a:effectLst/>
                <a:latin typeface="Arial" panose="020B0604020202020204" pitchFamily="34" charset="0"/>
                <a:cs typeface="Arial" panose="020B0604020202020204" pitchFamily="34" charset="0"/>
              </a:rPr>
              <a:t>Intersectionality of </a:t>
            </a:r>
            <a:r>
              <a:rPr lang="en-GB" sz="4000" dirty="0">
                <a:latin typeface="Arial" panose="020B0604020202020204" pitchFamily="34" charset="0"/>
                <a:cs typeface="Arial" panose="020B0604020202020204" pitchFamily="34" charset="0"/>
              </a:rPr>
              <a:t>Gender &amp; Sexuality</a:t>
            </a:r>
          </a:p>
        </p:txBody>
      </p:sp>
      <p:pic>
        <p:nvPicPr>
          <p:cNvPr id="6" name="Picture 5">
            <a:extLst>
              <a:ext uri="{FF2B5EF4-FFF2-40B4-BE49-F238E27FC236}">
                <a16:creationId xmlns:a16="http://schemas.microsoft.com/office/drawing/2014/main" id="{569D045D-68A0-1FF2-8FA9-38C0EB3A1401}"/>
              </a:ext>
            </a:extLst>
          </p:cNvPr>
          <p:cNvPicPr>
            <a:picLocks noChangeAspect="1"/>
          </p:cNvPicPr>
          <p:nvPr/>
        </p:nvPicPr>
        <p:blipFill rotWithShape="1">
          <a:blip r:embed="rId3"/>
          <a:srcRect l="884" t="8899"/>
          <a:stretch/>
        </p:blipFill>
        <p:spPr>
          <a:xfrm>
            <a:off x="3108592" y="1468582"/>
            <a:ext cx="9083408" cy="5389418"/>
          </a:xfrm>
          <a:prstGeom prst="rect">
            <a:avLst/>
          </a:prstGeom>
        </p:spPr>
      </p:pic>
      <p:sp>
        <p:nvSpPr>
          <p:cNvPr id="8" name="TextBox 7">
            <a:extLst>
              <a:ext uri="{FF2B5EF4-FFF2-40B4-BE49-F238E27FC236}">
                <a16:creationId xmlns:a16="http://schemas.microsoft.com/office/drawing/2014/main" id="{1D44F80B-BCC6-2F6E-C991-C31A085786E2}"/>
              </a:ext>
            </a:extLst>
          </p:cNvPr>
          <p:cNvSpPr txBox="1"/>
          <p:nvPr/>
        </p:nvSpPr>
        <p:spPr>
          <a:xfrm>
            <a:off x="3685942" y="1193889"/>
            <a:ext cx="5776788" cy="338554"/>
          </a:xfrm>
          <a:prstGeom prst="rect">
            <a:avLst/>
          </a:prstGeom>
          <a:noFill/>
        </p:spPr>
        <p:txBody>
          <a:bodyPr wrap="square">
            <a:spAutoFit/>
          </a:bodyPr>
          <a:lstStyle/>
          <a:p>
            <a:pPr algn="r"/>
            <a:r>
              <a:rPr lang="en-GB" sz="1600" b="1" dirty="0"/>
              <a:t>Racial and Sexual Violence Pyramid </a:t>
            </a:r>
          </a:p>
        </p:txBody>
      </p:sp>
      <p:sp>
        <p:nvSpPr>
          <p:cNvPr id="3" name="Content Placeholder 2">
            <a:extLst>
              <a:ext uri="{FF2B5EF4-FFF2-40B4-BE49-F238E27FC236}">
                <a16:creationId xmlns:a16="http://schemas.microsoft.com/office/drawing/2014/main" id="{76AEBE3A-76B2-C4A1-C663-8723072D8D50}"/>
              </a:ext>
            </a:extLst>
          </p:cNvPr>
          <p:cNvSpPr>
            <a:spLocks noGrp="1"/>
          </p:cNvSpPr>
          <p:nvPr>
            <p:ph idx="1"/>
          </p:nvPr>
        </p:nvSpPr>
        <p:spPr>
          <a:xfrm>
            <a:off x="318248" y="1534039"/>
            <a:ext cx="4909735" cy="5153088"/>
          </a:xfrm>
        </p:spPr>
        <p:txBody>
          <a:bodyPr>
            <a:normAutofit/>
          </a:bodyPr>
          <a:lstStyle/>
          <a:p>
            <a:pPr algn="l"/>
            <a:r>
              <a:rPr lang="en-GB" b="0" i="0" dirty="0">
                <a:solidFill>
                  <a:srgbClr val="242121"/>
                </a:solidFill>
                <a:effectLst/>
                <a:latin typeface="Calluna"/>
              </a:rPr>
              <a:t>“Systems of oppression give greater social power to some people over others based on race, gender, sexual orientation, ability, and other aspects of identity. Working towards a future without sexual violence means that advocates, survivors, and communities</a:t>
            </a:r>
            <a:br>
              <a:rPr lang="en-GB" b="0" i="0" dirty="0">
                <a:solidFill>
                  <a:srgbClr val="242121"/>
                </a:solidFill>
                <a:effectLst/>
                <a:latin typeface="Calluna"/>
              </a:rPr>
            </a:br>
            <a:r>
              <a:rPr lang="en-GB" b="0" i="0" dirty="0">
                <a:solidFill>
                  <a:srgbClr val="242121"/>
                </a:solidFill>
                <a:effectLst/>
                <a:latin typeface="Calluna"/>
              </a:rPr>
              <a:t>need to respond to a complex and </a:t>
            </a:r>
            <a:br>
              <a:rPr lang="en-GB" b="0" i="0" dirty="0">
                <a:solidFill>
                  <a:srgbClr val="242121"/>
                </a:solidFill>
                <a:effectLst/>
                <a:latin typeface="Calluna"/>
              </a:rPr>
            </a:br>
            <a:r>
              <a:rPr lang="en-GB" b="0" i="0" dirty="0">
                <a:solidFill>
                  <a:srgbClr val="242121"/>
                </a:solidFill>
                <a:effectLst/>
                <a:latin typeface="Calluna"/>
              </a:rPr>
              <a:t>layered reality that </a:t>
            </a:r>
            <a:r>
              <a:rPr lang="en-GB" b="0" i="0" dirty="0" err="1">
                <a:solidFill>
                  <a:srgbClr val="242121"/>
                </a:solidFill>
                <a:effectLst/>
                <a:latin typeface="Calluna"/>
              </a:rPr>
              <a:t>centers</a:t>
            </a:r>
            <a:r>
              <a:rPr lang="en-GB" b="0" i="0" dirty="0">
                <a:solidFill>
                  <a:srgbClr val="242121"/>
                </a:solidFill>
                <a:effectLst/>
                <a:latin typeface="Calluna"/>
              </a:rPr>
              <a:t> the </a:t>
            </a:r>
            <a:br>
              <a:rPr lang="en-GB" b="0" i="0" dirty="0">
                <a:solidFill>
                  <a:srgbClr val="242121"/>
                </a:solidFill>
                <a:effectLst/>
                <a:latin typeface="Calluna"/>
              </a:rPr>
            </a:br>
            <a:r>
              <a:rPr lang="en-GB" b="0" i="0" dirty="0">
                <a:solidFill>
                  <a:srgbClr val="242121"/>
                </a:solidFill>
                <a:effectLst/>
                <a:latin typeface="Calluna"/>
              </a:rPr>
              <a:t>needs of those survivors most </a:t>
            </a:r>
            <a:br>
              <a:rPr lang="en-GB" b="0" i="0" dirty="0">
                <a:solidFill>
                  <a:srgbClr val="242121"/>
                </a:solidFill>
                <a:effectLst/>
                <a:latin typeface="Calluna"/>
              </a:rPr>
            </a:br>
            <a:r>
              <a:rPr lang="en-GB" b="0" i="0" dirty="0">
                <a:solidFill>
                  <a:srgbClr val="242121"/>
                </a:solidFill>
                <a:effectLst/>
                <a:latin typeface="Calluna"/>
              </a:rPr>
              <a:t>marginalized, silenced, </a:t>
            </a:r>
            <a:br>
              <a:rPr lang="en-GB" b="0" i="0" dirty="0">
                <a:solidFill>
                  <a:srgbClr val="242121"/>
                </a:solidFill>
                <a:effectLst/>
                <a:latin typeface="Calluna"/>
              </a:rPr>
            </a:br>
            <a:r>
              <a:rPr lang="en-GB" b="0" i="0" dirty="0">
                <a:solidFill>
                  <a:srgbClr val="242121"/>
                </a:solidFill>
                <a:effectLst/>
                <a:latin typeface="Calluna"/>
              </a:rPr>
              <a:t>and unseen.”</a:t>
            </a:r>
          </a:p>
          <a:p>
            <a:pPr marL="0" indent="0" algn="l">
              <a:buNone/>
            </a:pPr>
            <a:r>
              <a:rPr lang="en-GB" sz="1400" b="0" i="0" dirty="0">
                <a:solidFill>
                  <a:srgbClr val="242121"/>
                </a:solidFill>
                <a:effectLst/>
                <a:latin typeface="Calluna"/>
              </a:rPr>
              <a:t> </a:t>
            </a:r>
          </a:p>
          <a:p>
            <a:pPr marL="0" indent="0" algn="l">
              <a:buNone/>
            </a:pPr>
            <a:endParaRPr lang="en-GB" sz="1400" b="0" i="0" dirty="0">
              <a:solidFill>
                <a:srgbClr val="242121"/>
              </a:solidFill>
              <a:effectLst/>
              <a:latin typeface="Calluna"/>
            </a:endParaRPr>
          </a:p>
          <a:p>
            <a:endParaRPr lang="en-GB" dirty="0"/>
          </a:p>
        </p:txBody>
      </p:sp>
      <p:sp>
        <p:nvSpPr>
          <p:cNvPr id="10" name="TextBox 9">
            <a:extLst>
              <a:ext uri="{FF2B5EF4-FFF2-40B4-BE49-F238E27FC236}">
                <a16:creationId xmlns:a16="http://schemas.microsoft.com/office/drawing/2014/main" id="{A60F414C-0B42-B227-B008-92D2ACF0CCA0}"/>
              </a:ext>
            </a:extLst>
          </p:cNvPr>
          <p:cNvSpPr txBox="1"/>
          <p:nvPr/>
        </p:nvSpPr>
        <p:spPr>
          <a:xfrm>
            <a:off x="165790" y="6229364"/>
            <a:ext cx="3962865" cy="523220"/>
          </a:xfrm>
          <a:prstGeom prst="rect">
            <a:avLst/>
          </a:prstGeom>
          <a:noFill/>
        </p:spPr>
        <p:txBody>
          <a:bodyPr wrap="square">
            <a:spAutoFit/>
          </a:bodyPr>
          <a:lstStyle/>
          <a:p>
            <a:pPr marL="0" indent="0" algn="l">
              <a:buNone/>
            </a:pPr>
            <a:r>
              <a:rPr lang="en-GB" sz="1400" b="0" i="0" dirty="0">
                <a:solidFill>
                  <a:srgbClr val="242121"/>
                </a:solidFill>
                <a:effectLst/>
                <a:latin typeface="Calluna"/>
              </a:rPr>
              <a:t>Source: </a:t>
            </a:r>
            <a:br>
              <a:rPr lang="en-GB" sz="1400" b="0" i="0" dirty="0">
                <a:solidFill>
                  <a:srgbClr val="242121"/>
                </a:solidFill>
                <a:effectLst/>
                <a:latin typeface="Calluna"/>
              </a:rPr>
            </a:br>
            <a:r>
              <a:rPr lang="en-GB" sz="1400" b="0" i="0" dirty="0">
                <a:solidFill>
                  <a:srgbClr val="242121"/>
                </a:solidFill>
                <a:effectLst/>
                <a:latin typeface="Calluna"/>
              </a:rPr>
              <a:t>California Coalition Against Sexual Assault</a:t>
            </a:r>
          </a:p>
        </p:txBody>
      </p:sp>
    </p:spTree>
    <p:extLst>
      <p:ext uri="{BB962C8B-B14F-4D97-AF65-F5344CB8AC3E}">
        <p14:creationId xmlns:p14="http://schemas.microsoft.com/office/powerpoint/2010/main" val="2338367237"/>
      </p:ext>
    </p:extLst>
  </p:cSld>
  <p:clrMapOvr>
    <a:masterClrMapping/>
  </p:clrMapOvr>
  <p:transition spd="slow">
    <p:cover/>
  </p:transition>
</p:sld>
</file>

<file path=ppt/theme/theme1.xml><?xml version="1.0" encoding="utf-8"?>
<a:theme xmlns:a="http://schemas.openxmlformats.org/drawingml/2006/main" name="BjornVTI">
  <a:themeElements>
    <a:clrScheme name="AnalogousFromLightSeedLeftStep">
      <a:dk1>
        <a:srgbClr val="000000"/>
      </a:dk1>
      <a:lt1>
        <a:srgbClr val="FFFFFF"/>
      </a:lt1>
      <a:dk2>
        <a:srgbClr val="242741"/>
      </a:dk2>
      <a:lt2>
        <a:srgbClr val="E6E2E8"/>
      </a:lt2>
      <a:accent1>
        <a:srgbClr val="89AB74"/>
      </a:accent1>
      <a:accent2>
        <a:srgbClr val="9AA862"/>
      </a:accent2>
      <a:accent3>
        <a:srgbClr val="ADA175"/>
      </a:accent3>
      <a:accent4>
        <a:srgbClr val="C59173"/>
      </a:accent4>
      <a:accent5>
        <a:srgbClr val="D08D90"/>
      </a:accent5>
      <a:accent6>
        <a:srgbClr val="C5739A"/>
      </a:accent6>
      <a:hlink>
        <a:srgbClr val="9469AE"/>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1781</Words>
  <Application>Microsoft Office PowerPoint</Application>
  <PresentationFormat>Widescreen</PresentationFormat>
  <Paragraphs>168</Paragraphs>
  <Slides>18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-apple-system</vt:lpstr>
      <vt:lpstr>Calluna</vt:lpstr>
      <vt:lpstr>Titillium</vt:lpstr>
      <vt:lpstr>arial</vt:lpstr>
      <vt:lpstr>arial</vt:lpstr>
      <vt:lpstr>Calibri</vt:lpstr>
      <vt:lpstr>Helvetica</vt:lpstr>
      <vt:lpstr>Neue Haas Grotesk Text Pro</vt:lpstr>
      <vt:lpstr>Wingdings</vt:lpstr>
      <vt:lpstr>BjornVTI</vt:lpstr>
      <vt:lpstr>Gender &amp; Sexuality in Social Work</vt:lpstr>
      <vt:lpstr>Human Sexuality as a Critical Subfield in Social Work (McCave, Shepard &amp; Winter, 2014)</vt:lpstr>
      <vt:lpstr>Human Sexuality as a  Critical Subfield in Social Work</vt:lpstr>
      <vt:lpstr>Reflection of our Practice Patterns (Myers &amp; Milner, 2007)</vt:lpstr>
      <vt:lpstr>Gender, Sexual, and Relationship Diversity (GSRD)</vt:lpstr>
      <vt:lpstr>Do you know these terms?</vt:lpstr>
      <vt:lpstr>PowerPoint Presentation</vt:lpstr>
      <vt:lpstr>Social Work Dealing with GSRD</vt:lpstr>
      <vt:lpstr>Intersectionality of Gender &amp; Sexuality</vt:lpstr>
      <vt:lpstr>The Experience of Mothers in Polygamous Families  (Gadban &amp; Goldner,  2020)</vt:lpstr>
      <vt:lpstr>Competency-based Approach</vt:lpstr>
      <vt:lpstr>Conceptual Framework of Sexual Well-being for Women with Physical Disability Nery-Hurwit, 2022</vt:lpstr>
      <vt:lpstr>Postmodern-informed Approach</vt:lpstr>
      <vt:lpstr>PowerPoint Presentation</vt:lpstr>
      <vt:lpstr>PowerPoint Presentation</vt:lpstr>
      <vt:lpstr>PowerPoint Presentation</vt:lpstr>
      <vt:lpstr>PowerPoint Presentation</vt:lpstr>
      <vt:lpstr>Good Practice Across  GSRD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&amp; Sexuality in Social Work</dc:title>
  <dc:creator>Carmen Yau</dc:creator>
  <cp:lastModifiedBy>Carmen Yau</cp:lastModifiedBy>
  <cp:revision>1</cp:revision>
  <dcterms:created xsi:type="dcterms:W3CDTF">2024-05-08T14:43:02Z</dcterms:created>
  <dcterms:modified xsi:type="dcterms:W3CDTF">2024-05-16T09:50:24Z</dcterms:modified>
</cp:coreProperties>
</file>