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6" r:id="rId3"/>
    <p:sldId id="270" r:id="rId4"/>
    <p:sldId id="269" r:id="rId5"/>
    <p:sldId id="284" r:id="rId6"/>
    <p:sldId id="297" r:id="rId7"/>
    <p:sldId id="273" r:id="rId8"/>
    <p:sldId id="281" r:id="rId9"/>
    <p:sldId id="280" r:id="rId10"/>
    <p:sldId id="282" r:id="rId11"/>
    <p:sldId id="268" r:id="rId12"/>
    <p:sldId id="278" r:id="rId13"/>
    <p:sldId id="274" r:id="rId14"/>
    <p:sldId id="276" r:id="rId15"/>
    <p:sldId id="283" r:id="rId16"/>
    <p:sldId id="277" r:id="rId17"/>
    <p:sldId id="294" r:id="rId18"/>
    <p:sldId id="295" r:id="rId19"/>
    <p:sldId id="262" r:id="rId20"/>
    <p:sldId id="258"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E2F5"/>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2D510-771A-4BFE-B298-D9D1C71C9B2D}" v="6" dt="2024-09-16T14:21:23.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Yau" userId="a9f31c8c-dd37-4b24-97fc-473b8bebe4e4" providerId="ADAL" clId="{0772D510-771A-4BFE-B298-D9D1C71C9B2D}"/>
    <pc:docChg chg="custSel modSld">
      <pc:chgData name="Carmen Yau" userId="a9f31c8c-dd37-4b24-97fc-473b8bebe4e4" providerId="ADAL" clId="{0772D510-771A-4BFE-B298-D9D1C71C9B2D}" dt="2024-09-16T14:21:47.337" v="45" actId="1076"/>
      <pc:docMkLst>
        <pc:docMk/>
      </pc:docMkLst>
      <pc:sldChg chg="addSp modSp mod">
        <pc:chgData name="Carmen Yau" userId="a9f31c8c-dd37-4b24-97fc-473b8bebe4e4" providerId="ADAL" clId="{0772D510-771A-4BFE-B298-D9D1C71C9B2D}" dt="2024-09-16T14:21:47.337" v="45" actId="1076"/>
        <pc:sldMkLst>
          <pc:docMk/>
          <pc:sldMk cId="267548186" sldId="297"/>
        </pc:sldMkLst>
        <pc:spChg chg="mod">
          <ac:chgData name="Carmen Yau" userId="a9f31c8c-dd37-4b24-97fc-473b8bebe4e4" providerId="ADAL" clId="{0772D510-771A-4BFE-B298-D9D1C71C9B2D}" dt="2024-09-16T14:21:47.337" v="45" actId="1076"/>
          <ac:spMkLst>
            <pc:docMk/>
            <pc:sldMk cId="267548186" sldId="297"/>
            <ac:spMk id="2" creationId="{D5011C5B-0074-003C-2BD0-9D0390966CB0}"/>
          </ac:spMkLst>
        </pc:spChg>
        <pc:spChg chg="mod">
          <ac:chgData name="Carmen Yau" userId="a9f31c8c-dd37-4b24-97fc-473b8bebe4e4" providerId="ADAL" clId="{0772D510-771A-4BFE-B298-D9D1C71C9B2D}" dt="2024-09-16T14:21:44.409" v="44" actId="27636"/>
          <ac:spMkLst>
            <pc:docMk/>
            <pc:sldMk cId="267548186" sldId="297"/>
            <ac:spMk id="3" creationId="{7D3FF2BF-1BCB-4237-C129-431F234F7A0B}"/>
          </ac:spMkLst>
        </pc:spChg>
        <pc:picChg chg="mod">
          <ac:chgData name="Carmen Yau" userId="a9f31c8c-dd37-4b24-97fc-473b8bebe4e4" providerId="ADAL" clId="{0772D510-771A-4BFE-B298-D9D1C71C9B2D}" dt="2024-09-16T14:20:41.080" v="14" actId="1076"/>
          <ac:picMkLst>
            <pc:docMk/>
            <pc:sldMk cId="267548186" sldId="297"/>
            <ac:picMk id="6" creationId="{BBBA4CBC-7EBF-C771-6B3E-F8C23EDB2835}"/>
          </ac:picMkLst>
        </pc:picChg>
        <pc:picChg chg="add mod">
          <ac:chgData name="Carmen Yau" userId="a9f31c8c-dd37-4b24-97fc-473b8bebe4e4" providerId="ADAL" clId="{0772D510-771A-4BFE-B298-D9D1C71C9B2D}" dt="2024-09-16T14:21:23.276" v="34" actId="1076"/>
          <ac:picMkLst>
            <pc:docMk/>
            <pc:sldMk cId="267548186" sldId="297"/>
            <ac:picMk id="1026" creationId="{4B94CC1A-DE7A-688C-510A-0B2BE61450D9}"/>
          </ac:picMkLst>
        </pc:picChg>
      </pc:sldChg>
    </pc:docChg>
  </pc:docChgLst>
  <pc:docChgLst>
    <pc:chgData name="Carmen Yau" userId="a9f31c8c-dd37-4b24-97fc-473b8bebe4e4" providerId="ADAL" clId="{AF683DAB-AE4B-4DE9-ADED-F433D64FFB84}"/>
    <pc:docChg chg="undo custSel addSld delSld modSld sldOrd">
      <pc:chgData name="Carmen Yau" userId="a9f31c8c-dd37-4b24-97fc-473b8bebe4e4" providerId="ADAL" clId="{AF683DAB-AE4B-4DE9-ADED-F433D64FFB84}" dt="2024-05-16T14:03:41.139" v="114" actId="1076"/>
      <pc:docMkLst>
        <pc:docMk/>
      </pc:docMkLst>
      <pc:sldChg chg="delSp mod">
        <pc:chgData name="Carmen Yau" userId="a9f31c8c-dd37-4b24-97fc-473b8bebe4e4" providerId="ADAL" clId="{AF683DAB-AE4B-4DE9-ADED-F433D64FFB84}" dt="2024-05-16T13:46:00.041" v="4" actId="478"/>
        <pc:sldMkLst>
          <pc:docMk/>
          <pc:sldMk cId="737853422" sldId="256"/>
        </pc:sldMkLst>
        <pc:picChg chg="del">
          <ac:chgData name="Carmen Yau" userId="a9f31c8c-dd37-4b24-97fc-473b8bebe4e4" providerId="ADAL" clId="{AF683DAB-AE4B-4DE9-ADED-F433D64FFB84}" dt="2024-05-16T13:46:00.041" v="4" actId="478"/>
          <ac:picMkLst>
            <pc:docMk/>
            <pc:sldMk cId="737853422" sldId="256"/>
            <ac:picMk id="5" creationId="{CA344B56-438A-AF54-30D2-699697356A47}"/>
          </ac:picMkLst>
        </pc:picChg>
      </pc:sldChg>
      <pc:sldChg chg="add del ord">
        <pc:chgData name="Carmen Yau" userId="a9f31c8c-dd37-4b24-97fc-473b8bebe4e4" providerId="ADAL" clId="{AF683DAB-AE4B-4DE9-ADED-F433D64FFB84}" dt="2024-05-16T13:46:31.150" v="8"/>
        <pc:sldMkLst>
          <pc:docMk/>
          <pc:sldMk cId="2983880950" sldId="257"/>
        </pc:sldMkLst>
      </pc:sldChg>
      <pc:sldChg chg="del">
        <pc:chgData name="Carmen Yau" userId="a9f31c8c-dd37-4b24-97fc-473b8bebe4e4" providerId="ADAL" clId="{AF683DAB-AE4B-4DE9-ADED-F433D64FFB84}" dt="2024-05-16T13:45:31.996" v="0" actId="47"/>
        <pc:sldMkLst>
          <pc:docMk/>
          <pc:sldMk cId="269878157" sldId="260"/>
        </pc:sldMkLst>
      </pc:sldChg>
      <pc:sldChg chg="del">
        <pc:chgData name="Carmen Yau" userId="a9f31c8c-dd37-4b24-97fc-473b8bebe4e4" providerId="ADAL" clId="{AF683DAB-AE4B-4DE9-ADED-F433D64FFB84}" dt="2024-05-16T13:45:35.729" v="2" actId="47"/>
        <pc:sldMkLst>
          <pc:docMk/>
          <pc:sldMk cId="475970338" sldId="271"/>
        </pc:sldMkLst>
      </pc:sldChg>
      <pc:sldChg chg="del">
        <pc:chgData name="Carmen Yau" userId="a9f31c8c-dd37-4b24-97fc-473b8bebe4e4" providerId="ADAL" clId="{AF683DAB-AE4B-4DE9-ADED-F433D64FFB84}" dt="2024-05-16T13:45:33.023" v="1" actId="47"/>
        <pc:sldMkLst>
          <pc:docMk/>
          <pc:sldMk cId="1575083520" sldId="272"/>
        </pc:sldMkLst>
      </pc:sldChg>
      <pc:sldChg chg="addSp delSp modSp new mod">
        <pc:chgData name="Carmen Yau" userId="a9f31c8c-dd37-4b24-97fc-473b8bebe4e4" providerId="ADAL" clId="{AF683DAB-AE4B-4DE9-ADED-F433D64FFB84}" dt="2024-05-16T14:03:41.139" v="114" actId="1076"/>
        <pc:sldMkLst>
          <pc:docMk/>
          <pc:sldMk cId="267548186" sldId="297"/>
        </pc:sldMkLst>
        <pc:spChg chg="mod">
          <ac:chgData name="Carmen Yau" userId="a9f31c8c-dd37-4b24-97fc-473b8bebe4e4" providerId="ADAL" clId="{AF683DAB-AE4B-4DE9-ADED-F433D64FFB84}" dt="2024-05-16T13:55:24.213" v="105" actId="20577"/>
          <ac:spMkLst>
            <pc:docMk/>
            <pc:sldMk cId="267548186" sldId="297"/>
            <ac:spMk id="2" creationId="{D5011C5B-0074-003C-2BD0-9D0390966CB0}"/>
          </ac:spMkLst>
        </pc:spChg>
        <pc:spChg chg="mod">
          <ac:chgData name="Carmen Yau" userId="a9f31c8c-dd37-4b24-97fc-473b8bebe4e4" providerId="ADAL" clId="{AF683DAB-AE4B-4DE9-ADED-F433D64FFB84}" dt="2024-05-16T13:55:30.506" v="106" actId="5793"/>
          <ac:spMkLst>
            <pc:docMk/>
            <pc:sldMk cId="267548186" sldId="297"/>
            <ac:spMk id="3" creationId="{7D3FF2BF-1BCB-4237-C129-431F234F7A0B}"/>
          </ac:spMkLst>
        </pc:spChg>
        <pc:picChg chg="add del mod">
          <ac:chgData name="Carmen Yau" userId="a9f31c8c-dd37-4b24-97fc-473b8bebe4e4" providerId="ADAL" clId="{AF683DAB-AE4B-4DE9-ADED-F433D64FFB84}" dt="2024-05-16T14:03:21.681" v="108" actId="478"/>
          <ac:picMkLst>
            <pc:docMk/>
            <pc:sldMk cId="267548186" sldId="297"/>
            <ac:picMk id="4" creationId="{9F7F5F2D-A62B-1B0E-A815-7DB1BA61D456}"/>
          </ac:picMkLst>
        </pc:picChg>
        <pc:picChg chg="add mod">
          <ac:chgData name="Carmen Yau" userId="a9f31c8c-dd37-4b24-97fc-473b8bebe4e4" providerId="ADAL" clId="{AF683DAB-AE4B-4DE9-ADED-F433D64FFB84}" dt="2024-05-16T14:03:41.139" v="114" actId="1076"/>
          <ac:picMkLst>
            <pc:docMk/>
            <pc:sldMk cId="267548186" sldId="297"/>
            <ac:picMk id="6" creationId="{BBBA4CBC-7EBF-C771-6B3E-F8C23EDB2835}"/>
          </ac:picMkLst>
        </pc:picChg>
      </pc:sldChg>
      <pc:sldChg chg="del">
        <pc:chgData name="Carmen Yau" userId="a9f31c8c-dd37-4b24-97fc-473b8bebe4e4" providerId="ADAL" clId="{AF683DAB-AE4B-4DE9-ADED-F433D64FFB84}" dt="2024-05-16T13:45:54.737" v="3" actId="47"/>
        <pc:sldMkLst>
          <pc:docMk/>
          <pc:sldMk cId="776185922" sldId="29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B0AC58-92CE-45DA-9509-452D8BC0B68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A4ABAC22-9000-4C7E-850C-052343193EFA}">
      <dgm:prSet phldrT="[Text]"/>
      <dgm:spPr/>
      <dgm:t>
        <a:bodyPr/>
        <a:lstStyle/>
        <a:p>
          <a:r>
            <a:rPr lang="en-GB" dirty="0"/>
            <a:t>Evidence-Based Practice</a:t>
          </a:r>
        </a:p>
      </dgm:t>
    </dgm:pt>
    <dgm:pt modelId="{CC9DBB79-89AF-438B-96C2-17296EABFB22}" type="parTrans" cxnId="{3A612E35-0A57-4B70-98EF-691C4667A299}">
      <dgm:prSet/>
      <dgm:spPr/>
      <dgm:t>
        <a:bodyPr/>
        <a:lstStyle/>
        <a:p>
          <a:endParaRPr lang="en-GB"/>
        </a:p>
      </dgm:t>
    </dgm:pt>
    <dgm:pt modelId="{85B1E643-A936-4369-B84C-A42A5E5EEE8A}" type="sibTrans" cxnId="{3A612E35-0A57-4B70-98EF-691C4667A299}">
      <dgm:prSet/>
      <dgm:spPr/>
      <dgm:t>
        <a:bodyPr/>
        <a:lstStyle/>
        <a:p>
          <a:endParaRPr lang="en-GB"/>
        </a:p>
      </dgm:t>
    </dgm:pt>
    <dgm:pt modelId="{F9384EF3-E86B-46CF-8B2C-19D0E909E2C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Welfare Economics</a:t>
          </a:r>
        </a:p>
      </dgm:t>
    </dgm:pt>
    <dgm:pt modelId="{EBB5E04D-7745-405A-A3F2-51FDD71149D0}" type="parTrans" cxnId="{699BC965-DF28-4591-9D7D-7CF332F21635}">
      <dgm:prSet/>
      <dgm:spPr/>
      <dgm:t>
        <a:bodyPr/>
        <a:lstStyle/>
        <a:p>
          <a:endParaRPr lang="en-GB"/>
        </a:p>
      </dgm:t>
    </dgm:pt>
    <dgm:pt modelId="{CBB6620C-9047-4653-A2B5-21F7CCBDA7BA}" type="sibTrans" cxnId="{699BC965-DF28-4591-9D7D-7CF332F21635}">
      <dgm:prSet/>
      <dgm:spPr/>
      <dgm:t>
        <a:bodyPr/>
        <a:lstStyle/>
        <a:p>
          <a:endParaRPr lang="en-GB"/>
        </a:p>
      </dgm:t>
    </dgm:pt>
    <dgm:pt modelId="{8D686B91-DD74-414C-B0EA-39B37843DA4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Cross-Disciplinary Collaboration</a:t>
          </a:r>
        </a:p>
      </dgm:t>
    </dgm:pt>
    <dgm:pt modelId="{72331C2D-10B8-417A-857F-C4078D6ED0BD}" type="parTrans" cxnId="{70FF6225-7B7E-4572-BCFB-D202DF9BB0D5}">
      <dgm:prSet/>
      <dgm:spPr/>
      <dgm:t>
        <a:bodyPr/>
        <a:lstStyle/>
        <a:p>
          <a:endParaRPr lang="en-GB"/>
        </a:p>
      </dgm:t>
    </dgm:pt>
    <dgm:pt modelId="{2AECA772-879A-439F-BEEA-3518AEB6D762}" type="sibTrans" cxnId="{70FF6225-7B7E-4572-BCFB-D202DF9BB0D5}">
      <dgm:prSet/>
      <dgm:spPr/>
      <dgm:t>
        <a:bodyPr/>
        <a:lstStyle/>
        <a:p>
          <a:endParaRPr lang="en-GB"/>
        </a:p>
      </dgm:t>
    </dgm:pt>
    <dgm:pt modelId="{8687F045-7DDA-447D-9E0D-02CA023CDE6C}">
      <dgm:prSet phldrT="[Text]"/>
      <dgm:spPr/>
      <dgm:t>
        <a:bodyPr/>
        <a:lstStyle/>
        <a:p>
          <a:r>
            <a:rPr lang="en-GB" dirty="0"/>
            <a:t>Emancipatory Practice</a:t>
          </a:r>
        </a:p>
      </dgm:t>
    </dgm:pt>
    <dgm:pt modelId="{6AB03767-0B0C-4C60-9351-C12281A032E6}" type="parTrans" cxnId="{01DCC03C-5121-44BF-BB0F-86591C38D59B}">
      <dgm:prSet/>
      <dgm:spPr/>
      <dgm:t>
        <a:bodyPr/>
        <a:lstStyle/>
        <a:p>
          <a:endParaRPr lang="en-GB"/>
        </a:p>
      </dgm:t>
    </dgm:pt>
    <dgm:pt modelId="{8C6D9235-3FC4-4C3D-AFA0-460EBE8ABB2F}" type="sibTrans" cxnId="{01DCC03C-5121-44BF-BB0F-86591C38D59B}">
      <dgm:prSet/>
      <dgm:spPr/>
      <dgm:t>
        <a:bodyPr/>
        <a:lstStyle/>
        <a:p>
          <a:endParaRPr lang="en-GB"/>
        </a:p>
      </dgm:t>
    </dgm:pt>
    <dgm:pt modelId="{E55B6429-1A94-4A49-9E2E-7D48B9E3526B}">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Knowledge of communities</a:t>
          </a:r>
        </a:p>
      </dgm:t>
    </dgm:pt>
    <dgm:pt modelId="{A4FFA9D0-74F7-4AB1-ACF9-3489A2C61126}" type="parTrans" cxnId="{05D1377A-5680-47CC-B8DA-037100272F33}">
      <dgm:prSet/>
      <dgm:spPr/>
      <dgm:t>
        <a:bodyPr/>
        <a:lstStyle/>
        <a:p>
          <a:endParaRPr lang="en-GB"/>
        </a:p>
      </dgm:t>
    </dgm:pt>
    <dgm:pt modelId="{3A463DD8-056C-4D15-A4F4-93B0B52B3849}" type="sibTrans" cxnId="{05D1377A-5680-47CC-B8DA-037100272F33}">
      <dgm:prSet/>
      <dgm:spPr/>
      <dgm:t>
        <a:bodyPr/>
        <a:lstStyle/>
        <a:p>
          <a:endParaRPr lang="en-GB"/>
        </a:p>
      </dgm:t>
    </dgm:pt>
    <dgm:pt modelId="{DA953F09-3A12-4171-A031-219D38E6135B}">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Cultural Humility</a:t>
          </a:r>
        </a:p>
      </dgm:t>
    </dgm:pt>
    <dgm:pt modelId="{82FED9DF-F404-420E-A031-0BB2C2A4A18B}" type="parTrans" cxnId="{141DDAD6-EF5B-4A1F-8FA1-8618488A27F1}">
      <dgm:prSet/>
      <dgm:spPr/>
      <dgm:t>
        <a:bodyPr/>
        <a:lstStyle/>
        <a:p>
          <a:endParaRPr lang="en-GB"/>
        </a:p>
      </dgm:t>
    </dgm:pt>
    <dgm:pt modelId="{97E4F32A-87FB-4688-9582-14FDE5D6A95D}" type="sibTrans" cxnId="{141DDAD6-EF5B-4A1F-8FA1-8618488A27F1}">
      <dgm:prSet/>
      <dgm:spPr/>
      <dgm:t>
        <a:bodyPr/>
        <a:lstStyle/>
        <a:p>
          <a:endParaRPr lang="en-GB"/>
        </a:p>
      </dgm:t>
    </dgm:pt>
    <dgm:pt modelId="{1747F406-135B-4176-AB77-B97241AFEB29}">
      <dgm:prSet phldrT="[Text]"/>
      <dgm:spPr/>
      <dgm:t>
        <a:bodyPr/>
        <a:lstStyle/>
        <a:p>
          <a:r>
            <a:rPr lang="en-GB" dirty="0"/>
            <a:t>Values &amp; Ethics</a:t>
          </a:r>
        </a:p>
      </dgm:t>
    </dgm:pt>
    <dgm:pt modelId="{C8F4FDB4-AEC3-4B31-9E8E-DC1411BA6881}" type="parTrans" cxnId="{F7304CCB-891F-4D31-A615-F0CABDB363BE}">
      <dgm:prSet/>
      <dgm:spPr/>
      <dgm:t>
        <a:bodyPr/>
        <a:lstStyle/>
        <a:p>
          <a:endParaRPr lang="en-GB"/>
        </a:p>
      </dgm:t>
    </dgm:pt>
    <dgm:pt modelId="{104A37A9-60C8-49AE-9247-67BED59EBB1A}" type="sibTrans" cxnId="{F7304CCB-891F-4D31-A615-F0CABDB363BE}">
      <dgm:prSet/>
      <dgm:spPr/>
      <dgm:t>
        <a:bodyPr/>
        <a:lstStyle/>
        <a:p>
          <a:endParaRPr lang="en-GB"/>
        </a:p>
      </dgm:t>
    </dgm:pt>
    <dgm:pt modelId="{90B9FB60-DBC3-4017-82BA-3B5C11C21990}">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Anti-Oppressive &amp; Anti-discriminatory Practice</a:t>
          </a:r>
        </a:p>
      </dgm:t>
    </dgm:pt>
    <dgm:pt modelId="{3CABB6FB-9A8B-4D24-91B3-A9F7FD1BFF4E}" type="parTrans" cxnId="{619859A1-E5A4-411E-8ABE-1DD0485F5A90}">
      <dgm:prSet/>
      <dgm:spPr/>
      <dgm:t>
        <a:bodyPr/>
        <a:lstStyle/>
        <a:p>
          <a:endParaRPr lang="en-GB"/>
        </a:p>
      </dgm:t>
    </dgm:pt>
    <dgm:pt modelId="{07765A93-12A5-4820-AAB2-13BC49139E65}" type="sibTrans" cxnId="{619859A1-E5A4-411E-8ABE-1DD0485F5A90}">
      <dgm:prSet/>
      <dgm:spPr/>
      <dgm:t>
        <a:bodyPr/>
        <a:lstStyle/>
        <a:p>
          <a:endParaRPr lang="en-GB"/>
        </a:p>
      </dgm:t>
    </dgm:pt>
    <dgm:pt modelId="{30FEBC48-684D-4F28-9CCB-34311F15E497}">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Co-design solutions</a:t>
          </a:r>
        </a:p>
      </dgm:t>
    </dgm:pt>
    <dgm:pt modelId="{A2037677-4DF3-498F-B69C-76FB0C1D0E26}" type="parTrans" cxnId="{1536983E-DCB4-47D9-95D2-F9704A10D570}">
      <dgm:prSet/>
      <dgm:spPr/>
      <dgm:t>
        <a:bodyPr/>
        <a:lstStyle/>
        <a:p>
          <a:endParaRPr lang="en-GB"/>
        </a:p>
      </dgm:t>
    </dgm:pt>
    <dgm:pt modelId="{7F405F91-683D-481E-9744-363289F7A45C}" type="sibTrans" cxnId="{1536983E-DCB4-47D9-95D2-F9704A10D570}">
      <dgm:prSet/>
      <dgm:spPr/>
      <dgm:t>
        <a:bodyPr/>
        <a:lstStyle/>
        <a:p>
          <a:endParaRPr lang="en-GB"/>
        </a:p>
      </dgm:t>
    </dgm:pt>
    <dgm:pt modelId="{441B7E3F-A723-4C7A-8953-6D6E5BD48D9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Empowerment &amp; J</a:t>
          </a:r>
          <a:r>
            <a:rPr lang="en-GB" sz="1600" b="0" i="0" dirty="0"/>
            <a:t>ustice</a:t>
          </a:r>
          <a:endParaRPr lang="en-GB" sz="1600" dirty="0"/>
        </a:p>
      </dgm:t>
    </dgm:pt>
    <dgm:pt modelId="{4CCEDFA9-144B-4F7B-9B02-3F689C89AED9}" type="parTrans" cxnId="{FAD56FC1-343C-4EBD-8B78-33A8BA7E167C}">
      <dgm:prSet/>
      <dgm:spPr/>
      <dgm:t>
        <a:bodyPr/>
        <a:lstStyle/>
        <a:p>
          <a:endParaRPr lang="en-GB"/>
        </a:p>
      </dgm:t>
    </dgm:pt>
    <dgm:pt modelId="{2A496991-F5A4-4C73-B610-6863ABF6DABD}" type="sibTrans" cxnId="{FAD56FC1-343C-4EBD-8B78-33A8BA7E167C}">
      <dgm:prSet/>
      <dgm:spPr/>
      <dgm:t>
        <a:bodyPr/>
        <a:lstStyle/>
        <a:p>
          <a:endParaRPr lang="en-GB"/>
        </a:p>
      </dgm:t>
    </dgm:pt>
    <dgm:pt modelId="{88757C51-93B3-4A2B-9AF4-7A0C18792129}">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b="0" i="0" dirty="0"/>
            <a:t>Professional Integrity</a:t>
          </a:r>
          <a:endParaRPr lang="en-GB" sz="1600" dirty="0"/>
        </a:p>
      </dgm:t>
    </dgm:pt>
    <dgm:pt modelId="{42DFAA3C-AB76-4336-99D0-4C1E4426D48E}" type="parTrans" cxnId="{61874780-4521-4A82-9F86-8E0B6CF36960}">
      <dgm:prSet/>
      <dgm:spPr/>
      <dgm:t>
        <a:bodyPr/>
        <a:lstStyle/>
        <a:p>
          <a:endParaRPr lang="en-GB"/>
        </a:p>
      </dgm:t>
    </dgm:pt>
    <dgm:pt modelId="{32F03D1D-68D5-475E-96AD-1ADCA2C4EA66}" type="sibTrans" cxnId="{61874780-4521-4A82-9F86-8E0B6CF36960}">
      <dgm:prSet/>
      <dgm:spPr/>
      <dgm:t>
        <a:bodyPr/>
        <a:lstStyle/>
        <a:p>
          <a:endParaRPr lang="en-GB"/>
        </a:p>
      </dgm:t>
    </dgm:pt>
    <dgm:pt modelId="{73FA77C7-19AF-4D7E-ADD9-035767D8E2FE}">
      <dgm:prSet phldrT="[Text]" custT="1">
        <dgm:style>
          <a:lnRef idx="2">
            <a:schemeClr val="accent1"/>
          </a:lnRef>
          <a:fillRef idx="1">
            <a:schemeClr val="lt1"/>
          </a:fillRef>
          <a:effectRef idx="0">
            <a:schemeClr val="accent1"/>
          </a:effectRef>
          <a:fontRef idx="minor">
            <a:schemeClr val="dk1"/>
          </a:fontRef>
        </dgm:style>
      </dgm:prSet>
      <dgm:spPr/>
      <dgm:t>
        <a:bodyPr/>
        <a:lstStyle/>
        <a:p>
          <a:r>
            <a:rPr lang="en-GB" sz="1600" dirty="0"/>
            <a:t>Impact Evaluation</a:t>
          </a:r>
        </a:p>
      </dgm:t>
    </dgm:pt>
    <dgm:pt modelId="{5D5F8C3B-EE20-4323-909D-4AFE81CFAF1A}" type="parTrans" cxnId="{2812F6E8-40DD-455D-98F2-28527ABC31D1}">
      <dgm:prSet/>
      <dgm:spPr/>
      <dgm:t>
        <a:bodyPr/>
        <a:lstStyle/>
        <a:p>
          <a:endParaRPr lang="en-GB"/>
        </a:p>
      </dgm:t>
    </dgm:pt>
    <dgm:pt modelId="{0A0B1458-C37D-44A5-8CD2-6DC6901B499F}" type="sibTrans" cxnId="{2812F6E8-40DD-455D-98F2-28527ABC31D1}">
      <dgm:prSet/>
      <dgm:spPr/>
      <dgm:t>
        <a:bodyPr/>
        <a:lstStyle/>
        <a:p>
          <a:endParaRPr lang="en-GB"/>
        </a:p>
      </dgm:t>
    </dgm:pt>
    <dgm:pt modelId="{DFD06F93-0469-4A07-9033-BEBF06ADD9F8}" type="pres">
      <dgm:prSet presAssocID="{28B0AC58-92CE-45DA-9509-452D8BC0B68E}" presName="theList" presStyleCnt="0">
        <dgm:presLayoutVars>
          <dgm:dir/>
          <dgm:animLvl val="lvl"/>
          <dgm:resizeHandles val="exact"/>
        </dgm:presLayoutVars>
      </dgm:prSet>
      <dgm:spPr/>
    </dgm:pt>
    <dgm:pt modelId="{0FB0A6F0-8854-450D-9B14-9D3E55C5F823}" type="pres">
      <dgm:prSet presAssocID="{A4ABAC22-9000-4C7E-850C-052343193EFA}" presName="compNode" presStyleCnt="0"/>
      <dgm:spPr/>
    </dgm:pt>
    <dgm:pt modelId="{A2AAE8CB-81D8-4473-97D3-24E7512ABFB9}" type="pres">
      <dgm:prSet presAssocID="{A4ABAC22-9000-4C7E-850C-052343193EFA}" presName="aNode" presStyleLbl="bgShp" presStyleIdx="0" presStyleCnt="3"/>
      <dgm:spPr/>
    </dgm:pt>
    <dgm:pt modelId="{A1D3F9A6-A9DD-4DE5-BBD3-D706F6EFC263}" type="pres">
      <dgm:prSet presAssocID="{A4ABAC22-9000-4C7E-850C-052343193EFA}" presName="textNode" presStyleLbl="bgShp" presStyleIdx="0" presStyleCnt="3"/>
      <dgm:spPr/>
    </dgm:pt>
    <dgm:pt modelId="{2D1B90A9-AB9C-4738-AE46-5D6CD5C4EE16}" type="pres">
      <dgm:prSet presAssocID="{A4ABAC22-9000-4C7E-850C-052343193EFA}" presName="compChildNode" presStyleCnt="0"/>
      <dgm:spPr/>
    </dgm:pt>
    <dgm:pt modelId="{D65D52A1-4B9B-4B5D-A6DB-012B0BDF86F8}" type="pres">
      <dgm:prSet presAssocID="{A4ABAC22-9000-4C7E-850C-052343193EFA}" presName="theInnerList" presStyleCnt="0"/>
      <dgm:spPr/>
    </dgm:pt>
    <dgm:pt modelId="{AB3782A4-9DC4-4CF9-9204-22F48A387F3D}" type="pres">
      <dgm:prSet presAssocID="{73FA77C7-19AF-4D7E-ADD9-035767D8E2FE}" presName="childNode" presStyleLbl="node1" presStyleIdx="0" presStyleCnt="9">
        <dgm:presLayoutVars>
          <dgm:bulletEnabled val="1"/>
        </dgm:presLayoutVars>
      </dgm:prSet>
      <dgm:spPr/>
    </dgm:pt>
    <dgm:pt modelId="{8DC88224-0B9A-49E9-A9C7-A8EB3B6D4DF4}" type="pres">
      <dgm:prSet presAssocID="{73FA77C7-19AF-4D7E-ADD9-035767D8E2FE}" presName="aSpace2" presStyleCnt="0"/>
      <dgm:spPr/>
    </dgm:pt>
    <dgm:pt modelId="{1BF8AFB8-56A6-44F0-9282-8368BECF3C99}" type="pres">
      <dgm:prSet presAssocID="{F9384EF3-E86B-46CF-8B2C-19D0E909E2C7}" presName="childNode" presStyleLbl="node1" presStyleIdx="1" presStyleCnt="9">
        <dgm:presLayoutVars>
          <dgm:bulletEnabled val="1"/>
        </dgm:presLayoutVars>
      </dgm:prSet>
      <dgm:spPr/>
    </dgm:pt>
    <dgm:pt modelId="{84A80303-2767-48DE-B1BB-8608E6E4AEC5}" type="pres">
      <dgm:prSet presAssocID="{F9384EF3-E86B-46CF-8B2C-19D0E909E2C7}" presName="aSpace2" presStyleCnt="0"/>
      <dgm:spPr/>
    </dgm:pt>
    <dgm:pt modelId="{EBB625B5-D438-4927-8495-864F58027203}" type="pres">
      <dgm:prSet presAssocID="{8D686B91-DD74-414C-B0EA-39B37843DA4C}" presName="childNode" presStyleLbl="node1" presStyleIdx="2" presStyleCnt="9">
        <dgm:presLayoutVars>
          <dgm:bulletEnabled val="1"/>
        </dgm:presLayoutVars>
      </dgm:prSet>
      <dgm:spPr/>
    </dgm:pt>
    <dgm:pt modelId="{D1193C35-E458-4C87-8886-D39CBCD10398}" type="pres">
      <dgm:prSet presAssocID="{A4ABAC22-9000-4C7E-850C-052343193EFA}" presName="aSpace" presStyleCnt="0"/>
      <dgm:spPr/>
    </dgm:pt>
    <dgm:pt modelId="{392BE6FB-3937-4D65-8650-F890CA7C74EF}" type="pres">
      <dgm:prSet presAssocID="{8687F045-7DDA-447D-9E0D-02CA023CDE6C}" presName="compNode" presStyleCnt="0"/>
      <dgm:spPr/>
    </dgm:pt>
    <dgm:pt modelId="{5C7696EA-DCD6-446A-9D62-141858ABA7F3}" type="pres">
      <dgm:prSet presAssocID="{8687F045-7DDA-447D-9E0D-02CA023CDE6C}" presName="aNode" presStyleLbl="bgShp" presStyleIdx="1" presStyleCnt="3"/>
      <dgm:spPr/>
    </dgm:pt>
    <dgm:pt modelId="{F348D10B-D6DE-4ACC-B85C-93C489412B1F}" type="pres">
      <dgm:prSet presAssocID="{8687F045-7DDA-447D-9E0D-02CA023CDE6C}" presName="textNode" presStyleLbl="bgShp" presStyleIdx="1" presStyleCnt="3"/>
      <dgm:spPr/>
    </dgm:pt>
    <dgm:pt modelId="{2D8EBC2B-723F-411F-8B9F-14BA47E35E15}" type="pres">
      <dgm:prSet presAssocID="{8687F045-7DDA-447D-9E0D-02CA023CDE6C}" presName="compChildNode" presStyleCnt="0"/>
      <dgm:spPr/>
    </dgm:pt>
    <dgm:pt modelId="{083EEAC9-5C6D-4A26-A6ED-99E6D3746055}" type="pres">
      <dgm:prSet presAssocID="{8687F045-7DDA-447D-9E0D-02CA023CDE6C}" presName="theInnerList" presStyleCnt="0"/>
      <dgm:spPr/>
    </dgm:pt>
    <dgm:pt modelId="{B4794E19-9FD6-4FF6-A68C-989B401FAD15}" type="pres">
      <dgm:prSet presAssocID="{E55B6429-1A94-4A49-9E2E-7D48B9E3526B}" presName="childNode" presStyleLbl="node1" presStyleIdx="3" presStyleCnt="9" custLinFactNeighborX="-1024" custLinFactNeighborY="59428">
        <dgm:presLayoutVars>
          <dgm:bulletEnabled val="1"/>
        </dgm:presLayoutVars>
      </dgm:prSet>
      <dgm:spPr/>
    </dgm:pt>
    <dgm:pt modelId="{455B1DBE-AC62-478C-A86B-49D4F20C0518}" type="pres">
      <dgm:prSet presAssocID="{E55B6429-1A94-4A49-9E2E-7D48B9E3526B}" presName="aSpace2" presStyleCnt="0"/>
      <dgm:spPr/>
    </dgm:pt>
    <dgm:pt modelId="{166D36AD-FAD8-4FE7-8BAB-2D0DE0968123}" type="pres">
      <dgm:prSet presAssocID="{DA953F09-3A12-4171-A031-219D38E6135B}" presName="childNode" presStyleLbl="node1" presStyleIdx="4" presStyleCnt="9">
        <dgm:presLayoutVars>
          <dgm:bulletEnabled val="1"/>
        </dgm:presLayoutVars>
      </dgm:prSet>
      <dgm:spPr/>
    </dgm:pt>
    <dgm:pt modelId="{2922CDAF-89C8-4099-842B-D0E720EC41E9}" type="pres">
      <dgm:prSet presAssocID="{DA953F09-3A12-4171-A031-219D38E6135B}" presName="aSpace2" presStyleCnt="0"/>
      <dgm:spPr/>
    </dgm:pt>
    <dgm:pt modelId="{B210CB81-1ACD-4DB4-AD52-F0D642F8D694}" type="pres">
      <dgm:prSet presAssocID="{30FEBC48-684D-4F28-9CCB-34311F15E497}" presName="childNode" presStyleLbl="node1" presStyleIdx="5" presStyleCnt="9">
        <dgm:presLayoutVars>
          <dgm:bulletEnabled val="1"/>
        </dgm:presLayoutVars>
      </dgm:prSet>
      <dgm:spPr/>
    </dgm:pt>
    <dgm:pt modelId="{3E683FAC-52EB-4E61-81E0-CBA655767447}" type="pres">
      <dgm:prSet presAssocID="{8687F045-7DDA-447D-9E0D-02CA023CDE6C}" presName="aSpace" presStyleCnt="0"/>
      <dgm:spPr/>
    </dgm:pt>
    <dgm:pt modelId="{96B72E1F-2CEE-4C48-9C42-8420529E91B6}" type="pres">
      <dgm:prSet presAssocID="{1747F406-135B-4176-AB77-B97241AFEB29}" presName="compNode" presStyleCnt="0"/>
      <dgm:spPr/>
    </dgm:pt>
    <dgm:pt modelId="{393BA1C2-4678-45F5-B5BD-66F815A7D0CC}" type="pres">
      <dgm:prSet presAssocID="{1747F406-135B-4176-AB77-B97241AFEB29}" presName="aNode" presStyleLbl="bgShp" presStyleIdx="2" presStyleCnt="3"/>
      <dgm:spPr/>
    </dgm:pt>
    <dgm:pt modelId="{704374C9-905B-4FF5-A3A0-FCFD074F6920}" type="pres">
      <dgm:prSet presAssocID="{1747F406-135B-4176-AB77-B97241AFEB29}" presName="textNode" presStyleLbl="bgShp" presStyleIdx="2" presStyleCnt="3"/>
      <dgm:spPr/>
    </dgm:pt>
    <dgm:pt modelId="{E004EC5C-BB9F-4BEC-A3F1-5FB1B3970DC2}" type="pres">
      <dgm:prSet presAssocID="{1747F406-135B-4176-AB77-B97241AFEB29}" presName="compChildNode" presStyleCnt="0"/>
      <dgm:spPr/>
    </dgm:pt>
    <dgm:pt modelId="{E63DD644-5BCB-40E3-9780-519C3EF464F7}" type="pres">
      <dgm:prSet presAssocID="{1747F406-135B-4176-AB77-B97241AFEB29}" presName="theInnerList" presStyleCnt="0"/>
      <dgm:spPr/>
    </dgm:pt>
    <dgm:pt modelId="{CDF76603-BC47-4531-B288-3993BD94407B}" type="pres">
      <dgm:prSet presAssocID="{90B9FB60-DBC3-4017-82BA-3B5C11C21990}" presName="childNode" presStyleLbl="node1" presStyleIdx="6" presStyleCnt="9">
        <dgm:presLayoutVars>
          <dgm:bulletEnabled val="1"/>
        </dgm:presLayoutVars>
      </dgm:prSet>
      <dgm:spPr/>
    </dgm:pt>
    <dgm:pt modelId="{868AD9A7-EBA9-4EE2-879B-C47656E504A9}" type="pres">
      <dgm:prSet presAssocID="{90B9FB60-DBC3-4017-82BA-3B5C11C21990}" presName="aSpace2" presStyleCnt="0"/>
      <dgm:spPr/>
    </dgm:pt>
    <dgm:pt modelId="{E6E17D1D-3A24-4955-B333-C99EFD6B01C5}" type="pres">
      <dgm:prSet presAssocID="{88757C51-93B3-4A2B-9AF4-7A0C18792129}" presName="childNode" presStyleLbl="node1" presStyleIdx="7" presStyleCnt="9">
        <dgm:presLayoutVars>
          <dgm:bulletEnabled val="1"/>
        </dgm:presLayoutVars>
      </dgm:prSet>
      <dgm:spPr/>
    </dgm:pt>
    <dgm:pt modelId="{14842B8F-CFF0-402F-9E95-4D5FF23E6553}" type="pres">
      <dgm:prSet presAssocID="{88757C51-93B3-4A2B-9AF4-7A0C18792129}" presName="aSpace2" presStyleCnt="0"/>
      <dgm:spPr/>
    </dgm:pt>
    <dgm:pt modelId="{E4997DFB-D50D-4A55-9CD6-D395C87E665C}" type="pres">
      <dgm:prSet presAssocID="{441B7E3F-A723-4C7A-8953-6D6E5BD48D9A}" presName="childNode" presStyleLbl="node1" presStyleIdx="8" presStyleCnt="9">
        <dgm:presLayoutVars>
          <dgm:bulletEnabled val="1"/>
        </dgm:presLayoutVars>
      </dgm:prSet>
      <dgm:spPr/>
    </dgm:pt>
  </dgm:ptLst>
  <dgm:cxnLst>
    <dgm:cxn modelId="{21742C02-C284-46BD-B7C9-168FBE7E6868}" type="presOf" srcId="{1747F406-135B-4176-AB77-B97241AFEB29}" destId="{704374C9-905B-4FF5-A3A0-FCFD074F6920}" srcOrd="1" destOrd="0" presId="urn:microsoft.com/office/officeart/2005/8/layout/lProcess2"/>
    <dgm:cxn modelId="{2BBE1B13-E958-4711-8379-ABB5374435C6}" type="presOf" srcId="{A4ABAC22-9000-4C7E-850C-052343193EFA}" destId="{A1D3F9A6-A9DD-4DE5-BBD3-D706F6EFC263}" srcOrd="1" destOrd="0" presId="urn:microsoft.com/office/officeart/2005/8/layout/lProcess2"/>
    <dgm:cxn modelId="{7E302717-5CBC-45D3-9EA5-41312393D256}" type="presOf" srcId="{DA953F09-3A12-4171-A031-219D38E6135B}" destId="{166D36AD-FAD8-4FE7-8BAB-2D0DE0968123}" srcOrd="0" destOrd="0" presId="urn:microsoft.com/office/officeart/2005/8/layout/lProcess2"/>
    <dgm:cxn modelId="{0DFC451D-79C3-463C-8336-D32B347A4CA7}" type="presOf" srcId="{88757C51-93B3-4A2B-9AF4-7A0C18792129}" destId="{E6E17D1D-3A24-4955-B333-C99EFD6B01C5}" srcOrd="0" destOrd="0" presId="urn:microsoft.com/office/officeart/2005/8/layout/lProcess2"/>
    <dgm:cxn modelId="{70FF6225-7B7E-4572-BCFB-D202DF9BB0D5}" srcId="{A4ABAC22-9000-4C7E-850C-052343193EFA}" destId="{8D686B91-DD74-414C-B0EA-39B37843DA4C}" srcOrd="2" destOrd="0" parTransId="{72331C2D-10B8-417A-857F-C4078D6ED0BD}" sibTransId="{2AECA772-879A-439F-BEEA-3518AEB6D762}"/>
    <dgm:cxn modelId="{3A612E35-0A57-4B70-98EF-691C4667A299}" srcId="{28B0AC58-92CE-45DA-9509-452D8BC0B68E}" destId="{A4ABAC22-9000-4C7E-850C-052343193EFA}" srcOrd="0" destOrd="0" parTransId="{CC9DBB79-89AF-438B-96C2-17296EABFB22}" sibTransId="{85B1E643-A936-4369-B84C-A42A5E5EEE8A}"/>
    <dgm:cxn modelId="{01DCC03C-5121-44BF-BB0F-86591C38D59B}" srcId="{28B0AC58-92CE-45DA-9509-452D8BC0B68E}" destId="{8687F045-7DDA-447D-9E0D-02CA023CDE6C}" srcOrd="1" destOrd="0" parTransId="{6AB03767-0B0C-4C60-9351-C12281A032E6}" sibTransId="{8C6D9235-3FC4-4C3D-AFA0-460EBE8ABB2F}"/>
    <dgm:cxn modelId="{1536983E-DCB4-47D9-95D2-F9704A10D570}" srcId="{8687F045-7DDA-447D-9E0D-02CA023CDE6C}" destId="{30FEBC48-684D-4F28-9CCB-34311F15E497}" srcOrd="2" destOrd="0" parTransId="{A2037677-4DF3-498F-B69C-76FB0C1D0E26}" sibTransId="{7F405F91-683D-481E-9744-363289F7A45C}"/>
    <dgm:cxn modelId="{E0AE863F-A1C2-4FAF-815A-498B11A2A2CF}" type="presOf" srcId="{E55B6429-1A94-4A49-9E2E-7D48B9E3526B}" destId="{B4794E19-9FD6-4FF6-A68C-989B401FAD15}" srcOrd="0" destOrd="0" presId="urn:microsoft.com/office/officeart/2005/8/layout/lProcess2"/>
    <dgm:cxn modelId="{CEDFE93F-2EC9-43EF-9632-137455DBF1D6}" type="presOf" srcId="{8687F045-7DDA-447D-9E0D-02CA023CDE6C}" destId="{F348D10B-D6DE-4ACC-B85C-93C489412B1F}" srcOrd="1" destOrd="0" presId="urn:microsoft.com/office/officeart/2005/8/layout/lProcess2"/>
    <dgm:cxn modelId="{3E5C1643-5164-4809-9751-4A903AABDAC5}" type="presOf" srcId="{441B7E3F-A723-4C7A-8953-6D6E5BD48D9A}" destId="{E4997DFB-D50D-4A55-9CD6-D395C87E665C}" srcOrd="0" destOrd="0" presId="urn:microsoft.com/office/officeart/2005/8/layout/lProcess2"/>
    <dgm:cxn modelId="{76A19A43-A508-49E2-AA15-48E8B02E842F}" type="presOf" srcId="{1747F406-135B-4176-AB77-B97241AFEB29}" destId="{393BA1C2-4678-45F5-B5BD-66F815A7D0CC}" srcOrd="0" destOrd="0" presId="urn:microsoft.com/office/officeart/2005/8/layout/lProcess2"/>
    <dgm:cxn modelId="{4499A544-D66A-4991-8AFA-FE41D2FBF10E}" type="presOf" srcId="{30FEBC48-684D-4F28-9CCB-34311F15E497}" destId="{B210CB81-1ACD-4DB4-AD52-F0D642F8D694}" srcOrd="0" destOrd="0" presId="urn:microsoft.com/office/officeart/2005/8/layout/lProcess2"/>
    <dgm:cxn modelId="{699BC965-DF28-4591-9D7D-7CF332F21635}" srcId="{A4ABAC22-9000-4C7E-850C-052343193EFA}" destId="{F9384EF3-E86B-46CF-8B2C-19D0E909E2C7}" srcOrd="1" destOrd="0" parTransId="{EBB5E04D-7745-405A-A3F2-51FDD71149D0}" sibTransId="{CBB6620C-9047-4653-A2B5-21F7CCBDA7BA}"/>
    <dgm:cxn modelId="{44295346-6DD5-4B64-9995-1EFFC1DBD071}" type="presOf" srcId="{8687F045-7DDA-447D-9E0D-02CA023CDE6C}" destId="{5C7696EA-DCD6-446A-9D62-141858ABA7F3}" srcOrd="0" destOrd="0" presId="urn:microsoft.com/office/officeart/2005/8/layout/lProcess2"/>
    <dgm:cxn modelId="{B9BD036C-7E05-427D-BC5C-66548297CDBB}" type="presOf" srcId="{73FA77C7-19AF-4D7E-ADD9-035767D8E2FE}" destId="{AB3782A4-9DC4-4CF9-9204-22F48A387F3D}" srcOrd="0" destOrd="0" presId="urn:microsoft.com/office/officeart/2005/8/layout/lProcess2"/>
    <dgm:cxn modelId="{350EE64D-3707-4DB3-AA35-4A6B6FD07501}" type="presOf" srcId="{A4ABAC22-9000-4C7E-850C-052343193EFA}" destId="{A2AAE8CB-81D8-4473-97D3-24E7512ABFB9}" srcOrd="0" destOrd="0" presId="urn:microsoft.com/office/officeart/2005/8/layout/lProcess2"/>
    <dgm:cxn modelId="{05D1377A-5680-47CC-B8DA-037100272F33}" srcId="{8687F045-7DDA-447D-9E0D-02CA023CDE6C}" destId="{E55B6429-1A94-4A49-9E2E-7D48B9E3526B}" srcOrd="0" destOrd="0" parTransId="{A4FFA9D0-74F7-4AB1-ACF9-3489A2C61126}" sibTransId="{3A463DD8-056C-4D15-A4F4-93B0B52B3849}"/>
    <dgm:cxn modelId="{47B55D7A-7905-42CC-BA7C-287CD8668F28}" type="presOf" srcId="{F9384EF3-E86B-46CF-8B2C-19D0E909E2C7}" destId="{1BF8AFB8-56A6-44F0-9282-8368BECF3C99}" srcOrd="0" destOrd="0" presId="urn:microsoft.com/office/officeart/2005/8/layout/lProcess2"/>
    <dgm:cxn modelId="{61874780-4521-4A82-9F86-8E0B6CF36960}" srcId="{1747F406-135B-4176-AB77-B97241AFEB29}" destId="{88757C51-93B3-4A2B-9AF4-7A0C18792129}" srcOrd="1" destOrd="0" parTransId="{42DFAA3C-AB76-4336-99D0-4C1E4426D48E}" sibTransId="{32F03D1D-68D5-475E-96AD-1ADCA2C4EA66}"/>
    <dgm:cxn modelId="{619859A1-E5A4-411E-8ABE-1DD0485F5A90}" srcId="{1747F406-135B-4176-AB77-B97241AFEB29}" destId="{90B9FB60-DBC3-4017-82BA-3B5C11C21990}" srcOrd="0" destOrd="0" parTransId="{3CABB6FB-9A8B-4D24-91B3-A9F7FD1BFF4E}" sibTransId="{07765A93-12A5-4820-AAB2-13BC49139E65}"/>
    <dgm:cxn modelId="{1BD01BA2-0FE5-4026-8E99-6428E1F28BAA}" type="presOf" srcId="{90B9FB60-DBC3-4017-82BA-3B5C11C21990}" destId="{CDF76603-BC47-4531-B288-3993BD94407B}" srcOrd="0" destOrd="0" presId="urn:microsoft.com/office/officeart/2005/8/layout/lProcess2"/>
    <dgm:cxn modelId="{B2E4A9A8-570E-45ED-9B39-C6FEAE9BEA21}" type="presOf" srcId="{28B0AC58-92CE-45DA-9509-452D8BC0B68E}" destId="{DFD06F93-0469-4A07-9033-BEBF06ADD9F8}" srcOrd="0" destOrd="0" presId="urn:microsoft.com/office/officeart/2005/8/layout/lProcess2"/>
    <dgm:cxn modelId="{FAD56FC1-343C-4EBD-8B78-33A8BA7E167C}" srcId="{1747F406-135B-4176-AB77-B97241AFEB29}" destId="{441B7E3F-A723-4C7A-8953-6D6E5BD48D9A}" srcOrd="2" destOrd="0" parTransId="{4CCEDFA9-144B-4F7B-9B02-3F689C89AED9}" sibTransId="{2A496991-F5A4-4C73-B610-6863ABF6DABD}"/>
    <dgm:cxn modelId="{F7304CCB-891F-4D31-A615-F0CABDB363BE}" srcId="{28B0AC58-92CE-45DA-9509-452D8BC0B68E}" destId="{1747F406-135B-4176-AB77-B97241AFEB29}" srcOrd="2" destOrd="0" parTransId="{C8F4FDB4-AEC3-4B31-9E8E-DC1411BA6881}" sibTransId="{104A37A9-60C8-49AE-9247-67BED59EBB1A}"/>
    <dgm:cxn modelId="{141DDAD6-EF5B-4A1F-8FA1-8618488A27F1}" srcId="{8687F045-7DDA-447D-9E0D-02CA023CDE6C}" destId="{DA953F09-3A12-4171-A031-219D38E6135B}" srcOrd="1" destOrd="0" parTransId="{82FED9DF-F404-420E-A031-0BB2C2A4A18B}" sibTransId="{97E4F32A-87FB-4688-9582-14FDE5D6A95D}"/>
    <dgm:cxn modelId="{C2E66BDF-12C9-4816-BFCD-098C6AE9160F}" type="presOf" srcId="{8D686B91-DD74-414C-B0EA-39B37843DA4C}" destId="{EBB625B5-D438-4927-8495-864F58027203}" srcOrd="0" destOrd="0" presId="urn:microsoft.com/office/officeart/2005/8/layout/lProcess2"/>
    <dgm:cxn modelId="{2812F6E8-40DD-455D-98F2-28527ABC31D1}" srcId="{A4ABAC22-9000-4C7E-850C-052343193EFA}" destId="{73FA77C7-19AF-4D7E-ADD9-035767D8E2FE}" srcOrd="0" destOrd="0" parTransId="{5D5F8C3B-EE20-4323-909D-4AFE81CFAF1A}" sibTransId="{0A0B1458-C37D-44A5-8CD2-6DC6901B499F}"/>
    <dgm:cxn modelId="{64E9915A-3D41-4035-9BBE-196EFC34907D}" type="presParOf" srcId="{DFD06F93-0469-4A07-9033-BEBF06ADD9F8}" destId="{0FB0A6F0-8854-450D-9B14-9D3E55C5F823}" srcOrd="0" destOrd="0" presId="urn:microsoft.com/office/officeart/2005/8/layout/lProcess2"/>
    <dgm:cxn modelId="{53C394C7-CA71-4B8A-B9D1-19DB3C4FA492}" type="presParOf" srcId="{0FB0A6F0-8854-450D-9B14-9D3E55C5F823}" destId="{A2AAE8CB-81D8-4473-97D3-24E7512ABFB9}" srcOrd="0" destOrd="0" presId="urn:microsoft.com/office/officeart/2005/8/layout/lProcess2"/>
    <dgm:cxn modelId="{56C11A03-234C-41A0-A239-95D5C6434602}" type="presParOf" srcId="{0FB0A6F0-8854-450D-9B14-9D3E55C5F823}" destId="{A1D3F9A6-A9DD-4DE5-BBD3-D706F6EFC263}" srcOrd="1" destOrd="0" presId="urn:microsoft.com/office/officeart/2005/8/layout/lProcess2"/>
    <dgm:cxn modelId="{A71BF663-BAC9-4D3B-A408-ADF76B9207D3}" type="presParOf" srcId="{0FB0A6F0-8854-450D-9B14-9D3E55C5F823}" destId="{2D1B90A9-AB9C-4738-AE46-5D6CD5C4EE16}" srcOrd="2" destOrd="0" presId="urn:microsoft.com/office/officeart/2005/8/layout/lProcess2"/>
    <dgm:cxn modelId="{A42C4F10-9C45-4448-8421-544F580864E5}" type="presParOf" srcId="{2D1B90A9-AB9C-4738-AE46-5D6CD5C4EE16}" destId="{D65D52A1-4B9B-4B5D-A6DB-012B0BDF86F8}" srcOrd="0" destOrd="0" presId="urn:microsoft.com/office/officeart/2005/8/layout/lProcess2"/>
    <dgm:cxn modelId="{8E405D5C-A33B-4D7F-8D24-6DF49B1CD148}" type="presParOf" srcId="{D65D52A1-4B9B-4B5D-A6DB-012B0BDF86F8}" destId="{AB3782A4-9DC4-4CF9-9204-22F48A387F3D}" srcOrd="0" destOrd="0" presId="urn:microsoft.com/office/officeart/2005/8/layout/lProcess2"/>
    <dgm:cxn modelId="{21674451-33B7-4353-9271-302BC1FF98BB}" type="presParOf" srcId="{D65D52A1-4B9B-4B5D-A6DB-012B0BDF86F8}" destId="{8DC88224-0B9A-49E9-A9C7-A8EB3B6D4DF4}" srcOrd="1" destOrd="0" presId="urn:microsoft.com/office/officeart/2005/8/layout/lProcess2"/>
    <dgm:cxn modelId="{7686750C-5290-473F-9223-A114CDC4303C}" type="presParOf" srcId="{D65D52A1-4B9B-4B5D-A6DB-012B0BDF86F8}" destId="{1BF8AFB8-56A6-44F0-9282-8368BECF3C99}" srcOrd="2" destOrd="0" presId="urn:microsoft.com/office/officeart/2005/8/layout/lProcess2"/>
    <dgm:cxn modelId="{5DF243A2-8ABA-4D7E-957B-1DC8DD92F402}" type="presParOf" srcId="{D65D52A1-4B9B-4B5D-A6DB-012B0BDF86F8}" destId="{84A80303-2767-48DE-B1BB-8608E6E4AEC5}" srcOrd="3" destOrd="0" presId="urn:microsoft.com/office/officeart/2005/8/layout/lProcess2"/>
    <dgm:cxn modelId="{74868B50-52F3-4E6E-817A-036EE2C05D2B}" type="presParOf" srcId="{D65D52A1-4B9B-4B5D-A6DB-012B0BDF86F8}" destId="{EBB625B5-D438-4927-8495-864F58027203}" srcOrd="4" destOrd="0" presId="urn:microsoft.com/office/officeart/2005/8/layout/lProcess2"/>
    <dgm:cxn modelId="{3F84C96F-F7F1-498C-B48B-94BC300B3686}" type="presParOf" srcId="{DFD06F93-0469-4A07-9033-BEBF06ADD9F8}" destId="{D1193C35-E458-4C87-8886-D39CBCD10398}" srcOrd="1" destOrd="0" presId="urn:microsoft.com/office/officeart/2005/8/layout/lProcess2"/>
    <dgm:cxn modelId="{6473437D-6064-4C8D-9255-C8813D2BD76B}" type="presParOf" srcId="{DFD06F93-0469-4A07-9033-BEBF06ADD9F8}" destId="{392BE6FB-3937-4D65-8650-F890CA7C74EF}" srcOrd="2" destOrd="0" presId="urn:microsoft.com/office/officeart/2005/8/layout/lProcess2"/>
    <dgm:cxn modelId="{C9840ED1-2D2C-45D7-96EB-0F7423020E3D}" type="presParOf" srcId="{392BE6FB-3937-4D65-8650-F890CA7C74EF}" destId="{5C7696EA-DCD6-446A-9D62-141858ABA7F3}" srcOrd="0" destOrd="0" presId="urn:microsoft.com/office/officeart/2005/8/layout/lProcess2"/>
    <dgm:cxn modelId="{BC21E697-7690-4E50-B638-FE2261C2A901}" type="presParOf" srcId="{392BE6FB-3937-4D65-8650-F890CA7C74EF}" destId="{F348D10B-D6DE-4ACC-B85C-93C489412B1F}" srcOrd="1" destOrd="0" presId="urn:microsoft.com/office/officeart/2005/8/layout/lProcess2"/>
    <dgm:cxn modelId="{44D67DC1-F52E-4336-B0FA-5DA9C5A7D6E2}" type="presParOf" srcId="{392BE6FB-3937-4D65-8650-F890CA7C74EF}" destId="{2D8EBC2B-723F-411F-8B9F-14BA47E35E15}" srcOrd="2" destOrd="0" presId="urn:microsoft.com/office/officeart/2005/8/layout/lProcess2"/>
    <dgm:cxn modelId="{8B89A8BE-EDB6-40AA-989E-9C7E44C9D401}" type="presParOf" srcId="{2D8EBC2B-723F-411F-8B9F-14BA47E35E15}" destId="{083EEAC9-5C6D-4A26-A6ED-99E6D3746055}" srcOrd="0" destOrd="0" presId="urn:microsoft.com/office/officeart/2005/8/layout/lProcess2"/>
    <dgm:cxn modelId="{AE24FE81-3336-43E0-9945-88F367C95EDF}" type="presParOf" srcId="{083EEAC9-5C6D-4A26-A6ED-99E6D3746055}" destId="{B4794E19-9FD6-4FF6-A68C-989B401FAD15}" srcOrd="0" destOrd="0" presId="urn:microsoft.com/office/officeart/2005/8/layout/lProcess2"/>
    <dgm:cxn modelId="{CC590B22-17EF-49E8-B9AD-9252B679906B}" type="presParOf" srcId="{083EEAC9-5C6D-4A26-A6ED-99E6D3746055}" destId="{455B1DBE-AC62-478C-A86B-49D4F20C0518}" srcOrd="1" destOrd="0" presId="urn:microsoft.com/office/officeart/2005/8/layout/lProcess2"/>
    <dgm:cxn modelId="{370D884E-4A13-4C76-9834-B7855B0C1077}" type="presParOf" srcId="{083EEAC9-5C6D-4A26-A6ED-99E6D3746055}" destId="{166D36AD-FAD8-4FE7-8BAB-2D0DE0968123}" srcOrd="2" destOrd="0" presId="urn:microsoft.com/office/officeart/2005/8/layout/lProcess2"/>
    <dgm:cxn modelId="{F9A3941B-1A66-403C-A989-7E08FACDF57E}" type="presParOf" srcId="{083EEAC9-5C6D-4A26-A6ED-99E6D3746055}" destId="{2922CDAF-89C8-4099-842B-D0E720EC41E9}" srcOrd="3" destOrd="0" presId="urn:microsoft.com/office/officeart/2005/8/layout/lProcess2"/>
    <dgm:cxn modelId="{92407D72-9587-4A7A-BE1F-B6F57030DC30}" type="presParOf" srcId="{083EEAC9-5C6D-4A26-A6ED-99E6D3746055}" destId="{B210CB81-1ACD-4DB4-AD52-F0D642F8D694}" srcOrd="4" destOrd="0" presId="urn:microsoft.com/office/officeart/2005/8/layout/lProcess2"/>
    <dgm:cxn modelId="{209E8AF8-BC02-4E39-9192-6E3656B19FD7}" type="presParOf" srcId="{DFD06F93-0469-4A07-9033-BEBF06ADD9F8}" destId="{3E683FAC-52EB-4E61-81E0-CBA655767447}" srcOrd="3" destOrd="0" presId="urn:microsoft.com/office/officeart/2005/8/layout/lProcess2"/>
    <dgm:cxn modelId="{E35280C6-9DFF-42E7-8706-03DA79EE5014}" type="presParOf" srcId="{DFD06F93-0469-4A07-9033-BEBF06ADD9F8}" destId="{96B72E1F-2CEE-4C48-9C42-8420529E91B6}" srcOrd="4" destOrd="0" presId="urn:microsoft.com/office/officeart/2005/8/layout/lProcess2"/>
    <dgm:cxn modelId="{A5804109-EEE2-4FBA-914D-3787D3902C5F}" type="presParOf" srcId="{96B72E1F-2CEE-4C48-9C42-8420529E91B6}" destId="{393BA1C2-4678-45F5-B5BD-66F815A7D0CC}" srcOrd="0" destOrd="0" presId="urn:microsoft.com/office/officeart/2005/8/layout/lProcess2"/>
    <dgm:cxn modelId="{B5AB8955-1F05-44D1-B777-AACD0601F692}" type="presParOf" srcId="{96B72E1F-2CEE-4C48-9C42-8420529E91B6}" destId="{704374C9-905B-4FF5-A3A0-FCFD074F6920}" srcOrd="1" destOrd="0" presId="urn:microsoft.com/office/officeart/2005/8/layout/lProcess2"/>
    <dgm:cxn modelId="{342F95F0-E695-4BE0-8A49-7C38167FF754}" type="presParOf" srcId="{96B72E1F-2CEE-4C48-9C42-8420529E91B6}" destId="{E004EC5C-BB9F-4BEC-A3F1-5FB1B3970DC2}" srcOrd="2" destOrd="0" presId="urn:microsoft.com/office/officeart/2005/8/layout/lProcess2"/>
    <dgm:cxn modelId="{D21670A0-C8C7-4892-B236-FFB79FAB4EBD}" type="presParOf" srcId="{E004EC5C-BB9F-4BEC-A3F1-5FB1B3970DC2}" destId="{E63DD644-5BCB-40E3-9780-519C3EF464F7}" srcOrd="0" destOrd="0" presId="urn:microsoft.com/office/officeart/2005/8/layout/lProcess2"/>
    <dgm:cxn modelId="{3B0F4ACA-3FF6-4ADD-A7D1-C721A8A8B01F}" type="presParOf" srcId="{E63DD644-5BCB-40E3-9780-519C3EF464F7}" destId="{CDF76603-BC47-4531-B288-3993BD94407B}" srcOrd="0" destOrd="0" presId="urn:microsoft.com/office/officeart/2005/8/layout/lProcess2"/>
    <dgm:cxn modelId="{EA6B1D80-0673-4F10-BCEA-C62C4CB8D417}" type="presParOf" srcId="{E63DD644-5BCB-40E3-9780-519C3EF464F7}" destId="{868AD9A7-EBA9-4EE2-879B-C47656E504A9}" srcOrd="1" destOrd="0" presId="urn:microsoft.com/office/officeart/2005/8/layout/lProcess2"/>
    <dgm:cxn modelId="{E14D15CD-8251-4D3B-B185-5F7B143CB25C}" type="presParOf" srcId="{E63DD644-5BCB-40E3-9780-519C3EF464F7}" destId="{E6E17D1D-3A24-4955-B333-C99EFD6B01C5}" srcOrd="2" destOrd="0" presId="urn:microsoft.com/office/officeart/2005/8/layout/lProcess2"/>
    <dgm:cxn modelId="{38173BE1-457F-41CF-A599-EBB455E88A76}" type="presParOf" srcId="{E63DD644-5BCB-40E3-9780-519C3EF464F7}" destId="{14842B8F-CFF0-402F-9E95-4D5FF23E6553}" srcOrd="3" destOrd="0" presId="urn:microsoft.com/office/officeart/2005/8/layout/lProcess2"/>
    <dgm:cxn modelId="{4D10707E-BA25-4D78-9131-69363BD26C42}" type="presParOf" srcId="{E63DD644-5BCB-40E3-9780-519C3EF464F7}" destId="{E4997DFB-D50D-4A55-9CD6-D395C87E665C}"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2EDD980-A5AC-479F-B45E-A59CF2EC7CDA}"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GB"/>
        </a:p>
      </dgm:t>
    </dgm:pt>
    <dgm:pt modelId="{EE274D1A-5C78-4DA2-A3FB-19D944608D1D}">
      <dgm:prSet phldrT="[Text]"/>
      <dgm:spPr/>
      <dgm:t>
        <a:bodyPr/>
        <a:lstStyle/>
        <a:p>
          <a:r>
            <a:rPr lang="en-GB" b="1" i="0" dirty="0">
              <a:latin typeface="Calibri" panose="020F0502020204030204" pitchFamily="34" charset="0"/>
              <a:cs typeface="Calibri" panose="020F0502020204030204" pitchFamily="34" charset="0"/>
            </a:rPr>
            <a:t>Informed consent and client autonomy</a:t>
          </a:r>
          <a:endParaRPr lang="en-GB" dirty="0">
            <a:latin typeface="Calibri" panose="020F0502020204030204" pitchFamily="34" charset="0"/>
            <a:cs typeface="Calibri" panose="020F0502020204030204" pitchFamily="34" charset="0"/>
          </a:endParaRPr>
        </a:p>
      </dgm:t>
    </dgm:pt>
    <dgm:pt modelId="{0DBEE419-D02E-4E91-882E-907EF1ADDC65}" type="parTrans" cxnId="{3FF31697-5056-49E3-BB22-78FB45BEBA10}">
      <dgm:prSet/>
      <dgm:spPr/>
      <dgm:t>
        <a:bodyPr/>
        <a:lstStyle/>
        <a:p>
          <a:endParaRPr lang="en-GB"/>
        </a:p>
      </dgm:t>
    </dgm:pt>
    <dgm:pt modelId="{89A5B0CD-E125-46CA-BCE5-B685B4468975}" type="sibTrans" cxnId="{3FF31697-5056-49E3-BB22-78FB45BEBA10}">
      <dgm:prSet/>
      <dgm:spPr/>
      <dgm:t>
        <a:bodyPr/>
        <a:lstStyle/>
        <a:p>
          <a:endParaRPr lang="en-GB"/>
        </a:p>
      </dgm:t>
    </dgm:pt>
    <dgm:pt modelId="{7C403C80-5F66-4DFE-8622-FA4165645EBF}">
      <dgm:prSet phldrT="[Text]" custT="1"/>
      <dgm:spPr/>
      <dgm:t>
        <a:bodyPr/>
        <a:lstStyle/>
        <a:p>
          <a:r>
            <a:rPr lang="en-GB" sz="1200" b="0" i="0" dirty="0">
              <a:latin typeface="Calibri" panose="020F0502020204030204" pitchFamily="34" charset="0"/>
              <a:cs typeface="Calibri" panose="020F0502020204030204" pitchFamily="34" charset="0"/>
            </a:rPr>
            <a:t>Duty to explain the potential benefits and risks of services as part of the informed consent process</a:t>
          </a:r>
          <a:endParaRPr lang="en-GB" sz="1200" dirty="0">
            <a:latin typeface="Calibri" panose="020F0502020204030204" pitchFamily="34" charset="0"/>
            <a:cs typeface="Calibri" panose="020F0502020204030204" pitchFamily="34" charset="0"/>
          </a:endParaRPr>
        </a:p>
      </dgm:t>
    </dgm:pt>
    <dgm:pt modelId="{0B6621FF-1FB9-4B7F-A560-1DF5B456FDD9}" type="parTrans" cxnId="{95DDE0DD-569E-483E-863D-9C20B0C1BADD}">
      <dgm:prSet/>
      <dgm:spPr/>
      <dgm:t>
        <a:bodyPr/>
        <a:lstStyle/>
        <a:p>
          <a:endParaRPr lang="en-GB"/>
        </a:p>
      </dgm:t>
    </dgm:pt>
    <dgm:pt modelId="{3A575E74-0D70-4571-83DC-C8A45F46D056}" type="sibTrans" cxnId="{95DDE0DD-569E-483E-863D-9C20B0C1BADD}">
      <dgm:prSet/>
      <dgm:spPr/>
      <dgm:t>
        <a:bodyPr/>
        <a:lstStyle/>
        <a:p>
          <a:endParaRPr lang="en-GB"/>
        </a:p>
      </dgm:t>
    </dgm:pt>
    <dgm:pt modelId="{7B6D579A-28A5-44B6-A4E0-86F271A9648F}">
      <dgm:prSet phldrT="[Text]" custT="1"/>
      <dgm:spPr/>
      <dgm:t>
        <a:bodyPr/>
        <a:lstStyle/>
        <a:p>
          <a:r>
            <a:rPr lang="en-GB" sz="1200" b="0" i="0" dirty="0">
              <a:latin typeface="Calibri" panose="020F0502020204030204" pitchFamily="34" charset="0"/>
              <a:cs typeface="Calibri" panose="020F0502020204030204" pitchFamily="34" charset="0"/>
            </a:rPr>
            <a:t>Social workers should assess clients’ capacity to provide informed consent and, when using technology to communicate, verify the identity and location of clients</a:t>
          </a:r>
          <a:endParaRPr lang="en-GB" sz="1200" dirty="0">
            <a:latin typeface="Calibri" panose="020F0502020204030204" pitchFamily="34" charset="0"/>
            <a:cs typeface="Calibri" panose="020F0502020204030204" pitchFamily="34" charset="0"/>
          </a:endParaRPr>
        </a:p>
      </dgm:t>
    </dgm:pt>
    <dgm:pt modelId="{5B7BD4D4-8A89-41E3-9046-A4AD196812B1}" type="parTrans" cxnId="{7398A195-1382-4416-A1F6-78461110EC9D}">
      <dgm:prSet/>
      <dgm:spPr/>
      <dgm:t>
        <a:bodyPr/>
        <a:lstStyle/>
        <a:p>
          <a:endParaRPr lang="en-GB"/>
        </a:p>
      </dgm:t>
    </dgm:pt>
    <dgm:pt modelId="{6115CDD3-1A03-4A98-A6C2-C9394D3E6F2F}" type="sibTrans" cxnId="{7398A195-1382-4416-A1F6-78461110EC9D}">
      <dgm:prSet/>
      <dgm:spPr/>
      <dgm:t>
        <a:bodyPr/>
        <a:lstStyle/>
        <a:p>
          <a:endParaRPr lang="en-GB"/>
        </a:p>
      </dgm:t>
    </dgm:pt>
    <dgm:pt modelId="{A940F1AB-6C28-4478-A8D2-057D90811E41}">
      <dgm:prSet phldrT="[Text]"/>
      <dgm:spPr/>
      <dgm:t>
        <a:bodyPr/>
        <a:lstStyle/>
        <a:p>
          <a:r>
            <a:rPr lang="en-GB" b="1" i="0" dirty="0">
              <a:latin typeface="Calibri" panose="020F0502020204030204" pitchFamily="34" charset="0"/>
              <a:cs typeface="Calibri" panose="020F0502020204030204" pitchFamily="34" charset="0"/>
            </a:rPr>
            <a:t>Confidentiality &amp; Transparency</a:t>
          </a:r>
          <a:endParaRPr lang="en-GB" dirty="0">
            <a:latin typeface="Calibri" panose="020F0502020204030204" pitchFamily="34" charset="0"/>
            <a:cs typeface="Calibri" panose="020F0502020204030204" pitchFamily="34" charset="0"/>
          </a:endParaRPr>
        </a:p>
      </dgm:t>
    </dgm:pt>
    <dgm:pt modelId="{60C70DFE-E358-4A90-AF45-D2D8812AC9AF}" type="parTrans" cxnId="{B831BB3E-E42B-46CE-8956-19A48636A119}">
      <dgm:prSet/>
      <dgm:spPr/>
      <dgm:t>
        <a:bodyPr/>
        <a:lstStyle/>
        <a:p>
          <a:endParaRPr lang="en-GB"/>
        </a:p>
      </dgm:t>
    </dgm:pt>
    <dgm:pt modelId="{891458D4-4C4B-4B56-982A-69632C89F83F}" type="sibTrans" cxnId="{B831BB3E-E42B-46CE-8956-19A48636A119}">
      <dgm:prSet/>
      <dgm:spPr/>
      <dgm:t>
        <a:bodyPr/>
        <a:lstStyle/>
        <a:p>
          <a:endParaRPr lang="en-GB"/>
        </a:p>
      </dgm:t>
    </dgm:pt>
    <dgm:pt modelId="{B7AD83DE-E753-4483-A1CC-0660DB42E190}">
      <dgm:prSet phldrT="[Text]" custT="1"/>
      <dgm:spPr/>
      <dgm:t>
        <a:bodyPr/>
        <a:lstStyle/>
        <a:p>
          <a:r>
            <a:rPr lang="en-GB" sz="1200" b="0" i="0" dirty="0">
              <a:latin typeface="Calibri" panose="020F0502020204030204" pitchFamily="34" charset="0"/>
              <a:cs typeface="Calibri" panose="020F0502020204030204" pitchFamily="34" charset="0"/>
            </a:rPr>
            <a:t>Duty to ensure that the AI software they are using is properly encrypted and protected from data breaches</a:t>
          </a:r>
          <a:endParaRPr lang="en-GB" sz="1200" dirty="0">
            <a:latin typeface="Calibri" panose="020F0502020204030204" pitchFamily="34" charset="0"/>
            <a:cs typeface="Calibri" panose="020F0502020204030204" pitchFamily="34" charset="0"/>
          </a:endParaRPr>
        </a:p>
      </dgm:t>
    </dgm:pt>
    <dgm:pt modelId="{486AE882-D8E4-4DB5-9B69-660680EB38B4}" type="parTrans" cxnId="{3CDF2655-9D1E-4087-A22C-712DFA5825F2}">
      <dgm:prSet/>
      <dgm:spPr/>
      <dgm:t>
        <a:bodyPr/>
        <a:lstStyle/>
        <a:p>
          <a:endParaRPr lang="en-GB"/>
        </a:p>
      </dgm:t>
    </dgm:pt>
    <dgm:pt modelId="{53C0F948-46A2-4B4B-945C-2E5DA850A80D}" type="sibTrans" cxnId="{3CDF2655-9D1E-4087-A22C-712DFA5825F2}">
      <dgm:prSet/>
      <dgm:spPr/>
      <dgm:t>
        <a:bodyPr/>
        <a:lstStyle/>
        <a:p>
          <a:endParaRPr lang="en-GB"/>
        </a:p>
      </dgm:t>
    </dgm:pt>
    <dgm:pt modelId="{4C1EA31E-45DB-4288-B867-F16DFC430BF0}">
      <dgm:prSet phldrT="[Text]" custT="1"/>
      <dgm:spPr/>
      <dgm:t>
        <a:bodyPr/>
        <a:lstStyle/>
        <a:p>
          <a:r>
            <a:rPr lang="en-GB" sz="1200" b="0" i="0" dirty="0">
              <a:latin typeface="Calibri" panose="020F0502020204030204" pitchFamily="34" charset="0"/>
              <a:cs typeface="Calibri" panose="020F0502020204030204" pitchFamily="34" charset="0"/>
            </a:rPr>
            <a:t>Use applicable safeguards (such as encryption, firewalls, and passwords) when using electronic communications</a:t>
          </a:r>
          <a:endParaRPr lang="en-GB" sz="1200" dirty="0">
            <a:latin typeface="Calibri" panose="020F0502020204030204" pitchFamily="34" charset="0"/>
            <a:cs typeface="Calibri" panose="020F0502020204030204" pitchFamily="34" charset="0"/>
          </a:endParaRPr>
        </a:p>
      </dgm:t>
    </dgm:pt>
    <dgm:pt modelId="{F9DD2B73-30BB-4EF3-95DD-66AEE3D02CB4}" type="parTrans" cxnId="{8CC1FC49-3A81-4FDD-BA87-57F1A93D5011}">
      <dgm:prSet/>
      <dgm:spPr/>
      <dgm:t>
        <a:bodyPr/>
        <a:lstStyle/>
        <a:p>
          <a:endParaRPr lang="en-GB"/>
        </a:p>
      </dgm:t>
    </dgm:pt>
    <dgm:pt modelId="{3CC3A906-978D-4510-B076-DC0F5DB3B0B7}" type="sibTrans" cxnId="{8CC1FC49-3A81-4FDD-BA87-57F1A93D5011}">
      <dgm:prSet/>
      <dgm:spPr/>
      <dgm:t>
        <a:bodyPr/>
        <a:lstStyle/>
        <a:p>
          <a:endParaRPr lang="en-GB"/>
        </a:p>
      </dgm:t>
    </dgm:pt>
    <dgm:pt modelId="{4A9C496A-A346-42FF-AC4E-034E3F17A44A}">
      <dgm:prSet phldrT="[Text]"/>
      <dgm:spPr/>
      <dgm:t>
        <a:bodyPr/>
        <a:lstStyle/>
        <a:p>
          <a:r>
            <a:rPr lang="en-GB" b="1" i="0" dirty="0">
              <a:latin typeface="Calibri" panose="020F0502020204030204" pitchFamily="34" charset="0"/>
              <a:cs typeface="Calibri" panose="020F0502020204030204" pitchFamily="34" charset="0"/>
            </a:rPr>
            <a:t>Client Misdiagnosis/</a:t>
          </a:r>
          <a:br>
            <a:rPr lang="en-GB" b="1" i="0" dirty="0">
              <a:latin typeface="Calibri" panose="020F0502020204030204" pitchFamily="34" charset="0"/>
              <a:cs typeface="Calibri" panose="020F0502020204030204" pitchFamily="34" charset="0"/>
            </a:rPr>
          </a:br>
          <a:r>
            <a:rPr lang="en-GB" b="1" i="0" dirty="0">
              <a:latin typeface="Calibri" panose="020F0502020204030204" pitchFamily="34" charset="0"/>
              <a:cs typeface="Calibri" panose="020F0502020204030204" pitchFamily="34" charset="0"/>
            </a:rPr>
            <a:t>Abandonment</a:t>
          </a:r>
          <a:endParaRPr lang="en-GB" dirty="0">
            <a:latin typeface="Calibri" panose="020F0502020204030204" pitchFamily="34" charset="0"/>
            <a:cs typeface="Calibri" panose="020F0502020204030204" pitchFamily="34" charset="0"/>
          </a:endParaRPr>
        </a:p>
      </dgm:t>
    </dgm:pt>
    <dgm:pt modelId="{7E1272F4-E0EA-412B-8282-FACE9718F850}" type="parTrans" cxnId="{727A3915-79AB-4BAC-9E68-C2BCCE4B6921}">
      <dgm:prSet/>
      <dgm:spPr/>
      <dgm:t>
        <a:bodyPr/>
        <a:lstStyle/>
        <a:p>
          <a:endParaRPr lang="en-GB"/>
        </a:p>
      </dgm:t>
    </dgm:pt>
    <dgm:pt modelId="{D074757A-4EE3-4037-8C04-8ABDDC071A3B}" type="sibTrans" cxnId="{727A3915-79AB-4BAC-9E68-C2BCCE4B6921}">
      <dgm:prSet/>
      <dgm:spPr/>
      <dgm:t>
        <a:bodyPr/>
        <a:lstStyle/>
        <a:p>
          <a:endParaRPr lang="en-GB"/>
        </a:p>
      </dgm:t>
    </dgm:pt>
    <dgm:pt modelId="{8D6D5628-E128-413C-8E22-0133D7554883}">
      <dgm:prSet phldrT="[Text]"/>
      <dgm:spPr/>
      <dgm:t>
        <a:bodyPr/>
        <a:lstStyle/>
        <a:p>
          <a:r>
            <a:rPr lang="en-GB" b="0" i="0" dirty="0">
              <a:latin typeface="Calibri" panose="020F0502020204030204" pitchFamily="34" charset="0"/>
              <a:cs typeface="Calibri" panose="020F0502020204030204" pitchFamily="34" charset="0"/>
            </a:rPr>
            <a:t>Supplement their ai-generated assessments with their own independent assessments and judgment</a:t>
          </a:r>
          <a:endParaRPr lang="en-GB" dirty="0">
            <a:latin typeface="Calibri" panose="020F0502020204030204" pitchFamily="34" charset="0"/>
            <a:cs typeface="Calibri" panose="020F0502020204030204" pitchFamily="34" charset="0"/>
          </a:endParaRPr>
        </a:p>
      </dgm:t>
    </dgm:pt>
    <dgm:pt modelId="{AC831E13-F64E-41D3-8546-AF64C40E5FA9}" type="parTrans" cxnId="{17030132-E4DD-40F9-A454-5118075E7751}">
      <dgm:prSet/>
      <dgm:spPr/>
      <dgm:t>
        <a:bodyPr/>
        <a:lstStyle/>
        <a:p>
          <a:endParaRPr lang="en-GB"/>
        </a:p>
      </dgm:t>
    </dgm:pt>
    <dgm:pt modelId="{19A85DB6-AD79-42AC-B5ED-B107A0FB5669}" type="sibTrans" cxnId="{17030132-E4DD-40F9-A454-5118075E7751}">
      <dgm:prSet/>
      <dgm:spPr/>
      <dgm:t>
        <a:bodyPr/>
        <a:lstStyle/>
        <a:p>
          <a:endParaRPr lang="en-GB"/>
        </a:p>
      </dgm:t>
    </dgm:pt>
    <dgm:pt modelId="{2F8DFB0D-2C7D-48B1-803A-07AA1209AE2F}">
      <dgm:prSet phldrT="[Text]"/>
      <dgm:spPr/>
      <dgm:t>
        <a:bodyPr/>
        <a:lstStyle/>
        <a:p>
          <a:r>
            <a:rPr lang="en-GB" b="0" i="0" dirty="0">
              <a:latin typeface="Calibri" panose="020F0502020204030204" pitchFamily="34" charset="0"/>
              <a:cs typeface="Calibri" panose="020F0502020204030204" pitchFamily="34" charset="0"/>
            </a:rPr>
            <a:t>To respond to their messages and postings in a timely fashion</a:t>
          </a:r>
          <a:endParaRPr lang="en-GB" dirty="0">
            <a:latin typeface="Calibri" panose="020F0502020204030204" pitchFamily="34" charset="0"/>
            <a:cs typeface="Calibri" panose="020F0502020204030204" pitchFamily="34" charset="0"/>
          </a:endParaRPr>
        </a:p>
      </dgm:t>
    </dgm:pt>
    <dgm:pt modelId="{3FEB144E-A2A8-461D-8ED5-E4E363FF9085}" type="parTrans" cxnId="{6E32A015-074B-4254-8B5C-795870AB77F5}">
      <dgm:prSet/>
      <dgm:spPr/>
      <dgm:t>
        <a:bodyPr/>
        <a:lstStyle/>
        <a:p>
          <a:endParaRPr lang="en-GB"/>
        </a:p>
      </dgm:t>
    </dgm:pt>
    <dgm:pt modelId="{8F70EDEC-9E43-474D-8123-C31198FD8E5B}" type="sibTrans" cxnId="{6E32A015-074B-4254-8B5C-795870AB77F5}">
      <dgm:prSet/>
      <dgm:spPr/>
      <dgm:t>
        <a:bodyPr/>
        <a:lstStyle/>
        <a:p>
          <a:endParaRPr lang="en-GB"/>
        </a:p>
      </dgm:t>
    </dgm:pt>
    <dgm:pt modelId="{10DF67E0-9CDE-4691-B9E0-8DC8E8DF13E2}">
      <dgm:prSet phldrT="[Text]"/>
      <dgm:spPr/>
      <dgm:t>
        <a:bodyPr/>
        <a:lstStyle/>
        <a:p>
          <a:r>
            <a:rPr lang="en-GB" b="1" i="0" dirty="0">
              <a:latin typeface="Calibri" panose="020F0502020204030204" pitchFamily="34" charset="0"/>
              <a:cs typeface="Calibri" panose="020F0502020204030204" pitchFamily="34" charset="0"/>
            </a:rPr>
            <a:t>Plagiarism and Algorithmic bias</a:t>
          </a:r>
          <a:endParaRPr lang="en-GB" dirty="0">
            <a:latin typeface="Calibri" panose="020F0502020204030204" pitchFamily="34" charset="0"/>
            <a:cs typeface="Calibri" panose="020F0502020204030204" pitchFamily="34" charset="0"/>
          </a:endParaRPr>
        </a:p>
      </dgm:t>
    </dgm:pt>
    <dgm:pt modelId="{85F5535C-4AF8-4F3D-9E4B-E4EC056D3233}" type="parTrans" cxnId="{BD6B8324-0591-4A9E-81A5-BFAE025B7A8E}">
      <dgm:prSet/>
      <dgm:spPr/>
      <dgm:t>
        <a:bodyPr/>
        <a:lstStyle/>
        <a:p>
          <a:endParaRPr lang="en-GB"/>
        </a:p>
      </dgm:t>
    </dgm:pt>
    <dgm:pt modelId="{7C854793-67D3-42DA-B2D7-9EA191D26396}" type="sibTrans" cxnId="{BD6B8324-0591-4A9E-81A5-BFAE025B7A8E}">
      <dgm:prSet/>
      <dgm:spPr/>
      <dgm:t>
        <a:bodyPr/>
        <a:lstStyle/>
        <a:p>
          <a:endParaRPr lang="en-GB"/>
        </a:p>
      </dgm:t>
    </dgm:pt>
    <dgm:pt modelId="{BEFFDE6F-5D71-4236-9524-2DD778B2B02B}">
      <dgm:prSet phldrT="[Text]"/>
      <dgm:spPr/>
      <dgm:t>
        <a:bodyPr/>
        <a:lstStyle/>
        <a:p>
          <a:r>
            <a:rPr lang="en-GB" b="0" i="0" dirty="0">
              <a:latin typeface="Calibri" panose="020F0502020204030204" pitchFamily="34" charset="0"/>
              <a:cs typeface="Calibri" panose="020F0502020204030204" pitchFamily="34" charset="0"/>
            </a:rPr>
            <a:t>Use </a:t>
          </a:r>
          <a:r>
            <a:rPr lang="en-GB" b="0" i="0" dirty="0" err="1">
              <a:latin typeface="Calibri" panose="020F0502020204030204" pitchFamily="34" charset="0"/>
              <a:cs typeface="Calibri" panose="020F0502020204030204" pitchFamily="34" charset="0"/>
            </a:rPr>
            <a:t>chatgpt</a:t>
          </a:r>
          <a:r>
            <a:rPr lang="en-GB" b="0" i="0" dirty="0">
              <a:latin typeface="Calibri" panose="020F0502020204030204" pitchFamily="34" charset="0"/>
              <a:cs typeface="Calibri" panose="020F0502020204030204" pitchFamily="34" charset="0"/>
            </a:rPr>
            <a:t> to produce content that may be useful in grant applications, program evaluations, advocacy efforts, and fundraising appeals. </a:t>
          </a:r>
          <a:endParaRPr lang="en-GB" dirty="0">
            <a:latin typeface="Calibri" panose="020F0502020204030204" pitchFamily="34" charset="0"/>
            <a:cs typeface="Calibri" panose="020F0502020204030204" pitchFamily="34" charset="0"/>
          </a:endParaRPr>
        </a:p>
      </dgm:t>
    </dgm:pt>
    <dgm:pt modelId="{27CEDD60-8967-4434-9649-F8FDFF7B36D4}" type="parTrans" cxnId="{9BE62CC2-7900-4DC3-A682-6FD0F5045C7B}">
      <dgm:prSet/>
      <dgm:spPr/>
      <dgm:t>
        <a:bodyPr/>
        <a:lstStyle/>
        <a:p>
          <a:endParaRPr lang="en-GB"/>
        </a:p>
      </dgm:t>
    </dgm:pt>
    <dgm:pt modelId="{D79AEF63-F0AA-40CA-BBC0-5A1A593EEB49}" type="sibTrans" cxnId="{9BE62CC2-7900-4DC3-A682-6FD0F5045C7B}">
      <dgm:prSet/>
      <dgm:spPr/>
      <dgm:t>
        <a:bodyPr/>
        <a:lstStyle/>
        <a:p>
          <a:endParaRPr lang="en-GB"/>
        </a:p>
      </dgm:t>
    </dgm:pt>
    <dgm:pt modelId="{8CABB14E-CC6E-406D-8B94-65C783C5452D}">
      <dgm:prSet phldrT="[Text]"/>
      <dgm:spPr/>
      <dgm:t>
        <a:bodyPr/>
        <a:lstStyle/>
        <a:p>
          <a:r>
            <a:rPr lang="en-GB" b="0" i="0" dirty="0">
              <a:latin typeface="Calibri" panose="020F0502020204030204" pitchFamily="34" charset="0"/>
              <a:cs typeface="Calibri" panose="020F0502020204030204" pitchFamily="34" charset="0"/>
            </a:rPr>
            <a:t>Algorithms used to assess clients and develop interventions and treatment plans will incorporate significant bias</a:t>
          </a:r>
          <a:endParaRPr lang="en-GB" dirty="0">
            <a:latin typeface="Calibri" panose="020F0502020204030204" pitchFamily="34" charset="0"/>
            <a:cs typeface="Calibri" panose="020F0502020204030204" pitchFamily="34" charset="0"/>
          </a:endParaRPr>
        </a:p>
      </dgm:t>
    </dgm:pt>
    <dgm:pt modelId="{BD936A0E-379F-42ED-9DEC-D2E26F55B3BD}" type="parTrans" cxnId="{E68C03D8-FB0A-4113-B2F9-880E039BEF47}">
      <dgm:prSet/>
      <dgm:spPr/>
      <dgm:t>
        <a:bodyPr/>
        <a:lstStyle/>
        <a:p>
          <a:endParaRPr lang="en-GB"/>
        </a:p>
      </dgm:t>
    </dgm:pt>
    <dgm:pt modelId="{8B3E0206-D8BE-48ED-8BA0-1F5938C5CEAA}" type="sibTrans" cxnId="{E68C03D8-FB0A-4113-B2F9-880E039BEF47}">
      <dgm:prSet/>
      <dgm:spPr/>
      <dgm:t>
        <a:bodyPr/>
        <a:lstStyle/>
        <a:p>
          <a:endParaRPr lang="en-GB"/>
        </a:p>
      </dgm:t>
    </dgm:pt>
    <dgm:pt modelId="{C2980B2B-311D-4CE1-AA8F-4003043F87EC}">
      <dgm:prSet phldrT="[Text]" custT="1"/>
      <dgm:spPr/>
      <dgm:t>
        <a:bodyPr/>
        <a:lstStyle/>
        <a:p>
          <a:r>
            <a:rPr lang="en-GB" sz="1200" b="0" i="0" dirty="0">
              <a:latin typeface="Calibri" panose="020F0502020204030204" pitchFamily="34" charset="0"/>
              <a:cs typeface="Calibri" panose="020F0502020204030204" pitchFamily="34" charset="0"/>
            </a:rPr>
            <a:t>Develop policies and procedures detailing how they would inform clients regarding breaches of confidentiality</a:t>
          </a:r>
          <a:endParaRPr lang="en-GB" sz="1200" dirty="0">
            <a:latin typeface="Calibri" panose="020F0502020204030204" pitchFamily="34" charset="0"/>
            <a:cs typeface="Calibri" panose="020F0502020204030204" pitchFamily="34" charset="0"/>
          </a:endParaRPr>
        </a:p>
      </dgm:t>
    </dgm:pt>
    <dgm:pt modelId="{B0DA93BB-CD77-401C-B59F-1BFBE5489797}" type="sibTrans" cxnId="{BAF4AF9F-68B7-4E4B-837F-E8F56B93CF92}">
      <dgm:prSet/>
      <dgm:spPr/>
      <dgm:t>
        <a:bodyPr/>
        <a:lstStyle/>
        <a:p>
          <a:endParaRPr lang="en-GB"/>
        </a:p>
      </dgm:t>
    </dgm:pt>
    <dgm:pt modelId="{0CE9B023-6B3B-42AD-B799-3E9067CAFA21}" type="parTrans" cxnId="{BAF4AF9F-68B7-4E4B-837F-E8F56B93CF92}">
      <dgm:prSet/>
      <dgm:spPr/>
      <dgm:t>
        <a:bodyPr/>
        <a:lstStyle/>
        <a:p>
          <a:endParaRPr lang="en-GB"/>
        </a:p>
      </dgm:t>
    </dgm:pt>
    <dgm:pt modelId="{3A4C90F9-32A4-4514-A26B-B9B68AB72C51}" type="pres">
      <dgm:prSet presAssocID="{B2EDD980-A5AC-479F-B45E-A59CF2EC7CDA}" presName="theList" presStyleCnt="0">
        <dgm:presLayoutVars>
          <dgm:dir/>
          <dgm:animLvl val="lvl"/>
          <dgm:resizeHandles val="exact"/>
        </dgm:presLayoutVars>
      </dgm:prSet>
      <dgm:spPr/>
    </dgm:pt>
    <dgm:pt modelId="{9882AAAA-383B-4016-BE6B-9093F03A71F7}" type="pres">
      <dgm:prSet presAssocID="{EE274D1A-5C78-4DA2-A3FB-19D944608D1D}" presName="compNode" presStyleCnt="0"/>
      <dgm:spPr/>
    </dgm:pt>
    <dgm:pt modelId="{C7DC372B-F280-4773-9D19-7F319A151FCA}" type="pres">
      <dgm:prSet presAssocID="{EE274D1A-5C78-4DA2-A3FB-19D944608D1D}" presName="aNode" presStyleLbl="bgShp" presStyleIdx="0" presStyleCnt="4"/>
      <dgm:spPr/>
    </dgm:pt>
    <dgm:pt modelId="{DD564C45-DB40-4D6E-A19C-49146684AE67}" type="pres">
      <dgm:prSet presAssocID="{EE274D1A-5C78-4DA2-A3FB-19D944608D1D}" presName="textNode" presStyleLbl="bgShp" presStyleIdx="0" presStyleCnt="4"/>
      <dgm:spPr/>
    </dgm:pt>
    <dgm:pt modelId="{6B2016A7-ED2C-4C5C-8827-59E0BD7DE245}" type="pres">
      <dgm:prSet presAssocID="{EE274D1A-5C78-4DA2-A3FB-19D944608D1D}" presName="compChildNode" presStyleCnt="0"/>
      <dgm:spPr/>
    </dgm:pt>
    <dgm:pt modelId="{E3280738-831F-4C63-9998-EC91F11600BE}" type="pres">
      <dgm:prSet presAssocID="{EE274D1A-5C78-4DA2-A3FB-19D944608D1D}" presName="theInnerList" presStyleCnt="0"/>
      <dgm:spPr/>
    </dgm:pt>
    <dgm:pt modelId="{AD624035-E44F-4C58-AF1E-B04795A44026}" type="pres">
      <dgm:prSet presAssocID="{7C403C80-5F66-4DFE-8622-FA4165645EBF}" presName="childNode" presStyleLbl="node1" presStyleIdx="0" presStyleCnt="9">
        <dgm:presLayoutVars>
          <dgm:bulletEnabled val="1"/>
        </dgm:presLayoutVars>
      </dgm:prSet>
      <dgm:spPr/>
    </dgm:pt>
    <dgm:pt modelId="{523D1F0B-99AB-426A-9BF8-02580C08D7CF}" type="pres">
      <dgm:prSet presAssocID="{7C403C80-5F66-4DFE-8622-FA4165645EBF}" presName="aSpace2" presStyleCnt="0"/>
      <dgm:spPr/>
    </dgm:pt>
    <dgm:pt modelId="{37929B35-11D1-4885-A06E-86184AAB1478}" type="pres">
      <dgm:prSet presAssocID="{7B6D579A-28A5-44B6-A4E0-86F271A9648F}" presName="childNode" presStyleLbl="node1" presStyleIdx="1" presStyleCnt="9">
        <dgm:presLayoutVars>
          <dgm:bulletEnabled val="1"/>
        </dgm:presLayoutVars>
      </dgm:prSet>
      <dgm:spPr/>
    </dgm:pt>
    <dgm:pt modelId="{8F69E893-D78B-4091-8B77-25BA510C61CA}" type="pres">
      <dgm:prSet presAssocID="{EE274D1A-5C78-4DA2-A3FB-19D944608D1D}" presName="aSpace" presStyleCnt="0"/>
      <dgm:spPr/>
    </dgm:pt>
    <dgm:pt modelId="{5372DF5D-BEC8-4EA8-833E-E2CF6F572D6F}" type="pres">
      <dgm:prSet presAssocID="{A940F1AB-6C28-4478-A8D2-057D90811E41}" presName="compNode" presStyleCnt="0"/>
      <dgm:spPr/>
    </dgm:pt>
    <dgm:pt modelId="{0A84188E-C1B6-4E64-8E67-AF54B5177146}" type="pres">
      <dgm:prSet presAssocID="{A940F1AB-6C28-4478-A8D2-057D90811E41}" presName="aNode" presStyleLbl="bgShp" presStyleIdx="1" presStyleCnt="4"/>
      <dgm:spPr/>
    </dgm:pt>
    <dgm:pt modelId="{1B43821D-02DD-47F1-9C89-B24B180D2ABB}" type="pres">
      <dgm:prSet presAssocID="{A940F1AB-6C28-4478-A8D2-057D90811E41}" presName="textNode" presStyleLbl="bgShp" presStyleIdx="1" presStyleCnt="4"/>
      <dgm:spPr/>
    </dgm:pt>
    <dgm:pt modelId="{B7370F3F-22B3-499A-A701-AE4F790793FF}" type="pres">
      <dgm:prSet presAssocID="{A940F1AB-6C28-4478-A8D2-057D90811E41}" presName="compChildNode" presStyleCnt="0"/>
      <dgm:spPr/>
    </dgm:pt>
    <dgm:pt modelId="{11B5373F-9B5A-4DBC-A97D-E406AB06E9F5}" type="pres">
      <dgm:prSet presAssocID="{A940F1AB-6C28-4478-A8D2-057D90811E41}" presName="theInnerList" presStyleCnt="0"/>
      <dgm:spPr/>
    </dgm:pt>
    <dgm:pt modelId="{98E76689-17A6-444F-85C3-B93F5AF95382}" type="pres">
      <dgm:prSet presAssocID="{B7AD83DE-E753-4483-A1CC-0660DB42E190}" presName="childNode" presStyleLbl="node1" presStyleIdx="2" presStyleCnt="9" custScaleX="120802">
        <dgm:presLayoutVars>
          <dgm:bulletEnabled val="1"/>
        </dgm:presLayoutVars>
      </dgm:prSet>
      <dgm:spPr/>
    </dgm:pt>
    <dgm:pt modelId="{ED0A737D-58B1-4824-A7F5-DDD0EB119222}" type="pres">
      <dgm:prSet presAssocID="{B7AD83DE-E753-4483-A1CC-0660DB42E190}" presName="aSpace2" presStyleCnt="0"/>
      <dgm:spPr/>
    </dgm:pt>
    <dgm:pt modelId="{A3949D57-6DD5-4458-A4B2-A7CBAAAC7F15}" type="pres">
      <dgm:prSet presAssocID="{4C1EA31E-45DB-4288-B867-F16DFC430BF0}" presName="childNode" presStyleLbl="node1" presStyleIdx="3" presStyleCnt="9" custScaleX="120802">
        <dgm:presLayoutVars>
          <dgm:bulletEnabled val="1"/>
        </dgm:presLayoutVars>
      </dgm:prSet>
      <dgm:spPr/>
    </dgm:pt>
    <dgm:pt modelId="{DDAD80AC-2AE4-4EE4-A65D-43D2775216F5}" type="pres">
      <dgm:prSet presAssocID="{4C1EA31E-45DB-4288-B867-F16DFC430BF0}" presName="aSpace2" presStyleCnt="0"/>
      <dgm:spPr/>
    </dgm:pt>
    <dgm:pt modelId="{7DB5FFAC-F1CC-4C8B-A96B-149EE1F46B23}" type="pres">
      <dgm:prSet presAssocID="{C2980B2B-311D-4CE1-AA8F-4003043F87EC}" presName="childNode" presStyleLbl="node1" presStyleIdx="4" presStyleCnt="9" custScaleX="120802">
        <dgm:presLayoutVars>
          <dgm:bulletEnabled val="1"/>
        </dgm:presLayoutVars>
      </dgm:prSet>
      <dgm:spPr/>
    </dgm:pt>
    <dgm:pt modelId="{10C952AE-8310-4A76-932B-C24C67E48B22}" type="pres">
      <dgm:prSet presAssocID="{A940F1AB-6C28-4478-A8D2-057D90811E41}" presName="aSpace" presStyleCnt="0"/>
      <dgm:spPr/>
    </dgm:pt>
    <dgm:pt modelId="{2D69FCFE-34DB-403D-A82A-EB17A49F0F7D}" type="pres">
      <dgm:prSet presAssocID="{4A9C496A-A346-42FF-AC4E-034E3F17A44A}" presName="compNode" presStyleCnt="0"/>
      <dgm:spPr/>
    </dgm:pt>
    <dgm:pt modelId="{457D29FF-4704-4678-A82C-53A484A00214}" type="pres">
      <dgm:prSet presAssocID="{4A9C496A-A346-42FF-AC4E-034E3F17A44A}" presName="aNode" presStyleLbl="bgShp" presStyleIdx="2" presStyleCnt="4"/>
      <dgm:spPr/>
    </dgm:pt>
    <dgm:pt modelId="{C629CA2F-EC0C-4EB0-A036-EDBA2682961E}" type="pres">
      <dgm:prSet presAssocID="{4A9C496A-A346-42FF-AC4E-034E3F17A44A}" presName="textNode" presStyleLbl="bgShp" presStyleIdx="2" presStyleCnt="4"/>
      <dgm:spPr/>
    </dgm:pt>
    <dgm:pt modelId="{C27BED0A-A126-4FBC-93E2-834253A76624}" type="pres">
      <dgm:prSet presAssocID="{4A9C496A-A346-42FF-AC4E-034E3F17A44A}" presName="compChildNode" presStyleCnt="0"/>
      <dgm:spPr/>
    </dgm:pt>
    <dgm:pt modelId="{F806DA34-E394-4D03-92CD-B507A36D7655}" type="pres">
      <dgm:prSet presAssocID="{4A9C496A-A346-42FF-AC4E-034E3F17A44A}" presName="theInnerList" presStyleCnt="0"/>
      <dgm:spPr/>
    </dgm:pt>
    <dgm:pt modelId="{4783A1F9-9902-4682-ADBA-148347A27AF6}" type="pres">
      <dgm:prSet presAssocID="{8D6D5628-E128-413C-8E22-0133D7554883}" presName="childNode" presStyleLbl="node1" presStyleIdx="5" presStyleCnt="9">
        <dgm:presLayoutVars>
          <dgm:bulletEnabled val="1"/>
        </dgm:presLayoutVars>
      </dgm:prSet>
      <dgm:spPr/>
    </dgm:pt>
    <dgm:pt modelId="{6EA0B801-3B24-4455-840C-53BB76BBFB98}" type="pres">
      <dgm:prSet presAssocID="{8D6D5628-E128-413C-8E22-0133D7554883}" presName="aSpace2" presStyleCnt="0"/>
      <dgm:spPr/>
    </dgm:pt>
    <dgm:pt modelId="{10FC26CE-3AF9-449A-8EB3-654EB3F14AD0}" type="pres">
      <dgm:prSet presAssocID="{2F8DFB0D-2C7D-48B1-803A-07AA1209AE2F}" presName="childNode" presStyleLbl="node1" presStyleIdx="6" presStyleCnt="9">
        <dgm:presLayoutVars>
          <dgm:bulletEnabled val="1"/>
        </dgm:presLayoutVars>
      </dgm:prSet>
      <dgm:spPr/>
    </dgm:pt>
    <dgm:pt modelId="{079F3A04-008D-4D2B-8ACC-28ED44F05C74}" type="pres">
      <dgm:prSet presAssocID="{4A9C496A-A346-42FF-AC4E-034E3F17A44A}" presName="aSpace" presStyleCnt="0"/>
      <dgm:spPr/>
    </dgm:pt>
    <dgm:pt modelId="{74121DC4-F4F9-480E-BBE4-A346B22D1E35}" type="pres">
      <dgm:prSet presAssocID="{10DF67E0-9CDE-4691-B9E0-8DC8E8DF13E2}" presName="compNode" presStyleCnt="0"/>
      <dgm:spPr/>
    </dgm:pt>
    <dgm:pt modelId="{30DA16BF-8FAA-4D67-9598-0DC23D9B4631}" type="pres">
      <dgm:prSet presAssocID="{10DF67E0-9CDE-4691-B9E0-8DC8E8DF13E2}" presName="aNode" presStyleLbl="bgShp" presStyleIdx="3" presStyleCnt="4"/>
      <dgm:spPr/>
    </dgm:pt>
    <dgm:pt modelId="{4B7E28DE-CB3C-4227-9245-BA0B5EA6814D}" type="pres">
      <dgm:prSet presAssocID="{10DF67E0-9CDE-4691-B9E0-8DC8E8DF13E2}" presName="textNode" presStyleLbl="bgShp" presStyleIdx="3" presStyleCnt="4"/>
      <dgm:spPr/>
    </dgm:pt>
    <dgm:pt modelId="{4345EC4A-2ECD-4E59-B737-82B56D1A2D42}" type="pres">
      <dgm:prSet presAssocID="{10DF67E0-9CDE-4691-B9E0-8DC8E8DF13E2}" presName="compChildNode" presStyleCnt="0"/>
      <dgm:spPr/>
    </dgm:pt>
    <dgm:pt modelId="{04BC3B4B-23F2-444C-BD76-79997B562720}" type="pres">
      <dgm:prSet presAssocID="{10DF67E0-9CDE-4691-B9E0-8DC8E8DF13E2}" presName="theInnerList" presStyleCnt="0"/>
      <dgm:spPr/>
    </dgm:pt>
    <dgm:pt modelId="{A8AB46D4-E7C9-463F-857D-427207CD8103}" type="pres">
      <dgm:prSet presAssocID="{BEFFDE6F-5D71-4236-9524-2DD778B2B02B}" presName="childNode" presStyleLbl="node1" presStyleIdx="7" presStyleCnt="9">
        <dgm:presLayoutVars>
          <dgm:bulletEnabled val="1"/>
        </dgm:presLayoutVars>
      </dgm:prSet>
      <dgm:spPr/>
    </dgm:pt>
    <dgm:pt modelId="{768025AF-CAF1-47CF-B7FD-210EA14CDF22}" type="pres">
      <dgm:prSet presAssocID="{BEFFDE6F-5D71-4236-9524-2DD778B2B02B}" presName="aSpace2" presStyleCnt="0"/>
      <dgm:spPr/>
    </dgm:pt>
    <dgm:pt modelId="{870EF838-5EC4-4D7E-BC14-BBC0EF1C5FD1}" type="pres">
      <dgm:prSet presAssocID="{8CABB14E-CC6E-406D-8B94-65C783C5452D}" presName="childNode" presStyleLbl="node1" presStyleIdx="8" presStyleCnt="9">
        <dgm:presLayoutVars>
          <dgm:bulletEnabled val="1"/>
        </dgm:presLayoutVars>
      </dgm:prSet>
      <dgm:spPr/>
    </dgm:pt>
  </dgm:ptLst>
  <dgm:cxnLst>
    <dgm:cxn modelId="{CD27A306-97A4-4426-8DFF-76035CB335B2}" type="presOf" srcId="{4A9C496A-A346-42FF-AC4E-034E3F17A44A}" destId="{457D29FF-4704-4678-A82C-53A484A00214}" srcOrd="0" destOrd="0" presId="urn:microsoft.com/office/officeart/2005/8/layout/lProcess2"/>
    <dgm:cxn modelId="{1117C70A-781E-47FE-AB5D-0575200D6BC8}" type="presOf" srcId="{B7AD83DE-E753-4483-A1CC-0660DB42E190}" destId="{98E76689-17A6-444F-85C3-B93F5AF95382}" srcOrd="0" destOrd="0" presId="urn:microsoft.com/office/officeart/2005/8/layout/lProcess2"/>
    <dgm:cxn modelId="{727A3915-79AB-4BAC-9E68-C2BCCE4B6921}" srcId="{B2EDD980-A5AC-479F-B45E-A59CF2EC7CDA}" destId="{4A9C496A-A346-42FF-AC4E-034E3F17A44A}" srcOrd="2" destOrd="0" parTransId="{7E1272F4-E0EA-412B-8282-FACE9718F850}" sibTransId="{D074757A-4EE3-4037-8C04-8ABDDC071A3B}"/>
    <dgm:cxn modelId="{6E32A015-074B-4254-8B5C-795870AB77F5}" srcId="{4A9C496A-A346-42FF-AC4E-034E3F17A44A}" destId="{2F8DFB0D-2C7D-48B1-803A-07AA1209AE2F}" srcOrd="1" destOrd="0" parTransId="{3FEB144E-A2A8-461D-8ED5-E4E363FF9085}" sibTransId="{8F70EDEC-9E43-474D-8123-C31198FD8E5B}"/>
    <dgm:cxn modelId="{3944AD21-B0CD-42E9-B732-188BBC157A42}" type="presOf" srcId="{8CABB14E-CC6E-406D-8B94-65C783C5452D}" destId="{870EF838-5EC4-4D7E-BC14-BBC0EF1C5FD1}" srcOrd="0" destOrd="0" presId="urn:microsoft.com/office/officeart/2005/8/layout/lProcess2"/>
    <dgm:cxn modelId="{BD6B8324-0591-4A9E-81A5-BFAE025B7A8E}" srcId="{B2EDD980-A5AC-479F-B45E-A59CF2EC7CDA}" destId="{10DF67E0-9CDE-4691-B9E0-8DC8E8DF13E2}" srcOrd="3" destOrd="0" parTransId="{85F5535C-4AF8-4F3D-9E4B-E4EC056D3233}" sibTransId="{7C854793-67D3-42DA-B2D7-9EA191D26396}"/>
    <dgm:cxn modelId="{17030132-E4DD-40F9-A454-5118075E7751}" srcId="{4A9C496A-A346-42FF-AC4E-034E3F17A44A}" destId="{8D6D5628-E128-413C-8E22-0133D7554883}" srcOrd="0" destOrd="0" parTransId="{AC831E13-F64E-41D3-8546-AF64C40E5FA9}" sibTransId="{19A85DB6-AD79-42AC-B5ED-B107A0FB5669}"/>
    <dgm:cxn modelId="{72944136-99E4-463C-B80B-1F4399F4C1C8}" type="presOf" srcId="{EE274D1A-5C78-4DA2-A3FB-19D944608D1D}" destId="{DD564C45-DB40-4D6E-A19C-49146684AE67}" srcOrd="1" destOrd="0" presId="urn:microsoft.com/office/officeart/2005/8/layout/lProcess2"/>
    <dgm:cxn modelId="{B831BB3E-E42B-46CE-8956-19A48636A119}" srcId="{B2EDD980-A5AC-479F-B45E-A59CF2EC7CDA}" destId="{A940F1AB-6C28-4478-A8D2-057D90811E41}" srcOrd="1" destOrd="0" parTransId="{60C70DFE-E358-4A90-AF45-D2D8812AC9AF}" sibTransId="{891458D4-4C4B-4B56-982A-69632C89F83F}"/>
    <dgm:cxn modelId="{7302F861-A754-4087-B194-711ECC4D2B56}" type="presOf" srcId="{BEFFDE6F-5D71-4236-9524-2DD778B2B02B}" destId="{A8AB46D4-E7C9-463F-857D-427207CD8103}" srcOrd="0" destOrd="0" presId="urn:microsoft.com/office/officeart/2005/8/layout/lProcess2"/>
    <dgm:cxn modelId="{89B5EA64-3CC2-48AD-BD34-11B6791AC95E}" type="presOf" srcId="{2F8DFB0D-2C7D-48B1-803A-07AA1209AE2F}" destId="{10FC26CE-3AF9-449A-8EB3-654EB3F14AD0}" srcOrd="0" destOrd="0" presId="urn:microsoft.com/office/officeart/2005/8/layout/lProcess2"/>
    <dgm:cxn modelId="{8CC1FC49-3A81-4FDD-BA87-57F1A93D5011}" srcId="{A940F1AB-6C28-4478-A8D2-057D90811E41}" destId="{4C1EA31E-45DB-4288-B867-F16DFC430BF0}" srcOrd="1" destOrd="0" parTransId="{F9DD2B73-30BB-4EF3-95DD-66AEE3D02CB4}" sibTransId="{3CC3A906-978D-4510-B076-DC0F5DB3B0B7}"/>
    <dgm:cxn modelId="{5377EB6D-66A7-449E-ADF9-7046608F13AA}" type="presOf" srcId="{8D6D5628-E128-413C-8E22-0133D7554883}" destId="{4783A1F9-9902-4682-ADBA-148347A27AF6}" srcOrd="0" destOrd="0" presId="urn:microsoft.com/office/officeart/2005/8/layout/lProcess2"/>
    <dgm:cxn modelId="{3CDF2655-9D1E-4087-A22C-712DFA5825F2}" srcId="{A940F1AB-6C28-4478-A8D2-057D90811E41}" destId="{B7AD83DE-E753-4483-A1CC-0660DB42E190}" srcOrd="0" destOrd="0" parTransId="{486AE882-D8E4-4DB5-9B69-660680EB38B4}" sibTransId="{53C0F948-46A2-4B4B-945C-2E5DA850A80D}"/>
    <dgm:cxn modelId="{D4560E77-6ACE-4637-BB62-27DE36A8096F}" type="presOf" srcId="{7C403C80-5F66-4DFE-8622-FA4165645EBF}" destId="{AD624035-E44F-4C58-AF1E-B04795A44026}" srcOrd="0" destOrd="0" presId="urn:microsoft.com/office/officeart/2005/8/layout/lProcess2"/>
    <dgm:cxn modelId="{3A1F707D-C840-48F0-86FF-F014ED498B76}" type="presOf" srcId="{B2EDD980-A5AC-479F-B45E-A59CF2EC7CDA}" destId="{3A4C90F9-32A4-4514-A26B-B9B68AB72C51}" srcOrd="0" destOrd="0" presId="urn:microsoft.com/office/officeart/2005/8/layout/lProcess2"/>
    <dgm:cxn modelId="{EE6B3780-37A8-4724-B2EB-E994C5B35C27}" type="presOf" srcId="{10DF67E0-9CDE-4691-B9E0-8DC8E8DF13E2}" destId="{4B7E28DE-CB3C-4227-9245-BA0B5EA6814D}" srcOrd="1" destOrd="0" presId="urn:microsoft.com/office/officeart/2005/8/layout/lProcess2"/>
    <dgm:cxn modelId="{5827F68C-6545-4AF3-8DB1-46F4DC22AABE}" type="presOf" srcId="{A940F1AB-6C28-4478-A8D2-057D90811E41}" destId="{1B43821D-02DD-47F1-9C89-B24B180D2ABB}" srcOrd="1" destOrd="0" presId="urn:microsoft.com/office/officeart/2005/8/layout/lProcess2"/>
    <dgm:cxn modelId="{7398A195-1382-4416-A1F6-78461110EC9D}" srcId="{EE274D1A-5C78-4DA2-A3FB-19D944608D1D}" destId="{7B6D579A-28A5-44B6-A4E0-86F271A9648F}" srcOrd="1" destOrd="0" parTransId="{5B7BD4D4-8A89-41E3-9046-A4AD196812B1}" sibTransId="{6115CDD3-1A03-4A98-A6C2-C9394D3E6F2F}"/>
    <dgm:cxn modelId="{3FF31697-5056-49E3-BB22-78FB45BEBA10}" srcId="{B2EDD980-A5AC-479F-B45E-A59CF2EC7CDA}" destId="{EE274D1A-5C78-4DA2-A3FB-19D944608D1D}" srcOrd="0" destOrd="0" parTransId="{0DBEE419-D02E-4E91-882E-907EF1ADDC65}" sibTransId="{89A5B0CD-E125-46CA-BCE5-B685B4468975}"/>
    <dgm:cxn modelId="{BAF4AF9F-68B7-4E4B-837F-E8F56B93CF92}" srcId="{A940F1AB-6C28-4478-A8D2-057D90811E41}" destId="{C2980B2B-311D-4CE1-AA8F-4003043F87EC}" srcOrd="2" destOrd="0" parTransId="{0CE9B023-6B3B-42AD-B799-3E9067CAFA21}" sibTransId="{B0DA93BB-CD77-401C-B59F-1BFBE5489797}"/>
    <dgm:cxn modelId="{AB9C1AAB-5DC1-4738-B701-FB9D1E8A0D28}" type="presOf" srcId="{A940F1AB-6C28-4478-A8D2-057D90811E41}" destId="{0A84188E-C1B6-4E64-8E67-AF54B5177146}" srcOrd="0" destOrd="0" presId="urn:microsoft.com/office/officeart/2005/8/layout/lProcess2"/>
    <dgm:cxn modelId="{828462BB-45A0-49DE-AB39-59D16E73E13A}" type="presOf" srcId="{C2980B2B-311D-4CE1-AA8F-4003043F87EC}" destId="{7DB5FFAC-F1CC-4C8B-A96B-149EE1F46B23}" srcOrd="0" destOrd="0" presId="urn:microsoft.com/office/officeart/2005/8/layout/lProcess2"/>
    <dgm:cxn modelId="{9BE62CC2-7900-4DC3-A682-6FD0F5045C7B}" srcId="{10DF67E0-9CDE-4691-B9E0-8DC8E8DF13E2}" destId="{BEFFDE6F-5D71-4236-9524-2DD778B2B02B}" srcOrd="0" destOrd="0" parTransId="{27CEDD60-8967-4434-9649-F8FDFF7B36D4}" sibTransId="{D79AEF63-F0AA-40CA-BBC0-5A1A593EEB49}"/>
    <dgm:cxn modelId="{29544FC2-6589-4880-B039-58F971F4051C}" type="presOf" srcId="{EE274D1A-5C78-4DA2-A3FB-19D944608D1D}" destId="{C7DC372B-F280-4773-9D19-7F319A151FCA}" srcOrd="0" destOrd="0" presId="urn:microsoft.com/office/officeart/2005/8/layout/lProcess2"/>
    <dgm:cxn modelId="{C0E489CC-48FF-49A5-973F-CA31AC22DAE3}" type="presOf" srcId="{4C1EA31E-45DB-4288-B867-F16DFC430BF0}" destId="{A3949D57-6DD5-4458-A4B2-A7CBAAAC7F15}" srcOrd="0" destOrd="0" presId="urn:microsoft.com/office/officeart/2005/8/layout/lProcess2"/>
    <dgm:cxn modelId="{B7E733D0-3E45-49C1-8FBB-3B8AACA2D9FF}" type="presOf" srcId="{4A9C496A-A346-42FF-AC4E-034E3F17A44A}" destId="{C629CA2F-EC0C-4EB0-A036-EDBA2682961E}" srcOrd="1" destOrd="0" presId="urn:microsoft.com/office/officeart/2005/8/layout/lProcess2"/>
    <dgm:cxn modelId="{E68C03D8-FB0A-4113-B2F9-880E039BEF47}" srcId="{10DF67E0-9CDE-4691-B9E0-8DC8E8DF13E2}" destId="{8CABB14E-CC6E-406D-8B94-65C783C5452D}" srcOrd="1" destOrd="0" parTransId="{BD936A0E-379F-42ED-9DEC-D2E26F55B3BD}" sibTransId="{8B3E0206-D8BE-48ED-8BA0-1F5938C5CEAA}"/>
    <dgm:cxn modelId="{95DDE0DD-569E-483E-863D-9C20B0C1BADD}" srcId="{EE274D1A-5C78-4DA2-A3FB-19D944608D1D}" destId="{7C403C80-5F66-4DFE-8622-FA4165645EBF}" srcOrd="0" destOrd="0" parTransId="{0B6621FF-1FB9-4B7F-A560-1DF5B456FDD9}" sibTransId="{3A575E74-0D70-4571-83DC-C8A45F46D056}"/>
    <dgm:cxn modelId="{7B7AF8E6-A663-4E1A-8529-81F3362B6AA9}" type="presOf" srcId="{7B6D579A-28A5-44B6-A4E0-86F271A9648F}" destId="{37929B35-11D1-4885-A06E-86184AAB1478}" srcOrd="0" destOrd="0" presId="urn:microsoft.com/office/officeart/2005/8/layout/lProcess2"/>
    <dgm:cxn modelId="{1D2918FE-D6E9-4355-B1F6-C1BAC7BC953F}" type="presOf" srcId="{10DF67E0-9CDE-4691-B9E0-8DC8E8DF13E2}" destId="{30DA16BF-8FAA-4D67-9598-0DC23D9B4631}" srcOrd="0" destOrd="0" presId="urn:microsoft.com/office/officeart/2005/8/layout/lProcess2"/>
    <dgm:cxn modelId="{FBED378D-248F-4A5E-84A4-1AA58A6C6E20}" type="presParOf" srcId="{3A4C90F9-32A4-4514-A26B-B9B68AB72C51}" destId="{9882AAAA-383B-4016-BE6B-9093F03A71F7}" srcOrd="0" destOrd="0" presId="urn:microsoft.com/office/officeart/2005/8/layout/lProcess2"/>
    <dgm:cxn modelId="{F726A160-F8AF-4FB1-AAE6-8ACDE5E0F107}" type="presParOf" srcId="{9882AAAA-383B-4016-BE6B-9093F03A71F7}" destId="{C7DC372B-F280-4773-9D19-7F319A151FCA}" srcOrd="0" destOrd="0" presId="urn:microsoft.com/office/officeart/2005/8/layout/lProcess2"/>
    <dgm:cxn modelId="{7DAA4BD1-2098-47DD-9F8C-87D17AE16C80}" type="presParOf" srcId="{9882AAAA-383B-4016-BE6B-9093F03A71F7}" destId="{DD564C45-DB40-4D6E-A19C-49146684AE67}" srcOrd="1" destOrd="0" presId="urn:microsoft.com/office/officeart/2005/8/layout/lProcess2"/>
    <dgm:cxn modelId="{A7E1F414-B516-4231-B6C6-E3B378C57DDB}" type="presParOf" srcId="{9882AAAA-383B-4016-BE6B-9093F03A71F7}" destId="{6B2016A7-ED2C-4C5C-8827-59E0BD7DE245}" srcOrd="2" destOrd="0" presId="urn:microsoft.com/office/officeart/2005/8/layout/lProcess2"/>
    <dgm:cxn modelId="{833AD625-777B-4169-8D5A-67E8124B2BC6}" type="presParOf" srcId="{6B2016A7-ED2C-4C5C-8827-59E0BD7DE245}" destId="{E3280738-831F-4C63-9998-EC91F11600BE}" srcOrd="0" destOrd="0" presId="urn:microsoft.com/office/officeart/2005/8/layout/lProcess2"/>
    <dgm:cxn modelId="{B850F706-2B7E-4B32-A752-5AB8256F0842}" type="presParOf" srcId="{E3280738-831F-4C63-9998-EC91F11600BE}" destId="{AD624035-E44F-4C58-AF1E-B04795A44026}" srcOrd="0" destOrd="0" presId="urn:microsoft.com/office/officeart/2005/8/layout/lProcess2"/>
    <dgm:cxn modelId="{2A4FC9F9-69A1-4472-81E9-BD762CCF16A3}" type="presParOf" srcId="{E3280738-831F-4C63-9998-EC91F11600BE}" destId="{523D1F0B-99AB-426A-9BF8-02580C08D7CF}" srcOrd="1" destOrd="0" presId="urn:microsoft.com/office/officeart/2005/8/layout/lProcess2"/>
    <dgm:cxn modelId="{E5D64F0E-2B5B-4496-9AAA-C62E377A4B41}" type="presParOf" srcId="{E3280738-831F-4C63-9998-EC91F11600BE}" destId="{37929B35-11D1-4885-A06E-86184AAB1478}" srcOrd="2" destOrd="0" presId="urn:microsoft.com/office/officeart/2005/8/layout/lProcess2"/>
    <dgm:cxn modelId="{F97D2146-AB14-4B46-9051-DF39ADD442FE}" type="presParOf" srcId="{3A4C90F9-32A4-4514-A26B-B9B68AB72C51}" destId="{8F69E893-D78B-4091-8B77-25BA510C61CA}" srcOrd="1" destOrd="0" presId="urn:microsoft.com/office/officeart/2005/8/layout/lProcess2"/>
    <dgm:cxn modelId="{F86A6EE4-E6AD-48BD-BD51-F0E2F9727235}" type="presParOf" srcId="{3A4C90F9-32A4-4514-A26B-B9B68AB72C51}" destId="{5372DF5D-BEC8-4EA8-833E-E2CF6F572D6F}" srcOrd="2" destOrd="0" presId="urn:microsoft.com/office/officeart/2005/8/layout/lProcess2"/>
    <dgm:cxn modelId="{084564BC-A2FF-42BF-BCF4-11CD979F6169}" type="presParOf" srcId="{5372DF5D-BEC8-4EA8-833E-E2CF6F572D6F}" destId="{0A84188E-C1B6-4E64-8E67-AF54B5177146}" srcOrd="0" destOrd="0" presId="urn:microsoft.com/office/officeart/2005/8/layout/lProcess2"/>
    <dgm:cxn modelId="{90CC80C6-E7AE-4E58-BDD6-ADA94022C3F0}" type="presParOf" srcId="{5372DF5D-BEC8-4EA8-833E-E2CF6F572D6F}" destId="{1B43821D-02DD-47F1-9C89-B24B180D2ABB}" srcOrd="1" destOrd="0" presId="urn:microsoft.com/office/officeart/2005/8/layout/lProcess2"/>
    <dgm:cxn modelId="{C94D5CA2-678F-4B69-ABA0-0CC604E60BF9}" type="presParOf" srcId="{5372DF5D-BEC8-4EA8-833E-E2CF6F572D6F}" destId="{B7370F3F-22B3-499A-A701-AE4F790793FF}" srcOrd="2" destOrd="0" presId="urn:microsoft.com/office/officeart/2005/8/layout/lProcess2"/>
    <dgm:cxn modelId="{1E108A1F-F2B4-4529-B22B-3FD27D0C6D61}" type="presParOf" srcId="{B7370F3F-22B3-499A-A701-AE4F790793FF}" destId="{11B5373F-9B5A-4DBC-A97D-E406AB06E9F5}" srcOrd="0" destOrd="0" presId="urn:microsoft.com/office/officeart/2005/8/layout/lProcess2"/>
    <dgm:cxn modelId="{2A2E9877-C2D7-45D0-ADBA-FE0297F4304D}" type="presParOf" srcId="{11B5373F-9B5A-4DBC-A97D-E406AB06E9F5}" destId="{98E76689-17A6-444F-85C3-B93F5AF95382}" srcOrd="0" destOrd="0" presId="urn:microsoft.com/office/officeart/2005/8/layout/lProcess2"/>
    <dgm:cxn modelId="{56F04E08-359E-4C1D-8E42-B40F1FAD7416}" type="presParOf" srcId="{11B5373F-9B5A-4DBC-A97D-E406AB06E9F5}" destId="{ED0A737D-58B1-4824-A7F5-DDD0EB119222}" srcOrd="1" destOrd="0" presId="urn:microsoft.com/office/officeart/2005/8/layout/lProcess2"/>
    <dgm:cxn modelId="{20A3B065-473F-4F34-8001-C02B2A54145B}" type="presParOf" srcId="{11B5373F-9B5A-4DBC-A97D-E406AB06E9F5}" destId="{A3949D57-6DD5-4458-A4B2-A7CBAAAC7F15}" srcOrd="2" destOrd="0" presId="urn:microsoft.com/office/officeart/2005/8/layout/lProcess2"/>
    <dgm:cxn modelId="{DDA5EC81-B5F4-474D-82C5-CDF9CCDE7ED7}" type="presParOf" srcId="{11B5373F-9B5A-4DBC-A97D-E406AB06E9F5}" destId="{DDAD80AC-2AE4-4EE4-A65D-43D2775216F5}" srcOrd="3" destOrd="0" presId="urn:microsoft.com/office/officeart/2005/8/layout/lProcess2"/>
    <dgm:cxn modelId="{4F478EE2-7839-4B0D-A101-313BE6EB421F}" type="presParOf" srcId="{11B5373F-9B5A-4DBC-A97D-E406AB06E9F5}" destId="{7DB5FFAC-F1CC-4C8B-A96B-149EE1F46B23}" srcOrd="4" destOrd="0" presId="urn:microsoft.com/office/officeart/2005/8/layout/lProcess2"/>
    <dgm:cxn modelId="{7DDD987F-FCC3-4C12-BEC4-6FE10FB7B6F2}" type="presParOf" srcId="{3A4C90F9-32A4-4514-A26B-B9B68AB72C51}" destId="{10C952AE-8310-4A76-932B-C24C67E48B22}" srcOrd="3" destOrd="0" presId="urn:microsoft.com/office/officeart/2005/8/layout/lProcess2"/>
    <dgm:cxn modelId="{5D943FD3-68D2-4838-B4AD-3045D0287059}" type="presParOf" srcId="{3A4C90F9-32A4-4514-A26B-B9B68AB72C51}" destId="{2D69FCFE-34DB-403D-A82A-EB17A49F0F7D}" srcOrd="4" destOrd="0" presId="urn:microsoft.com/office/officeart/2005/8/layout/lProcess2"/>
    <dgm:cxn modelId="{5DD39826-0C03-400D-94F7-7BE0D2671B4F}" type="presParOf" srcId="{2D69FCFE-34DB-403D-A82A-EB17A49F0F7D}" destId="{457D29FF-4704-4678-A82C-53A484A00214}" srcOrd="0" destOrd="0" presId="urn:microsoft.com/office/officeart/2005/8/layout/lProcess2"/>
    <dgm:cxn modelId="{F925801D-81CA-4781-9D73-30BEFF961905}" type="presParOf" srcId="{2D69FCFE-34DB-403D-A82A-EB17A49F0F7D}" destId="{C629CA2F-EC0C-4EB0-A036-EDBA2682961E}" srcOrd="1" destOrd="0" presId="urn:microsoft.com/office/officeart/2005/8/layout/lProcess2"/>
    <dgm:cxn modelId="{AF52B84A-4247-4D73-BA01-19047B9684F7}" type="presParOf" srcId="{2D69FCFE-34DB-403D-A82A-EB17A49F0F7D}" destId="{C27BED0A-A126-4FBC-93E2-834253A76624}" srcOrd="2" destOrd="0" presId="urn:microsoft.com/office/officeart/2005/8/layout/lProcess2"/>
    <dgm:cxn modelId="{EA968376-6CD6-47AD-9666-D8E9311A8FAB}" type="presParOf" srcId="{C27BED0A-A126-4FBC-93E2-834253A76624}" destId="{F806DA34-E394-4D03-92CD-B507A36D7655}" srcOrd="0" destOrd="0" presId="urn:microsoft.com/office/officeart/2005/8/layout/lProcess2"/>
    <dgm:cxn modelId="{A06B7141-10E7-4B7C-8D33-AAE8B12A14DF}" type="presParOf" srcId="{F806DA34-E394-4D03-92CD-B507A36D7655}" destId="{4783A1F9-9902-4682-ADBA-148347A27AF6}" srcOrd="0" destOrd="0" presId="urn:microsoft.com/office/officeart/2005/8/layout/lProcess2"/>
    <dgm:cxn modelId="{7EE16590-E870-48FC-9702-89DFD65A305D}" type="presParOf" srcId="{F806DA34-E394-4D03-92CD-B507A36D7655}" destId="{6EA0B801-3B24-4455-840C-53BB76BBFB98}" srcOrd="1" destOrd="0" presId="urn:microsoft.com/office/officeart/2005/8/layout/lProcess2"/>
    <dgm:cxn modelId="{1CF97DE2-3ADC-4C2C-AA7C-691A7A848EBA}" type="presParOf" srcId="{F806DA34-E394-4D03-92CD-B507A36D7655}" destId="{10FC26CE-3AF9-449A-8EB3-654EB3F14AD0}" srcOrd="2" destOrd="0" presId="urn:microsoft.com/office/officeart/2005/8/layout/lProcess2"/>
    <dgm:cxn modelId="{354B5ADB-855A-42B7-937B-7E8656687B13}" type="presParOf" srcId="{3A4C90F9-32A4-4514-A26B-B9B68AB72C51}" destId="{079F3A04-008D-4D2B-8ACC-28ED44F05C74}" srcOrd="5" destOrd="0" presId="urn:microsoft.com/office/officeart/2005/8/layout/lProcess2"/>
    <dgm:cxn modelId="{A42A5B41-B457-4870-A7F9-FDD5884B5F7B}" type="presParOf" srcId="{3A4C90F9-32A4-4514-A26B-B9B68AB72C51}" destId="{74121DC4-F4F9-480E-BBE4-A346B22D1E35}" srcOrd="6" destOrd="0" presId="urn:microsoft.com/office/officeart/2005/8/layout/lProcess2"/>
    <dgm:cxn modelId="{D4BB1793-FECE-4E74-B218-16A6DE52AEF1}" type="presParOf" srcId="{74121DC4-F4F9-480E-BBE4-A346B22D1E35}" destId="{30DA16BF-8FAA-4D67-9598-0DC23D9B4631}" srcOrd="0" destOrd="0" presId="urn:microsoft.com/office/officeart/2005/8/layout/lProcess2"/>
    <dgm:cxn modelId="{F4DF0AD4-E21B-451A-BEA1-8DFA56B5D5DB}" type="presParOf" srcId="{74121DC4-F4F9-480E-BBE4-A346B22D1E35}" destId="{4B7E28DE-CB3C-4227-9245-BA0B5EA6814D}" srcOrd="1" destOrd="0" presId="urn:microsoft.com/office/officeart/2005/8/layout/lProcess2"/>
    <dgm:cxn modelId="{D7EAAAA3-9088-4013-A02C-F5578059738D}" type="presParOf" srcId="{74121DC4-F4F9-480E-BBE4-A346B22D1E35}" destId="{4345EC4A-2ECD-4E59-B737-82B56D1A2D42}" srcOrd="2" destOrd="0" presId="urn:microsoft.com/office/officeart/2005/8/layout/lProcess2"/>
    <dgm:cxn modelId="{318C90A7-B35A-4669-9CFC-F6FCCED325AB}" type="presParOf" srcId="{4345EC4A-2ECD-4E59-B737-82B56D1A2D42}" destId="{04BC3B4B-23F2-444C-BD76-79997B562720}" srcOrd="0" destOrd="0" presId="urn:microsoft.com/office/officeart/2005/8/layout/lProcess2"/>
    <dgm:cxn modelId="{9A3FF359-797C-4677-AB9B-02DAD7CE628F}" type="presParOf" srcId="{04BC3B4B-23F2-444C-BD76-79997B562720}" destId="{A8AB46D4-E7C9-463F-857D-427207CD8103}" srcOrd="0" destOrd="0" presId="urn:microsoft.com/office/officeart/2005/8/layout/lProcess2"/>
    <dgm:cxn modelId="{E9EB1CE5-6AE0-4DB5-9D5B-4493BBCC6BB2}" type="presParOf" srcId="{04BC3B4B-23F2-444C-BD76-79997B562720}" destId="{768025AF-CAF1-47CF-B7FD-210EA14CDF22}" srcOrd="1" destOrd="0" presId="urn:microsoft.com/office/officeart/2005/8/layout/lProcess2"/>
    <dgm:cxn modelId="{BB92B9C0-05BD-4B01-915B-DA529E9C306B}" type="presParOf" srcId="{04BC3B4B-23F2-444C-BD76-79997B562720}" destId="{870EF838-5EC4-4D7E-BC14-BBC0EF1C5FD1}"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EDD980-A5AC-479F-B45E-A59CF2EC7CDA}"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3A4C90F9-32A4-4514-A26B-B9B68AB72C51}" type="pres">
      <dgm:prSet presAssocID="{B2EDD980-A5AC-479F-B45E-A59CF2EC7CDA}" presName="theList" presStyleCnt="0">
        <dgm:presLayoutVars>
          <dgm:dir/>
          <dgm:animLvl val="lvl"/>
          <dgm:resizeHandles val="exact"/>
        </dgm:presLayoutVars>
      </dgm:prSet>
      <dgm:spPr/>
    </dgm:pt>
  </dgm:ptLst>
  <dgm:cxnLst>
    <dgm:cxn modelId="{3A1F707D-C840-48F0-86FF-F014ED498B76}" type="presOf" srcId="{B2EDD980-A5AC-479F-B45E-A59CF2EC7CDA}" destId="{3A4C90F9-32A4-4514-A26B-B9B68AB72C5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7FB42A-B3C0-4018-829B-65941280A8FB}" type="doc">
      <dgm:prSet loTypeId="urn:microsoft.com/office/officeart/2005/8/layout/lProcess2" loCatId="list" qsTypeId="urn:microsoft.com/office/officeart/2005/8/quickstyle/simple1" qsCatId="simple" csTypeId="urn:microsoft.com/office/officeart/2005/8/colors/accent1_2" csCatId="accent1" phldr="0"/>
      <dgm:spPr/>
      <dgm:t>
        <a:bodyPr/>
        <a:lstStyle/>
        <a:p>
          <a:endParaRPr lang="en-GB"/>
        </a:p>
      </dgm:t>
    </dgm:pt>
    <dgm:pt modelId="{E6CC51D5-2132-4E62-8EF0-02C37A8336F3}">
      <dgm:prSet phldrT="[Text]" phldr="1"/>
      <dgm:spPr/>
      <dgm:t>
        <a:bodyPr/>
        <a:lstStyle/>
        <a:p>
          <a:endParaRPr lang="en-GB"/>
        </a:p>
      </dgm:t>
    </dgm:pt>
    <dgm:pt modelId="{03B313FE-B277-4628-A191-BBC66CAD576C}" type="parTrans" cxnId="{07E0A102-36DD-45AA-B437-BEDA4EA60611}">
      <dgm:prSet/>
      <dgm:spPr/>
      <dgm:t>
        <a:bodyPr/>
        <a:lstStyle/>
        <a:p>
          <a:endParaRPr lang="en-GB"/>
        </a:p>
      </dgm:t>
    </dgm:pt>
    <dgm:pt modelId="{ECC08AD2-E020-4108-AF91-3B455FB8F63C}" type="sibTrans" cxnId="{07E0A102-36DD-45AA-B437-BEDA4EA60611}">
      <dgm:prSet/>
      <dgm:spPr/>
      <dgm:t>
        <a:bodyPr/>
        <a:lstStyle/>
        <a:p>
          <a:endParaRPr lang="en-GB"/>
        </a:p>
      </dgm:t>
    </dgm:pt>
    <dgm:pt modelId="{1FA2AF21-B4EC-49EB-8CC6-42672FB28409}">
      <dgm:prSet phldrT="[Text]" phldr="1"/>
      <dgm:spPr/>
      <dgm:t>
        <a:bodyPr/>
        <a:lstStyle/>
        <a:p>
          <a:endParaRPr lang="en-GB"/>
        </a:p>
      </dgm:t>
    </dgm:pt>
    <dgm:pt modelId="{2517A500-3C8F-47F1-A6B6-18CDE55554B4}" type="parTrans" cxnId="{DE4C70E7-34AD-4719-8685-D9D055244BAE}">
      <dgm:prSet/>
      <dgm:spPr/>
      <dgm:t>
        <a:bodyPr/>
        <a:lstStyle/>
        <a:p>
          <a:endParaRPr lang="en-GB"/>
        </a:p>
      </dgm:t>
    </dgm:pt>
    <dgm:pt modelId="{2FED4739-F020-4728-AAD5-3AC7631D394E}" type="sibTrans" cxnId="{DE4C70E7-34AD-4719-8685-D9D055244BAE}">
      <dgm:prSet/>
      <dgm:spPr/>
      <dgm:t>
        <a:bodyPr/>
        <a:lstStyle/>
        <a:p>
          <a:endParaRPr lang="en-GB"/>
        </a:p>
      </dgm:t>
    </dgm:pt>
    <dgm:pt modelId="{6892EF67-9A3D-4791-A649-2DEFAC232B31}">
      <dgm:prSet phldrT="[Text]" phldr="1"/>
      <dgm:spPr/>
      <dgm:t>
        <a:bodyPr/>
        <a:lstStyle/>
        <a:p>
          <a:endParaRPr lang="en-GB"/>
        </a:p>
      </dgm:t>
    </dgm:pt>
    <dgm:pt modelId="{9D2B8A78-50DB-42A2-AA74-3A46C494B1BC}" type="parTrans" cxnId="{BD4D1D16-4E10-4EAD-968A-4BF44826F4B3}">
      <dgm:prSet/>
      <dgm:spPr/>
      <dgm:t>
        <a:bodyPr/>
        <a:lstStyle/>
        <a:p>
          <a:endParaRPr lang="en-GB"/>
        </a:p>
      </dgm:t>
    </dgm:pt>
    <dgm:pt modelId="{705E9141-D4A5-4AAA-8A07-ED4B532CA573}" type="sibTrans" cxnId="{BD4D1D16-4E10-4EAD-968A-4BF44826F4B3}">
      <dgm:prSet/>
      <dgm:spPr/>
      <dgm:t>
        <a:bodyPr/>
        <a:lstStyle/>
        <a:p>
          <a:endParaRPr lang="en-GB"/>
        </a:p>
      </dgm:t>
    </dgm:pt>
    <dgm:pt modelId="{4723A9E6-6F66-4831-A588-9E4E4CE0966E}">
      <dgm:prSet phldrT="[Text]" phldr="1"/>
      <dgm:spPr/>
      <dgm:t>
        <a:bodyPr/>
        <a:lstStyle/>
        <a:p>
          <a:endParaRPr lang="en-GB"/>
        </a:p>
      </dgm:t>
    </dgm:pt>
    <dgm:pt modelId="{6037928B-368C-466D-9FBB-01BBDF3DFBC6}" type="parTrans" cxnId="{4093591F-43A3-4C39-8273-6871FE29EE37}">
      <dgm:prSet/>
      <dgm:spPr/>
      <dgm:t>
        <a:bodyPr/>
        <a:lstStyle/>
        <a:p>
          <a:endParaRPr lang="en-GB"/>
        </a:p>
      </dgm:t>
    </dgm:pt>
    <dgm:pt modelId="{984F5F65-567C-4F0A-956F-512120927FF3}" type="sibTrans" cxnId="{4093591F-43A3-4C39-8273-6871FE29EE37}">
      <dgm:prSet/>
      <dgm:spPr/>
      <dgm:t>
        <a:bodyPr/>
        <a:lstStyle/>
        <a:p>
          <a:endParaRPr lang="en-GB"/>
        </a:p>
      </dgm:t>
    </dgm:pt>
    <dgm:pt modelId="{3218AF89-AD72-4ABD-A71C-B3CD2FBECE69}">
      <dgm:prSet phldrT="[Text]" phldr="1"/>
      <dgm:spPr/>
      <dgm:t>
        <a:bodyPr/>
        <a:lstStyle/>
        <a:p>
          <a:endParaRPr lang="en-GB"/>
        </a:p>
      </dgm:t>
    </dgm:pt>
    <dgm:pt modelId="{A7068FC6-2F76-4718-9519-FB30CAD6C44B}" type="parTrans" cxnId="{D74DD9CB-47D0-4DDD-AE29-41E26DA26599}">
      <dgm:prSet/>
      <dgm:spPr/>
      <dgm:t>
        <a:bodyPr/>
        <a:lstStyle/>
        <a:p>
          <a:endParaRPr lang="en-GB"/>
        </a:p>
      </dgm:t>
    </dgm:pt>
    <dgm:pt modelId="{DD8C48A7-A143-425D-BA05-2359ED42A2E2}" type="sibTrans" cxnId="{D74DD9CB-47D0-4DDD-AE29-41E26DA26599}">
      <dgm:prSet/>
      <dgm:spPr/>
      <dgm:t>
        <a:bodyPr/>
        <a:lstStyle/>
        <a:p>
          <a:endParaRPr lang="en-GB"/>
        </a:p>
      </dgm:t>
    </dgm:pt>
    <dgm:pt modelId="{C4797EF2-B9DE-42DC-88FA-EBFF1F02D376}">
      <dgm:prSet phldrT="[Text]" phldr="1"/>
      <dgm:spPr/>
      <dgm:t>
        <a:bodyPr/>
        <a:lstStyle/>
        <a:p>
          <a:endParaRPr lang="en-GB"/>
        </a:p>
      </dgm:t>
    </dgm:pt>
    <dgm:pt modelId="{EA48D4C3-185E-450B-A548-60F4C76778EB}" type="parTrans" cxnId="{41A13C07-FB52-442E-BECA-80CE6BECC52B}">
      <dgm:prSet/>
      <dgm:spPr/>
      <dgm:t>
        <a:bodyPr/>
        <a:lstStyle/>
        <a:p>
          <a:endParaRPr lang="en-GB"/>
        </a:p>
      </dgm:t>
    </dgm:pt>
    <dgm:pt modelId="{D54EECE0-8743-4C5B-8245-60B6E386E206}" type="sibTrans" cxnId="{41A13C07-FB52-442E-BECA-80CE6BECC52B}">
      <dgm:prSet/>
      <dgm:spPr/>
      <dgm:t>
        <a:bodyPr/>
        <a:lstStyle/>
        <a:p>
          <a:endParaRPr lang="en-GB"/>
        </a:p>
      </dgm:t>
    </dgm:pt>
    <dgm:pt modelId="{1A1ECB02-481F-4C28-A36E-E7BE890C328F}">
      <dgm:prSet phldrT="[Text]" phldr="1"/>
      <dgm:spPr/>
      <dgm:t>
        <a:bodyPr/>
        <a:lstStyle/>
        <a:p>
          <a:endParaRPr lang="en-GB"/>
        </a:p>
      </dgm:t>
    </dgm:pt>
    <dgm:pt modelId="{5EE203E7-9707-4609-B7B8-9B91987175ED}" type="parTrans" cxnId="{DB1626B4-EEE3-4399-AD0C-692349DCC4BC}">
      <dgm:prSet/>
      <dgm:spPr/>
      <dgm:t>
        <a:bodyPr/>
        <a:lstStyle/>
        <a:p>
          <a:endParaRPr lang="en-GB"/>
        </a:p>
      </dgm:t>
    </dgm:pt>
    <dgm:pt modelId="{BCC59130-2750-4406-B8B8-C83DBB4B631C}" type="sibTrans" cxnId="{DB1626B4-EEE3-4399-AD0C-692349DCC4BC}">
      <dgm:prSet/>
      <dgm:spPr/>
      <dgm:t>
        <a:bodyPr/>
        <a:lstStyle/>
        <a:p>
          <a:endParaRPr lang="en-GB"/>
        </a:p>
      </dgm:t>
    </dgm:pt>
    <dgm:pt modelId="{BCEB3C3C-6768-4648-966C-5792372EAC28}">
      <dgm:prSet phldrT="[Text]" phldr="1"/>
      <dgm:spPr/>
      <dgm:t>
        <a:bodyPr/>
        <a:lstStyle/>
        <a:p>
          <a:endParaRPr lang="en-GB"/>
        </a:p>
      </dgm:t>
    </dgm:pt>
    <dgm:pt modelId="{69D97313-B6E6-4675-94B0-FC5B453253FB}" type="parTrans" cxnId="{FFD30405-7BDB-42E1-977B-428A94C3B802}">
      <dgm:prSet/>
      <dgm:spPr/>
      <dgm:t>
        <a:bodyPr/>
        <a:lstStyle/>
        <a:p>
          <a:endParaRPr lang="en-GB"/>
        </a:p>
      </dgm:t>
    </dgm:pt>
    <dgm:pt modelId="{AEE05A00-B0EB-4C8E-9807-1611E23789C3}" type="sibTrans" cxnId="{FFD30405-7BDB-42E1-977B-428A94C3B802}">
      <dgm:prSet/>
      <dgm:spPr/>
      <dgm:t>
        <a:bodyPr/>
        <a:lstStyle/>
        <a:p>
          <a:endParaRPr lang="en-GB"/>
        </a:p>
      </dgm:t>
    </dgm:pt>
    <dgm:pt modelId="{CA6C61D6-1DC7-4461-8A03-6C0128AC16BF}">
      <dgm:prSet phldrT="[Text]" phldr="1"/>
      <dgm:spPr/>
      <dgm:t>
        <a:bodyPr/>
        <a:lstStyle/>
        <a:p>
          <a:endParaRPr lang="en-GB"/>
        </a:p>
      </dgm:t>
    </dgm:pt>
    <dgm:pt modelId="{9A16C0C6-2D35-4D02-9126-19A9389C763E}" type="parTrans" cxnId="{CEEFED22-762F-41CD-A991-B7D35564AC5B}">
      <dgm:prSet/>
      <dgm:spPr/>
      <dgm:t>
        <a:bodyPr/>
        <a:lstStyle/>
        <a:p>
          <a:endParaRPr lang="en-GB"/>
        </a:p>
      </dgm:t>
    </dgm:pt>
    <dgm:pt modelId="{264CD285-2335-4006-91DF-F0AC7FB8AF29}" type="sibTrans" cxnId="{CEEFED22-762F-41CD-A991-B7D35564AC5B}">
      <dgm:prSet/>
      <dgm:spPr/>
      <dgm:t>
        <a:bodyPr/>
        <a:lstStyle/>
        <a:p>
          <a:endParaRPr lang="en-GB"/>
        </a:p>
      </dgm:t>
    </dgm:pt>
    <dgm:pt modelId="{B871DB31-E52B-4D03-ACAB-A71B4918F1A8}" type="pres">
      <dgm:prSet presAssocID="{4B7FB42A-B3C0-4018-829B-65941280A8FB}" presName="theList" presStyleCnt="0">
        <dgm:presLayoutVars>
          <dgm:dir/>
          <dgm:animLvl val="lvl"/>
          <dgm:resizeHandles val="exact"/>
        </dgm:presLayoutVars>
      </dgm:prSet>
      <dgm:spPr/>
    </dgm:pt>
    <dgm:pt modelId="{7FF98DD8-6749-429D-8E2E-464E00874573}" type="pres">
      <dgm:prSet presAssocID="{E6CC51D5-2132-4E62-8EF0-02C37A8336F3}" presName="compNode" presStyleCnt="0"/>
      <dgm:spPr/>
    </dgm:pt>
    <dgm:pt modelId="{011DC80E-22C7-4E73-9DA3-DCF94780DAA7}" type="pres">
      <dgm:prSet presAssocID="{E6CC51D5-2132-4E62-8EF0-02C37A8336F3}" presName="aNode" presStyleLbl="bgShp" presStyleIdx="0" presStyleCnt="3"/>
      <dgm:spPr/>
    </dgm:pt>
    <dgm:pt modelId="{A429334F-9064-4509-A393-08FC213F7E73}" type="pres">
      <dgm:prSet presAssocID="{E6CC51D5-2132-4E62-8EF0-02C37A8336F3}" presName="textNode" presStyleLbl="bgShp" presStyleIdx="0" presStyleCnt="3"/>
      <dgm:spPr/>
    </dgm:pt>
    <dgm:pt modelId="{9040EF01-BCE4-4FA9-86A5-352DFD0DF78A}" type="pres">
      <dgm:prSet presAssocID="{E6CC51D5-2132-4E62-8EF0-02C37A8336F3}" presName="compChildNode" presStyleCnt="0"/>
      <dgm:spPr/>
    </dgm:pt>
    <dgm:pt modelId="{48B43697-51BA-4C96-B36D-56C879EE1812}" type="pres">
      <dgm:prSet presAssocID="{E6CC51D5-2132-4E62-8EF0-02C37A8336F3}" presName="theInnerList" presStyleCnt="0"/>
      <dgm:spPr/>
    </dgm:pt>
    <dgm:pt modelId="{5F5B0489-B64B-4A24-BFFB-DA1171EAA63E}" type="pres">
      <dgm:prSet presAssocID="{1FA2AF21-B4EC-49EB-8CC6-42672FB28409}" presName="childNode" presStyleLbl="node1" presStyleIdx="0" presStyleCnt="6">
        <dgm:presLayoutVars>
          <dgm:bulletEnabled val="1"/>
        </dgm:presLayoutVars>
      </dgm:prSet>
      <dgm:spPr/>
    </dgm:pt>
    <dgm:pt modelId="{79B27F88-1832-4093-B956-DD9558BDD4F1}" type="pres">
      <dgm:prSet presAssocID="{1FA2AF21-B4EC-49EB-8CC6-42672FB28409}" presName="aSpace2" presStyleCnt="0"/>
      <dgm:spPr/>
    </dgm:pt>
    <dgm:pt modelId="{5F953CD6-2511-492A-B30C-685EA7B6F4FC}" type="pres">
      <dgm:prSet presAssocID="{6892EF67-9A3D-4791-A649-2DEFAC232B31}" presName="childNode" presStyleLbl="node1" presStyleIdx="1" presStyleCnt="6">
        <dgm:presLayoutVars>
          <dgm:bulletEnabled val="1"/>
        </dgm:presLayoutVars>
      </dgm:prSet>
      <dgm:spPr/>
    </dgm:pt>
    <dgm:pt modelId="{7AF54DD2-BB97-4AFD-9AC4-526B2D3C0EFD}" type="pres">
      <dgm:prSet presAssocID="{E6CC51D5-2132-4E62-8EF0-02C37A8336F3}" presName="aSpace" presStyleCnt="0"/>
      <dgm:spPr/>
    </dgm:pt>
    <dgm:pt modelId="{63DCC6C5-014C-40CC-A09B-06BCED229002}" type="pres">
      <dgm:prSet presAssocID="{4723A9E6-6F66-4831-A588-9E4E4CE0966E}" presName="compNode" presStyleCnt="0"/>
      <dgm:spPr/>
    </dgm:pt>
    <dgm:pt modelId="{873A2597-C292-45C9-A8C9-FBBD18B56A5A}" type="pres">
      <dgm:prSet presAssocID="{4723A9E6-6F66-4831-A588-9E4E4CE0966E}" presName="aNode" presStyleLbl="bgShp" presStyleIdx="1" presStyleCnt="3"/>
      <dgm:spPr/>
    </dgm:pt>
    <dgm:pt modelId="{1FD45177-B8C4-4D76-B183-334785052140}" type="pres">
      <dgm:prSet presAssocID="{4723A9E6-6F66-4831-A588-9E4E4CE0966E}" presName="textNode" presStyleLbl="bgShp" presStyleIdx="1" presStyleCnt="3"/>
      <dgm:spPr/>
    </dgm:pt>
    <dgm:pt modelId="{5B34B463-5442-467F-8D2D-57FC53E64BFD}" type="pres">
      <dgm:prSet presAssocID="{4723A9E6-6F66-4831-A588-9E4E4CE0966E}" presName="compChildNode" presStyleCnt="0"/>
      <dgm:spPr/>
    </dgm:pt>
    <dgm:pt modelId="{CB61E202-09FE-4670-BC76-6CC13879C989}" type="pres">
      <dgm:prSet presAssocID="{4723A9E6-6F66-4831-A588-9E4E4CE0966E}" presName="theInnerList" presStyleCnt="0"/>
      <dgm:spPr/>
    </dgm:pt>
    <dgm:pt modelId="{0B99D63F-3C9E-465C-ADED-A2DCD0C57ED6}" type="pres">
      <dgm:prSet presAssocID="{3218AF89-AD72-4ABD-A71C-B3CD2FBECE69}" presName="childNode" presStyleLbl="node1" presStyleIdx="2" presStyleCnt="6">
        <dgm:presLayoutVars>
          <dgm:bulletEnabled val="1"/>
        </dgm:presLayoutVars>
      </dgm:prSet>
      <dgm:spPr/>
    </dgm:pt>
    <dgm:pt modelId="{D85843F5-45EA-4ECB-B033-778FE430992A}" type="pres">
      <dgm:prSet presAssocID="{3218AF89-AD72-4ABD-A71C-B3CD2FBECE69}" presName="aSpace2" presStyleCnt="0"/>
      <dgm:spPr/>
    </dgm:pt>
    <dgm:pt modelId="{50261D2A-A387-4A85-9DAD-8160E4397308}" type="pres">
      <dgm:prSet presAssocID="{C4797EF2-B9DE-42DC-88FA-EBFF1F02D376}" presName="childNode" presStyleLbl="node1" presStyleIdx="3" presStyleCnt="6">
        <dgm:presLayoutVars>
          <dgm:bulletEnabled val="1"/>
        </dgm:presLayoutVars>
      </dgm:prSet>
      <dgm:spPr/>
    </dgm:pt>
    <dgm:pt modelId="{52DD79DE-F304-4569-AD83-1961C38BC4A6}" type="pres">
      <dgm:prSet presAssocID="{4723A9E6-6F66-4831-A588-9E4E4CE0966E}" presName="aSpace" presStyleCnt="0"/>
      <dgm:spPr/>
    </dgm:pt>
    <dgm:pt modelId="{D1482D4C-EAEB-44C5-974A-826BAF253793}" type="pres">
      <dgm:prSet presAssocID="{1A1ECB02-481F-4C28-A36E-E7BE890C328F}" presName="compNode" presStyleCnt="0"/>
      <dgm:spPr/>
    </dgm:pt>
    <dgm:pt modelId="{CF15F91D-9D2C-4671-9A69-2003B9E7C4ED}" type="pres">
      <dgm:prSet presAssocID="{1A1ECB02-481F-4C28-A36E-E7BE890C328F}" presName="aNode" presStyleLbl="bgShp" presStyleIdx="2" presStyleCnt="3"/>
      <dgm:spPr/>
    </dgm:pt>
    <dgm:pt modelId="{3DE691F5-6652-44B0-AAF6-12A1ABFD7796}" type="pres">
      <dgm:prSet presAssocID="{1A1ECB02-481F-4C28-A36E-E7BE890C328F}" presName="textNode" presStyleLbl="bgShp" presStyleIdx="2" presStyleCnt="3"/>
      <dgm:spPr/>
    </dgm:pt>
    <dgm:pt modelId="{1CFF3176-1F86-45CA-88EB-CA1E9619B7FD}" type="pres">
      <dgm:prSet presAssocID="{1A1ECB02-481F-4C28-A36E-E7BE890C328F}" presName="compChildNode" presStyleCnt="0"/>
      <dgm:spPr/>
    </dgm:pt>
    <dgm:pt modelId="{C03E6D4B-3E25-4BCC-AA98-43F196F01791}" type="pres">
      <dgm:prSet presAssocID="{1A1ECB02-481F-4C28-A36E-E7BE890C328F}" presName="theInnerList" presStyleCnt="0"/>
      <dgm:spPr/>
    </dgm:pt>
    <dgm:pt modelId="{31E5A907-8B0C-432D-BD6A-776D3CF85D52}" type="pres">
      <dgm:prSet presAssocID="{BCEB3C3C-6768-4648-966C-5792372EAC28}" presName="childNode" presStyleLbl="node1" presStyleIdx="4" presStyleCnt="6">
        <dgm:presLayoutVars>
          <dgm:bulletEnabled val="1"/>
        </dgm:presLayoutVars>
      </dgm:prSet>
      <dgm:spPr/>
    </dgm:pt>
    <dgm:pt modelId="{468DF89C-8FC5-4C80-A44E-394E0346D8AF}" type="pres">
      <dgm:prSet presAssocID="{BCEB3C3C-6768-4648-966C-5792372EAC28}" presName="aSpace2" presStyleCnt="0"/>
      <dgm:spPr/>
    </dgm:pt>
    <dgm:pt modelId="{29878215-9FCC-4717-874D-EDB0A9684431}" type="pres">
      <dgm:prSet presAssocID="{CA6C61D6-1DC7-4461-8A03-6C0128AC16BF}" presName="childNode" presStyleLbl="node1" presStyleIdx="5" presStyleCnt="6">
        <dgm:presLayoutVars>
          <dgm:bulletEnabled val="1"/>
        </dgm:presLayoutVars>
      </dgm:prSet>
      <dgm:spPr/>
    </dgm:pt>
  </dgm:ptLst>
  <dgm:cxnLst>
    <dgm:cxn modelId="{07E0A102-36DD-45AA-B437-BEDA4EA60611}" srcId="{4B7FB42A-B3C0-4018-829B-65941280A8FB}" destId="{E6CC51D5-2132-4E62-8EF0-02C37A8336F3}" srcOrd="0" destOrd="0" parTransId="{03B313FE-B277-4628-A191-BBC66CAD576C}" sibTransId="{ECC08AD2-E020-4108-AF91-3B455FB8F63C}"/>
    <dgm:cxn modelId="{FFD30405-7BDB-42E1-977B-428A94C3B802}" srcId="{1A1ECB02-481F-4C28-A36E-E7BE890C328F}" destId="{BCEB3C3C-6768-4648-966C-5792372EAC28}" srcOrd="0" destOrd="0" parTransId="{69D97313-B6E6-4675-94B0-FC5B453253FB}" sibTransId="{AEE05A00-B0EB-4C8E-9807-1611E23789C3}"/>
    <dgm:cxn modelId="{41A13C07-FB52-442E-BECA-80CE6BECC52B}" srcId="{4723A9E6-6F66-4831-A588-9E4E4CE0966E}" destId="{C4797EF2-B9DE-42DC-88FA-EBFF1F02D376}" srcOrd="1" destOrd="0" parTransId="{EA48D4C3-185E-450B-A548-60F4C76778EB}" sibTransId="{D54EECE0-8743-4C5B-8245-60B6E386E206}"/>
    <dgm:cxn modelId="{BD4D1D16-4E10-4EAD-968A-4BF44826F4B3}" srcId="{E6CC51D5-2132-4E62-8EF0-02C37A8336F3}" destId="{6892EF67-9A3D-4791-A649-2DEFAC232B31}" srcOrd="1" destOrd="0" parTransId="{9D2B8A78-50DB-42A2-AA74-3A46C494B1BC}" sibTransId="{705E9141-D4A5-4AAA-8A07-ED4B532CA573}"/>
    <dgm:cxn modelId="{59EBFA1E-3C37-4098-BAF0-1AAD2641869C}" type="presOf" srcId="{4723A9E6-6F66-4831-A588-9E4E4CE0966E}" destId="{1FD45177-B8C4-4D76-B183-334785052140}" srcOrd="1" destOrd="0" presId="urn:microsoft.com/office/officeart/2005/8/layout/lProcess2"/>
    <dgm:cxn modelId="{4093591F-43A3-4C39-8273-6871FE29EE37}" srcId="{4B7FB42A-B3C0-4018-829B-65941280A8FB}" destId="{4723A9E6-6F66-4831-A588-9E4E4CE0966E}" srcOrd="1" destOrd="0" parTransId="{6037928B-368C-466D-9FBB-01BBDF3DFBC6}" sibTransId="{984F5F65-567C-4F0A-956F-512120927FF3}"/>
    <dgm:cxn modelId="{CEEFED22-762F-41CD-A991-B7D35564AC5B}" srcId="{1A1ECB02-481F-4C28-A36E-E7BE890C328F}" destId="{CA6C61D6-1DC7-4461-8A03-6C0128AC16BF}" srcOrd="1" destOrd="0" parTransId="{9A16C0C6-2D35-4D02-9126-19A9389C763E}" sibTransId="{264CD285-2335-4006-91DF-F0AC7FB8AF29}"/>
    <dgm:cxn modelId="{DC87EC24-8FCB-4467-8F18-85745953B983}" type="presOf" srcId="{1A1ECB02-481F-4C28-A36E-E7BE890C328F}" destId="{CF15F91D-9D2C-4671-9A69-2003B9E7C4ED}" srcOrd="0" destOrd="0" presId="urn:microsoft.com/office/officeart/2005/8/layout/lProcess2"/>
    <dgm:cxn modelId="{3CE97935-60EC-400A-8D15-709DE052726D}" type="presOf" srcId="{3218AF89-AD72-4ABD-A71C-B3CD2FBECE69}" destId="{0B99D63F-3C9E-465C-ADED-A2DCD0C57ED6}" srcOrd="0" destOrd="0" presId="urn:microsoft.com/office/officeart/2005/8/layout/lProcess2"/>
    <dgm:cxn modelId="{E6C48137-91A5-4AC2-B9B9-DCE95016DB00}" type="presOf" srcId="{E6CC51D5-2132-4E62-8EF0-02C37A8336F3}" destId="{A429334F-9064-4509-A393-08FC213F7E73}" srcOrd="1" destOrd="0" presId="urn:microsoft.com/office/officeart/2005/8/layout/lProcess2"/>
    <dgm:cxn modelId="{1CD01243-3DCB-4416-8BF5-8C60F25AC09F}" type="presOf" srcId="{E6CC51D5-2132-4E62-8EF0-02C37A8336F3}" destId="{011DC80E-22C7-4E73-9DA3-DCF94780DAA7}" srcOrd="0" destOrd="0" presId="urn:microsoft.com/office/officeart/2005/8/layout/lProcess2"/>
    <dgm:cxn modelId="{9C7E584F-D285-4CAF-81B6-CDF489FA46A2}" type="presOf" srcId="{CA6C61D6-1DC7-4461-8A03-6C0128AC16BF}" destId="{29878215-9FCC-4717-874D-EDB0A9684431}" srcOrd="0" destOrd="0" presId="urn:microsoft.com/office/officeart/2005/8/layout/lProcess2"/>
    <dgm:cxn modelId="{CC045692-243D-474D-989D-E7FC5A0BD744}" type="presOf" srcId="{4B7FB42A-B3C0-4018-829B-65941280A8FB}" destId="{B871DB31-E52B-4D03-ACAB-A71B4918F1A8}" srcOrd="0" destOrd="0" presId="urn:microsoft.com/office/officeart/2005/8/layout/lProcess2"/>
    <dgm:cxn modelId="{B61A9893-2B5E-4C73-BFD9-78A232D1A109}" type="presOf" srcId="{BCEB3C3C-6768-4648-966C-5792372EAC28}" destId="{31E5A907-8B0C-432D-BD6A-776D3CF85D52}" srcOrd="0" destOrd="0" presId="urn:microsoft.com/office/officeart/2005/8/layout/lProcess2"/>
    <dgm:cxn modelId="{D4AE9893-0AF2-4E65-870B-B00C35590692}" type="presOf" srcId="{1FA2AF21-B4EC-49EB-8CC6-42672FB28409}" destId="{5F5B0489-B64B-4A24-BFFB-DA1171EAA63E}" srcOrd="0" destOrd="0" presId="urn:microsoft.com/office/officeart/2005/8/layout/lProcess2"/>
    <dgm:cxn modelId="{DB1626B4-EEE3-4399-AD0C-692349DCC4BC}" srcId="{4B7FB42A-B3C0-4018-829B-65941280A8FB}" destId="{1A1ECB02-481F-4C28-A36E-E7BE890C328F}" srcOrd="2" destOrd="0" parTransId="{5EE203E7-9707-4609-B7B8-9B91987175ED}" sibTransId="{BCC59130-2750-4406-B8B8-C83DBB4B631C}"/>
    <dgm:cxn modelId="{4EC502B7-592D-4E6A-B98A-1017A02FA727}" type="presOf" srcId="{1A1ECB02-481F-4C28-A36E-E7BE890C328F}" destId="{3DE691F5-6652-44B0-AAF6-12A1ABFD7796}" srcOrd="1" destOrd="0" presId="urn:microsoft.com/office/officeart/2005/8/layout/lProcess2"/>
    <dgm:cxn modelId="{144ED5C6-D44B-41BC-B0C3-6EA475020B1A}" type="presOf" srcId="{4723A9E6-6F66-4831-A588-9E4E4CE0966E}" destId="{873A2597-C292-45C9-A8C9-FBBD18B56A5A}" srcOrd="0" destOrd="0" presId="urn:microsoft.com/office/officeart/2005/8/layout/lProcess2"/>
    <dgm:cxn modelId="{D74DD9CB-47D0-4DDD-AE29-41E26DA26599}" srcId="{4723A9E6-6F66-4831-A588-9E4E4CE0966E}" destId="{3218AF89-AD72-4ABD-A71C-B3CD2FBECE69}" srcOrd="0" destOrd="0" parTransId="{A7068FC6-2F76-4718-9519-FB30CAD6C44B}" sibTransId="{DD8C48A7-A143-425D-BA05-2359ED42A2E2}"/>
    <dgm:cxn modelId="{06CC17D2-BC7C-4DA0-BD7B-08DF27B6CEE7}" type="presOf" srcId="{6892EF67-9A3D-4791-A649-2DEFAC232B31}" destId="{5F953CD6-2511-492A-B30C-685EA7B6F4FC}" srcOrd="0" destOrd="0" presId="urn:microsoft.com/office/officeart/2005/8/layout/lProcess2"/>
    <dgm:cxn modelId="{DE4C70E7-34AD-4719-8685-D9D055244BAE}" srcId="{E6CC51D5-2132-4E62-8EF0-02C37A8336F3}" destId="{1FA2AF21-B4EC-49EB-8CC6-42672FB28409}" srcOrd="0" destOrd="0" parTransId="{2517A500-3C8F-47F1-A6B6-18CDE55554B4}" sibTransId="{2FED4739-F020-4728-AAD5-3AC7631D394E}"/>
    <dgm:cxn modelId="{B16944EE-49F7-45D1-B81D-AD1BAD9333B4}" type="presOf" srcId="{C4797EF2-B9DE-42DC-88FA-EBFF1F02D376}" destId="{50261D2A-A387-4A85-9DAD-8160E4397308}" srcOrd="0" destOrd="0" presId="urn:microsoft.com/office/officeart/2005/8/layout/lProcess2"/>
    <dgm:cxn modelId="{36C6EA88-2448-46F5-9398-C1381A477C40}" type="presParOf" srcId="{B871DB31-E52B-4D03-ACAB-A71B4918F1A8}" destId="{7FF98DD8-6749-429D-8E2E-464E00874573}" srcOrd="0" destOrd="0" presId="urn:microsoft.com/office/officeart/2005/8/layout/lProcess2"/>
    <dgm:cxn modelId="{DF06500D-0AF9-48E1-A1FF-111A25298611}" type="presParOf" srcId="{7FF98DD8-6749-429D-8E2E-464E00874573}" destId="{011DC80E-22C7-4E73-9DA3-DCF94780DAA7}" srcOrd="0" destOrd="0" presId="urn:microsoft.com/office/officeart/2005/8/layout/lProcess2"/>
    <dgm:cxn modelId="{1009526E-D7C0-4227-9D66-2EFFDC911B83}" type="presParOf" srcId="{7FF98DD8-6749-429D-8E2E-464E00874573}" destId="{A429334F-9064-4509-A393-08FC213F7E73}" srcOrd="1" destOrd="0" presId="urn:microsoft.com/office/officeart/2005/8/layout/lProcess2"/>
    <dgm:cxn modelId="{DA87DF05-6C16-486B-B50C-E4AA9824404C}" type="presParOf" srcId="{7FF98DD8-6749-429D-8E2E-464E00874573}" destId="{9040EF01-BCE4-4FA9-86A5-352DFD0DF78A}" srcOrd="2" destOrd="0" presId="urn:microsoft.com/office/officeart/2005/8/layout/lProcess2"/>
    <dgm:cxn modelId="{8DCFCD66-DF13-4DCA-A39E-5999CBB7FB70}" type="presParOf" srcId="{9040EF01-BCE4-4FA9-86A5-352DFD0DF78A}" destId="{48B43697-51BA-4C96-B36D-56C879EE1812}" srcOrd="0" destOrd="0" presId="urn:microsoft.com/office/officeart/2005/8/layout/lProcess2"/>
    <dgm:cxn modelId="{686C2BA1-225A-483B-9DC1-5295970A750F}" type="presParOf" srcId="{48B43697-51BA-4C96-B36D-56C879EE1812}" destId="{5F5B0489-B64B-4A24-BFFB-DA1171EAA63E}" srcOrd="0" destOrd="0" presId="urn:microsoft.com/office/officeart/2005/8/layout/lProcess2"/>
    <dgm:cxn modelId="{F62A4D2A-D86B-4D17-B07E-3F0CA9CB842C}" type="presParOf" srcId="{48B43697-51BA-4C96-B36D-56C879EE1812}" destId="{79B27F88-1832-4093-B956-DD9558BDD4F1}" srcOrd="1" destOrd="0" presId="urn:microsoft.com/office/officeart/2005/8/layout/lProcess2"/>
    <dgm:cxn modelId="{73CB0C8A-94BD-4C7B-80A2-770E9F2BC656}" type="presParOf" srcId="{48B43697-51BA-4C96-B36D-56C879EE1812}" destId="{5F953CD6-2511-492A-B30C-685EA7B6F4FC}" srcOrd="2" destOrd="0" presId="urn:microsoft.com/office/officeart/2005/8/layout/lProcess2"/>
    <dgm:cxn modelId="{3B0AADC8-E46A-4733-BE2F-1944B1CB7570}" type="presParOf" srcId="{B871DB31-E52B-4D03-ACAB-A71B4918F1A8}" destId="{7AF54DD2-BB97-4AFD-9AC4-526B2D3C0EFD}" srcOrd="1" destOrd="0" presId="urn:microsoft.com/office/officeart/2005/8/layout/lProcess2"/>
    <dgm:cxn modelId="{201D1ADA-4A32-46F2-B796-B6AE621D76AA}" type="presParOf" srcId="{B871DB31-E52B-4D03-ACAB-A71B4918F1A8}" destId="{63DCC6C5-014C-40CC-A09B-06BCED229002}" srcOrd="2" destOrd="0" presId="urn:microsoft.com/office/officeart/2005/8/layout/lProcess2"/>
    <dgm:cxn modelId="{FF02B03F-377F-4D9C-81A5-8FE154A97AF6}" type="presParOf" srcId="{63DCC6C5-014C-40CC-A09B-06BCED229002}" destId="{873A2597-C292-45C9-A8C9-FBBD18B56A5A}" srcOrd="0" destOrd="0" presId="urn:microsoft.com/office/officeart/2005/8/layout/lProcess2"/>
    <dgm:cxn modelId="{1E385BCB-F759-4C08-8561-BDA334B20C09}" type="presParOf" srcId="{63DCC6C5-014C-40CC-A09B-06BCED229002}" destId="{1FD45177-B8C4-4D76-B183-334785052140}" srcOrd="1" destOrd="0" presId="urn:microsoft.com/office/officeart/2005/8/layout/lProcess2"/>
    <dgm:cxn modelId="{A30103F0-1611-481F-8B68-BF4E164B597D}" type="presParOf" srcId="{63DCC6C5-014C-40CC-A09B-06BCED229002}" destId="{5B34B463-5442-467F-8D2D-57FC53E64BFD}" srcOrd="2" destOrd="0" presId="urn:microsoft.com/office/officeart/2005/8/layout/lProcess2"/>
    <dgm:cxn modelId="{220F749E-1BCC-43AC-ACDF-A173C2C5B0A6}" type="presParOf" srcId="{5B34B463-5442-467F-8D2D-57FC53E64BFD}" destId="{CB61E202-09FE-4670-BC76-6CC13879C989}" srcOrd="0" destOrd="0" presId="urn:microsoft.com/office/officeart/2005/8/layout/lProcess2"/>
    <dgm:cxn modelId="{D28EC126-B7E5-4192-B68D-4A7D0FB442AA}" type="presParOf" srcId="{CB61E202-09FE-4670-BC76-6CC13879C989}" destId="{0B99D63F-3C9E-465C-ADED-A2DCD0C57ED6}" srcOrd="0" destOrd="0" presId="urn:microsoft.com/office/officeart/2005/8/layout/lProcess2"/>
    <dgm:cxn modelId="{EBD8C656-21F2-452A-9F81-08E0D5F43D15}" type="presParOf" srcId="{CB61E202-09FE-4670-BC76-6CC13879C989}" destId="{D85843F5-45EA-4ECB-B033-778FE430992A}" srcOrd="1" destOrd="0" presId="urn:microsoft.com/office/officeart/2005/8/layout/lProcess2"/>
    <dgm:cxn modelId="{D139C966-66FA-4526-8B80-242CEC9641FF}" type="presParOf" srcId="{CB61E202-09FE-4670-BC76-6CC13879C989}" destId="{50261D2A-A387-4A85-9DAD-8160E4397308}" srcOrd="2" destOrd="0" presId="urn:microsoft.com/office/officeart/2005/8/layout/lProcess2"/>
    <dgm:cxn modelId="{F2221BD7-00CA-4974-B1D3-BAD4783D5A01}" type="presParOf" srcId="{B871DB31-E52B-4D03-ACAB-A71B4918F1A8}" destId="{52DD79DE-F304-4569-AD83-1961C38BC4A6}" srcOrd="3" destOrd="0" presId="urn:microsoft.com/office/officeart/2005/8/layout/lProcess2"/>
    <dgm:cxn modelId="{E732473C-1ADF-429E-A9A9-8E9A9D70BF35}" type="presParOf" srcId="{B871DB31-E52B-4D03-ACAB-A71B4918F1A8}" destId="{D1482D4C-EAEB-44C5-974A-826BAF253793}" srcOrd="4" destOrd="0" presId="urn:microsoft.com/office/officeart/2005/8/layout/lProcess2"/>
    <dgm:cxn modelId="{983BAEC5-9B82-45C9-A68F-4FFA2636172A}" type="presParOf" srcId="{D1482D4C-EAEB-44C5-974A-826BAF253793}" destId="{CF15F91D-9D2C-4671-9A69-2003B9E7C4ED}" srcOrd="0" destOrd="0" presId="urn:microsoft.com/office/officeart/2005/8/layout/lProcess2"/>
    <dgm:cxn modelId="{0245A256-3FCE-4330-A578-922EC6E4C787}" type="presParOf" srcId="{D1482D4C-EAEB-44C5-974A-826BAF253793}" destId="{3DE691F5-6652-44B0-AAF6-12A1ABFD7796}" srcOrd="1" destOrd="0" presId="urn:microsoft.com/office/officeart/2005/8/layout/lProcess2"/>
    <dgm:cxn modelId="{391C34C6-D959-4442-9C93-7F413D0DC7D3}" type="presParOf" srcId="{D1482D4C-EAEB-44C5-974A-826BAF253793}" destId="{1CFF3176-1F86-45CA-88EB-CA1E9619B7FD}" srcOrd="2" destOrd="0" presId="urn:microsoft.com/office/officeart/2005/8/layout/lProcess2"/>
    <dgm:cxn modelId="{9534F793-4997-4F07-964E-B018653889A9}" type="presParOf" srcId="{1CFF3176-1F86-45CA-88EB-CA1E9619B7FD}" destId="{C03E6D4B-3E25-4BCC-AA98-43F196F01791}" srcOrd="0" destOrd="0" presId="urn:microsoft.com/office/officeart/2005/8/layout/lProcess2"/>
    <dgm:cxn modelId="{BF352866-84C3-4E8A-A5B3-30886193108C}" type="presParOf" srcId="{C03E6D4B-3E25-4BCC-AA98-43F196F01791}" destId="{31E5A907-8B0C-432D-BD6A-776D3CF85D52}" srcOrd="0" destOrd="0" presId="urn:microsoft.com/office/officeart/2005/8/layout/lProcess2"/>
    <dgm:cxn modelId="{D36A49FA-CC67-4040-8595-78EE0B66B5B7}" type="presParOf" srcId="{C03E6D4B-3E25-4BCC-AA98-43F196F01791}" destId="{468DF89C-8FC5-4C80-A44E-394E0346D8AF}" srcOrd="1" destOrd="0" presId="urn:microsoft.com/office/officeart/2005/8/layout/lProcess2"/>
    <dgm:cxn modelId="{48878E83-682E-426A-AA49-20AD09AC1026}" type="presParOf" srcId="{C03E6D4B-3E25-4BCC-AA98-43F196F01791}" destId="{29878215-9FCC-4717-874D-EDB0A9684431}"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7C0F64-8B03-4CCA-8414-6E473D73446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1F1AB5EB-4F0A-4FA3-B778-D037B689B250}">
      <dgm:prSet phldrT="[Text]" custT="1"/>
      <dgm:spPr/>
      <dgm:t>
        <a:bodyPr/>
        <a:lstStyle/>
        <a:p>
          <a:r>
            <a:rPr lang="en-GB" sz="1800" dirty="0">
              <a:latin typeface="Calibri" panose="020F0502020204030204" pitchFamily="34" charset="0"/>
              <a:cs typeface="Calibri" panose="020F0502020204030204" pitchFamily="34" charset="0"/>
            </a:rPr>
            <a:t>Intervention</a:t>
          </a:r>
        </a:p>
      </dgm:t>
    </dgm:pt>
    <dgm:pt modelId="{7EEB1B65-C137-4C35-A984-B31BA3EDBA48}" type="parTrans" cxnId="{3B08AEE6-F975-4BA1-84BB-8661958B4250}">
      <dgm:prSet/>
      <dgm:spPr/>
      <dgm:t>
        <a:bodyPr/>
        <a:lstStyle/>
        <a:p>
          <a:endParaRPr lang="en-GB" sz="2000"/>
        </a:p>
      </dgm:t>
    </dgm:pt>
    <dgm:pt modelId="{2708CE2D-178A-4E5D-9A43-95A4EFED5CA6}" type="sibTrans" cxnId="{3B08AEE6-F975-4BA1-84BB-8661958B4250}">
      <dgm:prSet/>
      <dgm:spPr/>
      <dgm:t>
        <a:bodyPr/>
        <a:lstStyle/>
        <a:p>
          <a:endParaRPr lang="en-GB" sz="2000"/>
        </a:p>
      </dgm:t>
    </dgm:pt>
    <dgm:pt modelId="{3F6AD568-22C4-4793-8A51-6A48E9478D72}">
      <dgm:prSet phldrT="[Text]" custT="1"/>
      <dgm:spPr/>
      <dgm:t>
        <a:bodyPr/>
        <a:lstStyle/>
        <a:p>
          <a:r>
            <a:rPr lang="en-GB" sz="1800" dirty="0">
              <a:latin typeface="Calibri" panose="020F0502020204030204" pitchFamily="34" charset="0"/>
              <a:cs typeface="Calibri" panose="020F0502020204030204" pitchFamily="34" charset="0"/>
            </a:rPr>
            <a:t>Web-based interventions</a:t>
          </a:r>
        </a:p>
      </dgm:t>
    </dgm:pt>
    <dgm:pt modelId="{832A4957-8561-464A-9899-4F148EEDF2E7}" type="parTrans" cxnId="{2C2FB7C1-C10E-4F9B-BCC9-5F5CE0871107}">
      <dgm:prSet/>
      <dgm:spPr/>
      <dgm:t>
        <a:bodyPr/>
        <a:lstStyle/>
        <a:p>
          <a:endParaRPr lang="en-GB" sz="2000"/>
        </a:p>
      </dgm:t>
    </dgm:pt>
    <dgm:pt modelId="{79941E90-1F4F-4534-8445-2CA176DB81D2}" type="sibTrans" cxnId="{2C2FB7C1-C10E-4F9B-BCC9-5F5CE0871107}">
      <dgm:prSet/>
      <dgm:spPr/>
      <dgm:t>
        <a:bodyPr/>
        <a:lstStyle/>
        <a:p>
          <a:endParaRPr lang="en-GB" sz="2000"/>
        </a:p>
      </dgm:t>
    </dgm:pt>
    <dgm:pt modelId="{851A169B-441F-472F-9ECC-6C18D16D7DD3}">
      <dgm:prSet phldrT="[Text]" custT="1"/>
      <dgm:spPr/>
      <dgm:t>
        <a:bodyPr/>
        <a:lstStyle/>
        <a:p>
          <a:r>
            <a:rPr lang="en-GB" sz="1800" dirty="0">
              <a:latin typeface="Calibri" panose="020F0502020204030204" pitchFamily="34" charset="0"/>
              <a:cs typeface="Calibri" panose="020F0502020204030204" pitchFamily="34" charset="0"/>
            </a:rPr>
            <a:t>Sourcing and signposting</a:t>
          </a:r>
        </a:p>
      </dgm:t>
    </dgm:pt>
    <dgm:pt modelId="{66C1B359-4C0D-4766-B7C6-695A4542F1DA}" type="parTrans" cxnId="{1CC11307-AB3A-426C-97E1-D364D57CEBFD}">
      <dgm:prSet/>
      <dgm:spPr/>
      <dgm:t>
        <a:bodyPr/>
        <a:lstStyle/>
        <a:p>
          <a:endParaRPr lang="en-GB" sz="2000"/>
        </a:p>
      </dgm:t>
    </dgm:pt>
    <dgm:pt modelId="{39E50841-39A1-4C29-ACCE-193D6DB81EEC}" type="sibTrans" cxnId="{1CC11307-AB3A-426C-97E1-D364D57CEBFD}">
      <dgm:prSet/>
      <dgm:spPr/>
      <dgm:t>
        <a:bodyPr/>
        <a:lstStyle/>
        <a:p>
          <a:endParaRPr lang="en-GB" sz="2000"/>
        </a:p>
      </dgm:t>
    </dgm:pt>
    <dgm:pt modelId="{436C4047-D193-4305-9776-3C1DF8F52C78}">
      <dgm:prSet phldrT="[Text]" custT="1"/>
      <dgm:spPr/>
      <dgm:t>
        <a:bodyPr/>
        <a:lstStyle/>
        <a:p>
          <a:r>
            <a:rPr lang="en-GB" sz="1800" dirty="0">
              <a:latin typeface="Calibri" panose="020F0502020204030204" pitchFamily="34" charset="0"/>
              <a:cs typeface="Calibri" panose="020F0502020204030204" pitchFamily="34" charset="0"/>
            </a:rPr>
            <a:t>Evaluation and monitoring</a:t>
          </a:r>
        </a:p>
      </dgm:t>
    </dgm:pt>
    <dgm:pt modelId="{671DF3FF-D52C-42DE-AA2B-43566B2E353F}" type="parTrans" cxnId="{A2C2A2D6-6CD4-41E9-93B5-65BEE63DCEEA}">
      <dgm:prSet/>
      <dgm:spPr/>
      <dgm:t>
        <a:bodyPr/>
        <a:lstStyle/>
        <a:p>
          <a:endParaRPr lang="en-GB" sz="2000"/>
        </a:p>
      </dgm:t>
    </dgm:pt>
    <dgm:pt modelId="{67B49280-3984-4F85-AE9C-6ABB4FE7CFB0}" type="sibTrans" cxnId="{A2C2A2D6-6CD4-41E9-93B5-65BEE63DCEEA}">
      <dgm:prSet/>
      <dgm:spPr/>
      <dgm:t>
        <a:bodyPr/>
        <a:lstStyle/>
        <a:p>
          <a:endParaRPr lang="en-GB" sz="2000"/>
        </a:p>
      </dgm:t>
    </dgm:pt>
    <dgm:pt modelId="{DC5D27D8-963F-4D21-84DD-6D062A5D1CBA}" type="pres">
      <dgm:prSet presAssocID="{7A7C0F64-8B03-4CCA-8414-6E473D734462}" presName="Name0" presStyleCnt="0">
        <dgm:presLayoutVars>
          <dgm:dir/>
          <dgm:animLvl val="lvl"/>
          <dgm:resizeHandles val="exact"/>
        </dgm:presLayoutVars>
      </dgm:prSet>
      <dgm:spPr/>
    </dgm:pt>
    <dgm:pt modelId="{DE988219-F680-4E0B-9FAF-413518CD9D3D}" type="pres">
      <dgm:prSet presAssocID="{1F1AB5EB-4F0A-4FA3-B778-D037B689B250}" presName="composite" presStyleCnt="0"/>
      <dgm:spPr/>
    </dgm:pt>
    <dgm:pt modelId="{29613E47-B1C8-4646-A423-8F366BF59266}" type="pres">
      <dgm:prSet presAssocID="{1F1AB5EB-4F0A-4FA3-B778-D037B689B250}" presName="parTx" presStyleLbl="alignNode1" presStyleIdx="0" presStyleCnt="1" custScaleY="90581">
        <dgm:presLayoutVars>
          <dgm:chMax val="0"/>
          <dgm:chPref val="0"/>
          <dgm:bulletEnabled val="1"/>
        </dgm:presLayoutVars>
      </dgm:prSet>
      <dgm:spPr/>
    </dgm:pt>
    <dgm:pt modelId="{2B100C21-7608-42AB-AFB6-554E213454A6}" type="pres">
      <dgm:prSet presAssocID="{1F1AB5EB-4F0A-4FA3-B778-D037B689B250}" presName="desTx" presStyleLbl="alignAccFollowNode1" presStyleIdx="0" presStyleCnt="1" custLinFactY="29194" custLinFactNeighborX="-654" custLinFactNeighborY="100000">
        <dgm:presLayoutVars>
          <dgm:bulletEnabled val="1"/>
        </dgm:presLayoutVars>
      </dgm:prSet>
      <dgm:spPr/>
    </dgm:pt>
  </dgm:ptLst>
  <dgm:cxnLst>
    <dgm:cxn modelId="{1CC11307-AB3A-426C-97E1-D364D57CEBFD}" srcId="{1F1AB5EB-4F0A-4FA3-B778-D037B689B250}" destId="{851A169B-441F-472F-9ECC-6C18D16D7DD3}" srcOrd="1" destOrd="0" parTransId="{66C1B359-4C0D-4766-B7C6-695A4542F1DA}" sibTransId="{39E50841-39A1-4C29-ACCE-193D6DB81EEC}"/>
    <dgm:cxn modelId="{E6FB4910-05C4-4ECE-9527-A119D6176759}" type="presOf" srcId="{851A169B-441F-472F-9ECC-6C18D16D7DD3}" destId="{2B100C21-7608-42AB-AFB6-554E213454A6}" srcOrd="0" destOrd="1" presId="urn:microsoft.com/office/officeart/2005/8/layout/hList1"/>
    <dgm:cxn modelId="{C6ACB91E-02C2-4FE6-91BE-4F0C77C67226}" type="presOf" srcId="{3F6AD568-22C4-4793-8A51-6A48E9478D72}" destId="{2B100C21-7608-42AB-AFB6-554E213454A6}" srcOrd="0" destOrd="0" presId="urn:microsoft.com/office/officeart/2005/8/layout/hList1"/>
    <dgm:cxn modelId="{21617D3F-083F-4807-AD5E-6A5EBE9C5A92}" type="presOf" srcId="{7A7C0F64-8B03-4CCA-8414-6E473D734462}" destId="{DC5D27D8-963F-4D21-84DD-6D062A5D1CBA}" srcOrd="0" destOrd="0" presId="urn:microsoft.com/office/officeart/2005/8/layout/hList1"/>
    <dgm:cxn modelId="{DBCBFE86-968B-4CB4-AF62-B0BA13545F05}" type="presOf" srcId="{1F1AB5EB-4F0A-4FA3-B778-D037B689B250}" destId="{29613E47-B1C8-4646-A423-8F366BF59266}" srcOrd="0" destOrd="0" presId="urn:microsoft.com/office/officeart/2005/8/layout/hList1"/>
    <dgm:cxn modelId="{D8118E93-9F2E-4FB8-9CA9-BB7B82593D87}" type="presOf" srcId="{436C4047-D193-4305-9776-3C1DF8F52C78}" destId="{2B100C21-7608-42AB-AFB6-554E213454A6}" srcOrd="0" destOrd="2" presId="urn:microsoft.com/office/officeart/2005/8/layout/hList1"/>
    <dgm:cxn modelId="{2C2FB7C1-C10E-4F9B-BCC9-5F5CE0871107}" srcId="{1F1AB5EB-4F0A-4FA3-B778-D037B689B250}" destId="{3F6AD568-22C4-4793-8A51-6A48E9478D72}" srcOrd="0" destOrd="0" parTransId="{832A4957-8561-464A-9899-4F148EEDF2E7}" sibTransId="{79941E90-1F4F-4534-8445-2CA176DB81D2}"/>
    <dgm:cxn modelId="{A2C2A2D6-6CD4-41E9-93B5-65BEE63DCEEA}" srcId="{1F1AB5EB-4F0A-4FA3-B778-D037B689B250}" destId="{436C4047-D193-4305-9776-3C1DF8F52C78}" srcOrd="2" destOrd="0" parTransId="{671DF3FF-D52C-42DE-AA2B-43566B2E353F}" sibTransId="{67B49280-3984-4F85-AE9C-6ABB4FE7CFB0}"/>
    <dgm:cxn modelId="{3B08AEE6-F975-4BA1-84BB-8661958B4250}" srcId="{7A7C0F64-8B03-4CCA-8414-6E473D734462}" destId="{1F1AB5EB-4F0A-4FA3-B778-D037B689B250}" srcOrd="0" destOrd="0" parTransId="{7EEB1B65-C137-4C35-A984-B31BA3EDBA48}" sibTransId="{2708CE2D-178A-4E5D-9A43-95A4EFED5CA6}"/>
    <dgm:cxn modelId="{B9D0C957-991E-45D4-80A0-139E2EDA3C38}" type="presParOf" srcId="{DC5D27D8-963F-4D21-84DD-6D062A5D1CBA}" destId="{DE988219-F680-4E0B-9FAF-413518CD9D3D}" srcOrd="0" destOrd="0" presId="urn:microsoft.com/office/officeart/2005/8/layout/hList1"/>
    <dgm:cxn modelId="{881EA3A8-A847-4AC9-909C-F6E323A14D9B}" type="presParOf" srcId="{DE988219-F680-4E0B-9FAF-413518CD9D3D}" destId="{29613E47-B1C8-4646-A423-8F366BF59266}" srcOrd="0" destOrd="0" presId="urn:microsoft.com/office/officeart/2005/8/layout/hList1"/>
    <dgm:cxn modelId="{68616169-41C5-4AA8-B66F-4C5D2275F508}" type="presParOf" srcId="{DE988219-F680-4E0B-9FAF-413518CD9D3D}" destId="{2B100C21-7608-42AB-AFB6-554E213454A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7C0F64-8B03-4CCA-8414-6E473D73446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CCFB4EAE-2B36-471C-88A7-290BC353C02D}">
      <dgm:prSet phldrT="[Text]" custT="1"/>
      <dgm:spPr/>
      <dgm:t>
        <a:bodyPr/>
        <a:lstStyle/>
        <a:p>
          <a:r>
            <a:rPr lang="en-GB" sz="1800" dirty="0">
              <a:latin typeface="Calibri" panose="020F0502020204030204" pitchFamily="34" charset="0"/>
              <a:cs typeface="Calibri" panose="020F0502020204030204" pitchFamily="34" charset="0"/>
            </a:rPr>
            <a:t>Assessment</a:t>
          </a:r>
        </a:p>
      </dgm:t>
    </dgm:pt>
    <dgm:pt modelId="{B7F39665-5D94-415F-80AC-330D91442E6F}" type="parTrans" cxnId="{8F1B0427-3673-45B7-B214-54DBC73E93BD}">
      <dgm:prSet/>
      <dgm:spPr/>
      <dgm:t>
        <a:bodyPr/>
        <a:lstStyle/>
        <a:p>
          <a:endParaRPr lang="en-GB" sz="2000"/>
        </a:p>
      </dgm:t>
    </dgm:pt>
    <dgm:pt modelId="{704C8333-097A-4E74-80CE-D64140AF6DD9}" type="sibTrans" cxnId="{8F1B0427-3673-45B7-B214-54DBC73E93BD}">
      <dgm:prSet/>
      <dgm:spPr/>
      <dgm:t>
        <a:bodyPr/>
        <a:lstStyle/>
        <a:p>
          <a:endParaRPr lang="en-GB" sz="2000"/>
        </a:p>
      </dgm:t>
    </dgm:pt>
    <dgm:pt modelId="{0E7F0144-A653-418B-881E-C0F3BB9AC0DE}">
      <dgm:prSet phldrT="[Text]" custT="1"/>
      <dgm:spPr/>
      <dgm:t>
        <a:bodyPr/>
        <a:lstStyle/>
        <a:p>
          <a:r>
            <a:rPr lang="en-GB" sz="1800" dirty="0">
              <a:latin typeface="Calibri" panose="020F0502020204030204" pitchFamily="34" charset="0"/>
              <a:cs typeface="Calibri" panose="020F0502020204030204" pitchFamily="34" charset="0"/>
            </a:rPr>
            <a:t>Self-guided assessment</a:t>
          </a:r>
        </a:p>
      </dgm:t>
    </dgm:pt>
    <dgm:pt modelId="{F93401B7-B6DF-46D0-8803-DF4353CF3B6F}" type="parTrans" cxnId="{04B0F8E3-BCCE-4E6E-AA8B-35FC81C759E7}">
      <dgm:prSet/>
      <dgm:spPr/>
      <dgm:t>
        <a:bodyPr/>
        <a:lstStyle/>
        <a:p>
          <a:endParaRPr lang="en-GB" sz="2000"/>
        </a:p>
      </dgm:t>
    </dgm:pt>
    <dgm:pt modelId="{260B07B8-6DC7-4A96-95F5-93444A51A408}" type="sibTrans" cxnId="{04B0F8E3-BCCE-4E6E-AA8B-35FC81C759E7}">
      <dgm:prSet/>
      <dgm:spPr/>
      <dgm:t>
        <a:bodyPr/>
        <a:lstStyle/>
        <a:p>
          <a:endParaRPr lang="en-GB" sz="2000"/>
        </a:p>
      </dgm:t>
    </dgm:pt>
    <dgm:pt modelId="{6C873D1C-5DA8-44D7-96CB-C4597DDB23F0}">
      <dgm:prSet phldrT="[Text]" custT="1"/>
      <dgm:spPr/>
      <dgm:t>
        <a:bodyPr/>
        <a:lstStyle/>
        <a:p>
          <a:r>
            <a:rPr lang="en-GB" sz="1800" dirty="0">
              <a:latin typeface="Calibri" panose="020F0502020204030204" pitchFamily="34" charset="0"/>
              <a:cs typeface="Calibri" panose="020F0502020204030204" pitchFamily="34" charset="0"/>
            </a:rPr>
            <a:t>Automated assessment</a:t>
          </a:r>
        </a:p>
      </dgm:t>
    </dgm:pt>
    <dgm:pt modelId="{7208E5FF-8F2D-4E94-99CD-472877E42AF0}" type="parTrans" cxnId="{8291AA12-5E85-413A-BB26-C56E9E99BB75}">
      <dgm:prSet/>
      <dgm:spPr/>
      <dgm:t>
        <a:bodyPr/>
        <a:lstStyle/>
        <a:p>
          <a:endParaRPr lang="en-GB" sz="2000"/>
        </a:p>
      </dgm:t>
    </dgm:pt>
    <dgm:pt modelId="{D3C3F7E4-DC60-4925-9331-C760C8260E31}" type="sibTrans" cxnId="{8291AA12-5E85-413A-BB26-C56E9E99BB75}">
      <dgm:prSet/>
      <dgm:spPr/>
      <dgm:t>
        <a:bodyPr/>
        <a:lstStyle/>
        <a:p>
          <a:endParaRPr lang="en-GB" sz="2000"/>
        </a:p>
      </dgm:t>
    </dgm:pt>
    <dgm:pt modelId="{DC5D27D8-963F-4D21-84DD-6D062A5D1CBA}" type="pres">
      <dgm:prSet presAssocID="{7A7C0F64-8B03-4CCA-8414-6E473D734462}" presName="Name0" presStyleCnt="0">
        <dgm:presLayoutVars>
          <dgm:dir/>
          <dgm:animLvl val="lvl"/>
          <dgm:resizeHandles val="exact"/>
        </dgm:presLayoutVars>
      </dgm:prSet>
      <dgm:spPr/>
    </dgm:pt>
    <dgm:pt modelId="{BC1A3D7F-B477-47A5-B577-B73A391D5355}" type="pres">
      <dgm:prSet presAssocID="{CCFB4EAE-2B36-471C-88A7-290BC353C02D}" presName="composite" presStyleCnt="0"/>
      <dgm:spPr/>
    </dgm:pt>
    <dgm:pt modelId="{B5320FEC-A900-4445-A06E-688D62FEF278}" type="pres">
      <dgm:prSet presAssocID="{CCFB4EAE-2B36-471C-88A7-290BC353C02D}" presName="parTx" presStyleLbl="alignNode1" presStyleIdx="0" presStyleCnt="1" custLinFactNeighborX="0" custLinFactNeighborY="925">
        <dgm:presLayoutVars>
          <dgm:chMax val="0"/>
          <dgm:chPref val="0"/>
          <dgm:bulletEnabled val="1"/>
        </dgm:presLayoutVars>
      </dgm:prSet>
      <dgm:spPr/>
    </dgm:pt>
    <dgm:pt modelId="{F81FC09F-C179-42A2-BD83-D6309EDA7AA6}" type="pres">
      <dgm:prSet presAssocID="{CCFB4EAE-2B36-471C-88A7-290BC353C02D}" presName="desTx" presStyleLbl="alignAccFollowNode1" presStyleIdx="0" presStyleCnt="1">
        <dgm:presLayoutVars>
          <dgm:bulletEnabled val="1"/>
        </dgm:presLayoutVars>
      </dgm:prSet>
      <dgm:spPr/>
    </dgm:pt>
  </dgm:ptLst>
  <dgm:cxnLst>
    <dgm:cxn modelId="{8291AA12-5E85-413A-BB26-C56E9E99BB75}" srcId="{CCFB4EAE-2B36-471C-88A7-290BC353C02D}" destId="{6C873D1C-5DA8-44D7-96CB-C4597DDB23F0}" srcOrd="1" destOrd="0" parTransId="{7208E5FF-8F2D-4E94-99CD-472877E42AF0}" sibTransId="{D3C3F7E4-DC60-4925-9331-C760C8260E31}"/>
    <dgm:cxn modelId="{8F1B0427-3673-45B7-B214-54DBC73E93BD}" srcId="{7A7C0F64-8B03-4CCA-8414-6E473D734462}" destId="{CCFB4EAE-2B36-471C-88A7-290BC353C02D}" srcOrd="0" destOrd="0" parTransId="{B7F39665-5D94-415F-80AC-330D91442E6F}" sibTransId="{704C8333-097A-4E74-80CE-D64140AF6DD9}"/>
    <dgm:cxn modelId="{8C094038-68E3-49A9-9F26-F0B9B32C6DA8}" type="presOf" srcId="{6C873D1C-5DA8-44D7-96CB-C4597DDB23F0}" destId="{F81FC09F-C179-42A2-BD83-D6309EDA7AA6}" srcOrd="0" destOrd="1" presId="urn:microsoft.com/office/officeart/2005/8/layout/hList1"/>
    <dgm:cxn modelId="{21617D3F-083F-4807-AD5E-6A5EBE9C5A92}" type="presOf" srcId="{7A7C0F64-8B03-4CCA-8414-6E473D734462}" destId="{DC5D27D8-963F-4D21-84DD-6D062A5D1CBA}" srcOrd="0" destOrd="0" presId="urn:microsoft.com/office/officeart/2005/8/layout/hList1"/>
    <dgm:cxn modelId="{2547646F-8A3C-48C7-A3D7-E7CD30B9F294}" type="presOf" srcId="{CCFB4EAE-2B36-471C-88A7-290BC353C02D}" destId="{B5320FEC-A900-4445-A06E-688D62FEF278}" srcOrd="0" destOrd="0" presId="urn:microsoft.com/office/officeart/2005/8/layout/hList1"/>
    <dgm:cxn modelId="{F2C5AECA-9193-4D9B-949B-34B84541F75B}" type="presOf" srcId="{0E7F0144-A653-418B-881E-C0F3BB9AC0DE}" destId="{F81FC09F-C179-42A2-BD83-D6309EDA7AA6}" srcOrd="0" destOrd="0" presId="urn:microsoft.com/office/officeart/2005/8/layout/hList1"/>
    <dgm:cxn modelId="{04B0F8E3-BCCE-4E6E-AA8B-35FC81C759E7}" srcId="{CCFB4EAE-2B36-471C-88A7-290BC353C02D}" destId="{0E7F0144-A653-418B-881E-C0F3BB9AC0DE}" srcOrd="0" destOrd="0" parTransId="{F93401B7-B6DF-46D0-8803-DF4353CF3B6F}" sibTransId="{260B07B8-6DC7-4A96-95F5-93444A51A408}"/>
    <dgm:cxn modelId="{44AC4280-E467-4039-AC7F-54CEE8E85E1F}" type="presParOf" srcId="{DC5D27D8-963F-4D21-84DD-6D062A5D1CBA}" destId="{BC1A3D7F-B477-47A5-B577-B73A391D5355}" srcOrd="0" destOrd="0" presId="urn:microsoft.com/office/officeart/2005/8/layout/hList1"/>
    <dgm:cxn modelId="{1A7C697D-FDB1-4612-BF24-223A92352218}" type="presParOf" srcId="{BC1A3D7F-B477-47A5-B577-B73A391D5355}" destId="{B5320FEC-A900-4445-A06E-688D62FEF278}" srcOrd="0" destOrd="0" presId="urn:microsoft.com/office/officeart/2005/8/layout/hList1"/>
    <dgm:cxn modelId="{E91DC8CD-3B92-4A89-9CBD-4512CCBFF563}" type="presParOf" srcId="{BC1A3D7F-B477-47A5-B577-B73A391D5355}" destId="{F81FC09F-C179-42A2-BD83-D6309EDA7AA6}"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7C0F64-8B03-4CCA-8414-6E473D73446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7667438A-AD42-49AA-9B59-27F10AA02F61}">
      <dgm:prSet phldrT="[Text]" custT="1"/>
      <dgm:spPr/>
      <dgm:t>
        <a:bodyPr/>
        <a:lstStyle/>
        <a:p>
          <a:r>
            <a:rPr lang="en-GB" sz="1600" dirty="0">
              <a:latin typeface="Calibri" panose="020F0502020204030204" pitchFamily="34" charset="0"/>
              <a:cs typeface="Calibri" panose="020F0502020204030204" pitchFamily="34" charset="0"/>
            </a:rPr>
            <a:t>Communication</a:t>
          </a:r>
          <a:endParaRPr lang="en-GB" sz="1800" dirty="0">
            <a:latin typeface="Calibri" panose="020F0502020204030204" pitchFamily="34" charset="0"/>
            <a:cs typeface="Calibri" panose="020F0502020204030204" pitchFamily="34" charset="0"/>
          </a:endParaRPr>
        </a:p>
      </dgm:t>
    </dgm:pt>
    <dgm:pt modelId="{76DD4935-3FD3-47A6-8DE3-DCD00C5C14A4}" type="parTrans" cxnId="{34773111-420B-4B23-846B-637CDB0DD038}">
      <dgm:prSet/>
      <dgm:spPr/>
      <dgm:t>
        <a:bodyPr/>
        <a:lstStyle/>
        <a:p>
          <a:endParaRPr lang="en-GB" sz="2000"/>
        </a:p>
      </dgm:t>
    </dgm:pt>
    <dgm:pt modelId="{E5530102-BBA6-4C9E-8748-2DA844BF5D28}" type="sibTrans" cxnId="{34773111-420B-4B23-846B-637CDB0DD038}">
      <dgm:prSet/>
      <dgm:spPr/>
      <dgm:t>
        <a:bodyPr/>
        <a:lstStyle/>
        <a:p>
          <a:endParaRPr lang="en-GB" sz="2000"/>
        </a:p>
      </dgm:t>
    </dgm:pt>
    <dgm:pt modelId="{38AE48C1-461B-4723-A849-3D7755D5E0A9}">
      <dgm:prSet phldrT="[Text]" custT="1"/>
      <dgm:spPr/>
      <dgm:t>
        <a:bodyPr/>
        <a:lstStyle/>
        <a:p>
          <a:r>
            <a:rPr lang="en-GB" sz="1800" dirty="0">
              <a:latin typeface="Calibri" panose="020F0502020204030204" pitchFamily="34" charset="0"/>
              <a:cs typeface="Calibri" panose="020F0502020204030204" pitchFamily="34" charset="0"/>
            </a:rPr>
            <a:t>Screening</a:t>
          </a:r>
        </a:p>
      </dgm:t>
    </dgm:pt>
    <dgm:pt modelId="{85DC194D-1551-4765-ABCB-47587245AE38}" type="parTrans" cxnId="{5E48F771-A3E3-4ED5-B3BB-4E0B9BF37691}">
      <dgm:prSet/>
      <dgm:spPr/>
      <dgm:t>
        <a:bodyPr/>
        <a:lstStyle/>
        <a:p>
          <a:endParaRPr lang="en-GB" sz="2000"/>
        </a:p>
      </dgm:t>
    </dgm:pt>
    <dgm:pt modelId="{95D87A74-7FFA-422E-BCDF-85B9AF218728}" type="sibTrans" cxnId="{5E48F771-A3E3-4ED5-B3BB-4E0B9BF37691}">
      <dgm:prSet/>
      <dgm:spPr/>
      <dgm:t>
        <a:bodyPr/>
        <a:lstStyle/>
        <a:p>
          <a:endParaRPr lang="en-GB" sz="2000"/>
        </a:p>
      </dgm:t>
    </dgm:pt>
    <dgm:pt modelId="{72CB7E59-A920-4FE8-9055-CE00F3C46E15}">
      <dgm:prSet phldrT="[Text]" custT="1"/>
      <dgm:spPr/>
      <dgm:t>
        <a:bodyPr/>
        <a:lstStyle/>
        <a:p>
          <a:r>
            <a:rPr lang="en-GB" sz="1800" dirty="0">
              <a:latin typeface="Calibri" panose="020F0502020204030204" pitchFamily="34" charset="0"/>
              <a:cs typeface="Calibri" panose="020F0502020204030204" pitchFamily="34" charset="0"/>
            </a:rPr>
            <a:t>Communication via text/email</a:t>
          </a:r>
        </a:p>
      </dgm:t>
    </dgm:pt>
    <dgm:pt modelId="{AC1524D2-5483-493A-84FF-62952BF98637}" type="parTrans" cxnId="{A18A3D22-F511-4A8E-93CD-F6837D6F6CDF}">
      <dgm:prSet/>
      <dgm:spPr/>
      <dgm:t>
        <a:bodyPr/>
        <a:lstStyle/>
        <a:p>
          <a:endParaRPr lang="en-GB" sz="2000"/>
        </a:p>
      </dgm:t>
    </dgm:pt>
    <dgm:pt modelId="{E57014FD-45DE-47F1-B5B9-99AE8F134027}" type="sibTrans" cxnId="{A18A3D22-F511-4A8E-93CD-F6837D6F6CDF}">
      <dgm:prSet/>
      <dgm:spPr/>
      <dgm:t>
        <a:bodyPr/>
        <a:lstStyle/>
        <a:p>
          <a:endParaRPr lang="en-GB" sz="2000"/>
        </a:p>
      </dgm:t>
    </dgm:pt>
    <dgm:pt modelId="{0BD9FF01-6211-4B40-9467-69E4F18A18F1}">
      <dgm:prSet phldrT="[Text]" custT="1"/>
      <dgm:spPr/>
      <dgm:t>
        <a:bodyPr/>
        <a:lstStyle/>
        <a:p>
          <a:r>
            <a:rPr lang="en-GB" sz="1800" dirty="0">
              <a:latin typeface="Calibri" panose="020F0502020204030204" pitchFamily="34" charset="0"/>
              <a:cs typeface="Calibri" panose="020F0502020204030204" pitchFamily="34" charset="0"/>
            </a:rPr>
            <a:t>Video conferencing</a:t>
          </a:r>
        </a:p>
      </dgm:t>
    </dgm:pt>
    <dgm:pt modelId="{E18D3BEB-D6DF-423C-B46B-A2C42E2FA672}" type="parTrans" cxnId="{0D9485CD-FE21-4BC6-BFBB-7433FB7F7506}">
      <dgm:prSet/>
      <dgm:spPr/>
      <dgm:t>
        <a:bodyPr/>
        <a:lstStyle/>
        <a:p>
          <a:endParaRPr lang="en-GB" sz="2000"/>
        </a:p>
      </dgm:t>
    </dgm:pt>
    <dgm:pt modelId="{1069BF4D-F66E-4FC9-A192-E8D6BE58D0B9}" type="sibTrans" cxnId="{0D9485CD-FE21-4BC6-BFBB-7433FB7F7506}">
      <dgm:prSet/>
      <dgm:spPr/>
      <dgm:t>
        <a:bodyPr/>
        <a:lstStyle/>
        <a:p>
          <a:endParaRPr lang="en-GB" sz="2000"/>
        </a:p>
      </dgm:t>
    </dgm:pt>
    <dgm:pt modelId="{DC5D27D8-963F-4D21-84DD-6D062A5D1CBA}" type="pres">
      <dgm:prSet presAssocID="{7A7C0F64-8B03-4CCA-8414-6E473D734462}" presName="Name0" presStyleCnt="0">
        <dgm:presLayoutVars>
          <dgm:dir/>
          <dgm:animLvl val="lvl"/>
          <dgm:resizeHandles val="exact"/>
        </dgm:presLayoutVars>
      </dgm:prSet>
      <dgm:spPr/>
    </dgm:pt>
    <dgm:pt modelId="{4A44E11C-C6D8-4983-BF82-A75DCF70F513}" type="pres">
      <dgm:prSet presAssocID="{7667438A-AD42-49AA-9B59-27F10AA02F61}" presName="composite" presStyleCnt="0"/>
      <dgm:spPr/>
    </dgm:pt>
    <dgm:pt modelId="{779AB3EB-7D7D-4A73-B260-68CA5AEB96A4}" type="pres">
      <dgm:prSet presAssocID="{7667438A-AD42-49AA-9B59-27F10AA02F61}" presName="parTx" presStyleLbl="alignNode1" presStyleIdx="0" presStyleCnt="1">
        <dgm:presLayoutVars>
          <dgm:chMax val="0"/>
          <dgm:chPref val="0"/>
          <dgm:bulletEnabled val="1"/>
        </dgm:presLayoutVars>
      </dgm:prSet>
      <dgm:spPr/>
    </dgm:pt>
    <dgm:pt modelId="{ADF2900B-4427-4C7E-A012-985AF036796C}" type="pres">
      <dgm:prSet presAssocID="{7667438A-AD42-49AA-9B59-27F10AA02F61}" presName="desTx" presStyleLbl="alignAccFollowNode1" presStyleIdx="0" presStyleCnt="1">
        <dgm:presLayoutVars>
          <dgm:bulletEnabled val="1"/>
        </dgm:presLayoutVars>
      </dgm:prSet>
      <dgm:spPr/>
    </dgm:pt>
  </dgm:ptLst>
  <dgm:cxnLst>
    <dgm:cxn modelId="{34773111-420B-4B23-846B-637CDB0DD038}" srcId="{7A7C0F64-8B03-4CCA-8414-6E473D734462}" destId="{7667438A-AD42-49AA-9B59-27F10AA02F61}" srcOrd="0" destOrd="0" parTransId="{76DD4935-3FD3-47A6-8DE3-DCD00C5C14A4}" sibTransId="{E5530102-BBA6-4C9E-8748-2DA844BF5D28}"/>
    <dgm:cxn modelId="{26EBC212-B7B3-4490-B032-B92BB9E1DD96}" type="presOf" srcId="{38AE48C1-461B-4723-A849-3D7755D5E0A9}" destId="{ADF2900B-4427-4C7E-A012-985AF036796C}" srcOrd="0" destOrd="0" presId="urn:microsoft.com/office/officeart/2005/8/layout/hList1"/>
    <dgm:cxn modelId="{A18A3D22-F511-4A8E-93CD-F6837D6F6CDF}" srcId="{7667438A-AD42-49AA-9B59-27F10AA02F61}" destId="{72CB7E59-A920-4FE8-9055-CE00F3C46E15}" srcOrd="1" destOrd="0" parTransId="{AC1524D2-5483-493A-84FF-62952BF98637}" sibTransId="{E57014FD-45DE-47F1-B5B9-99AE8F134027}"/>
    <dgm:cxn modelId="{8BDC662C-09E5-4B5E-BC0A-C5A731706F6B}" type="presOf" srcId="{0BD9FF01-6211-4B40-9467-69E4F18A18F1}" destId="{ADF2900B-4427-4C7E-A012-985AF036796C}" srcOrd="0" destOrd="2" presId="urn:microsoft.com/office/officeart/2005/8/layout/hList1"/>
    <dgm:cxn modelId="{21617D3F-083F-4807-AD5E-6A5EBE9C5A92}" type="presOf" srcId="{7A7C0F64-8B03-4CCA-8414-6E473D734462}" destId="{DC5D27D8-963F-4D21-84DD-6D062A5D1CBA}" srcOrd="0" destOrd="0" presId="urn:microsoft.com/office/officeart/2005/8/layout/hList1"/>
    <dgm:cxn modelId="{5E48F771-A3E3-4ED5-B3BB-4E0B9BF37691}" srcId="{7667438A-AD42-49AA-9B59-27F10AA02F61}" destId="{38AE48C1-461B-4723-A849-3D7755D5E0A9}" srcOrd="0" destOrd="0" parTransId="{85DC194D-1551-4765-ABCB-47587245AE38}" sibTransId="{95D87A74-7FFA-422E-BCDF-85B9AF218728}"/>
    <dgm:cxn modelId="{BC2C66C3-71F2-43C7-A4A0-8E8C9C59C9FD}" type="presOf" srcId="{72CB7E59-A920-4FE8-9055-CE00F3C46E15}" destId="{ADF2900B-4427-4C7E-A012-985AF036796C}" srcOrd="0" destOrd="1" presId="urn:microsoft.com/office/officeart/2005/8/layout/hList1"/>
    <dgm:cxn modelId="{0D9485CD-FE21-4BC6-BFBB-7433FB7F7506}" srcId="{7667438A-AD42-49AA-9B59-27F10AA02F61}" destId="{0BD9FF01-6211-4B40-9467-69E4F18A18F1}" srcOrd="2" destOrd="0" parTransId="{E18D3BEB-D6DF-423C-B46B-A2C42E2FA672}" sibTransId="{1069BF4D-F66E-4FC9-A192-E8D6BE58D0B9}"/>
    <dgm:cxn modelId="{E21AFDFB-BF9E-41DC-87BA-55B4F5552210}" type="presOf" srcId="{7667438A-AD42-49AA-9B59-27F10AA02F61}" destId="{779AB3EB-7D7D-4A73-B260-68CA5AEB96A4}" srcOrd="0" destOrd="0" presId="urn:microsoft.com/office/officeart/2005/8/layout/hList1"/>
    <dgm:cxn modelId="{5753F9FF-DFE8-4573-B265-AC4D8CC6F9CE}" type="presParOf" srcId="{DC5D27D8-963F-4D21-84DD-6D062A5D1CBA}" destId="{4A44E11C-C6D8-4983-BF82-A75DCF70F513}" srcOrd="0" destOrd="0" presId="urn:microsoft.com/office/officeart/2005/8/layout/hList1"/>
    <dgm:cxn modelId="{1DF51836-C82A-47E6-B982-30ACE05486BC}" type="presParOf" srcId="{4A44E11C-C6D8-4983-BF82-A75DCF70F513}" destId="{779AB3EB-7D7D-4A73-B260-68CA5AEB96A4}" srcOrd="0" destOrd="0" presId="urn:microsoft.com/office/officeart/2005/8/layout/hList1"/>
    <dgm:cxn modelId="{8A4F2C23-98D5-4CCC-9B7D-282930483431}" type="presParOf" srcId="{4A44E11C-C6D8-4983-BF82-A75DCF70F513}" destId="{ADF2900B-4427-4C7E-A012-985AF036796C}" srcOrd="1" destOrd="0" presId="urn:microsoft.com/office/officeart/2005/8/layout/h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2BCD1E-0EC9-47E3-B2E5-0BA74B53D0E4}" type="doc">
      <dgm:prSet loTypeId="urn:microsoft.com/office/officeart/2005/8/layout/hList1" loCatId="list" qsTypeId="urn:microsoft.com/office/officeart/2005/8/quickstyle/simple1" qsCatId="simple" csTypeId="urn:microsoft.com/office/officeart/2005/8/colors/accent1_3" csCatId="accent1" phldr="1"/>
      <dgm:spPr/>
      <dgm:t>
        <a:bodyPr/>
        <a:lstStyle/>
        <a:p>
          <a:endParaRPr lang="en-GB"/>
        </a:p>
      </dgm:t>
    </dgm:pt>
    <dgm:pt modelId="{3AC26217-5276-464C-A6F0-A505FF8AC465}">
      <dgm:prSet phldrT="[Text]"/>
      <dgm:spPr/>
      <dgm:t>
        <a:bodyPr/>
        <a:lstStyle/>
        <a:p>
          <a:r>
            <a:rPr lang="en-GB" dirty="0">
              <a:latin typeface="Calibri" panose="020F0502020204030204" pitchFamily="34" charset="0"/>
              <a:cs typeface="Calibri" panose="020F0502020204030204" pitchFamily="34" charset="0"/>
            </a:rPr>
            <a:t>Laggards	</a:t>
          </a:r>
        </a:p>
      </dgm:t>
    </dgm:pt>
    <dgm:pt modelId="{8969655D-98E3-4403-AC32-BFCD37D04B4A}" type="parTrans" cxnId="{716D3EC6-E90E-4E5C-A716-761932449A9C}">
      <dgm:prSet/>
      <dgm:spPr/>
      <dgm:t>
        <a:bodyPr/>
        <a:lstStyle/>
        <a:p>
          <a:endParaRPr lang="en-GB" dirty="0"/>
        </a:p>
      </dgm:t>
    </dgm:pt>
    <dgm:pt modelId="{AC2C615D-BBDC-44B4-ADE4-7F8E3215EA04}" type="sibTrans" cxnId="{716D3EC6-E90E-4E5C-A716-761932449A9C}">
      <dgm:prSet/>
      <dgm:spPr/>
      <dgm:t>
        <a:bodyPr/>
        <a:lstStyle/>
        <a:p>
          <a:endParaRPr lang="en-GB" dirty="0"/>
        </a:p>
      </dgm:t>
    </dgm:pt>
    <dgm:pt modelId="{F5ADE801-D02A-4624-8635-576572F46C15}">
      <dgm:prSet/>
      <dgm:spPr/>
      <dgm:t>
        <a:bodyPr/>
        <a:lstStyle/>
        <a:p>
          <a:r>
            <a:rPr lang="en-GB" dirty="0">
              <a:latin typeface="Calibri" panose="020F0502020204030204" pitchFamily="34" charset="0"/>
              <a:cs typeface="Calibri" panose="020F0502020204030204" pitchFamily="34" charset="0"/>
            </a:rPr>
            <a:t>Early adopters	</a:t>
          </a:r>
        </a:p>
      </dgm:t>
    </dgm:pt>
    <dgm:pt modelId="{4BE00D2F-99B0-4D80-8335-048EC54FD7B5}" type="parTrans" cxnId="{02D0D5FF-011F-4D62-B2D8-165930CFF8F4}">
      <dgm:prSet/>
      <dgm:spPr/>
      <dgm:t>
        <a:bodyPr/>
        <a:lstStyle/>
        <a:p>
          <a:endParaRPr lang="en-GB" dirty="0"/>
        </a:p>
      </dgm:t>
    </dgm:pt>
    <dgm:pt modelId="{C63EE599-9481-4475-AA55-15B1B6D9CCEE}" type="sibTrans" cxnId="{02D0D5FF-011F-4D62-B2D8-165930CFF8F4}">
      <dgm:prSet/>
      <dgm:spPr/>
      <dgm:t>
        <a:bodyPr/>
        <a:lstStyle/>
        <a:p>
          <a:endParaRPr lang="en-GB" dirty="0"/>
        </a:p>
      </dgm:t>
    </dgm:pt>
    <dgm:pt modelId="{7BC6FF04-8438-4325-ABB0-AA10D8E90267}">
      <dgm:prSet/>
      <dgm:spPr/>
      <dgm:t>
        <a:bodyPr/>
        <a:lstStyle/>
        <a:p>
          <a:r>
            <a:rPr lang="en-GB" dirty="0">
              <a:latin typeface="Calibri" panose="020F0502020204030204" pitchFamily="34" charset="0"/>
              <a:cs typeface="Calibri" panose="020F0502020204030204" pitchFamily="34" charset="0"/>
            </a:rPr>
            <a:t>Use a judicious choice of adoption to help them maintain a central communication position.</a:t>
          </a:r>
        </a:p>
      </dgm:t>
    </dgm:pt>
    <dgm:pt modelId="{7AEBA822-0192-483B-AE91-DD52E22832D6}" type="parTrans" cxnId="{A2D1CA90-A6B0-476D-9A29-866AD98E1C4A}">
      <dgm:prSet/>
      <dgm:spPr/>
      <dgm:t>
        <a:bodyPr/>
        <a:lstStyle/>
        <a:p>
          <a:endParaRPr lang="en-GB" dirty="0"/>
        </a:p>
      </dgm:t>
    </dgm:pt>
    <dgm:pt modelId="{5FE3A9A7-D276-419A-B67F-BA9F1C26A184}" type="sibTrans" cxnId="{A2D1CA90-A6B0-476D-9A29-866AD98E1C4A}">
      <dgm:prSet/>
      <dgm:spPr/>
      <dgm:t>
        <a:bodyPr/>
        <a:lstStyle/>
        <a:p>
          <a:endParaRPr lang="en-GB" dirty="0"/>
        </a:p>
      </dgm:t>
    </dgm:pt>
    <dgm:pt modelId="{44CC44A1-1225-4E94-9965-769AF2CAA7C0}">
      <dgm:prSet/>
      <dgm:spPr/>
      <dgm:t>
        <a:bodyPr/>
        <a:lstStyle/>
        <a:p>
          <a:r>
            <a:rPr lang="en-GB" dirty="0">
              <a:latin typeface="Calibri" panose="020F0502020204030204" pitchFamily="34" charset="0"/>
              <a:cs typeface="Calibri" panose="020F0502020204030204" pitchFamily="34" charset="0"/>
            </a:rPr>
            <a:t>Late Majority	</a:t>
          </a:r>
        </a:p>
      </dgm:t>
    </dgm:pt>
    <dgm:pt modelId="{7EDA6106-F3C3-47A2-88B8-BC370F24365D}" type="parTrans" cxnId="{661BFEA8-19BA-43F8-80C6-F95D51AAC37A}">
      <dgm:prSet/>
      <dgm:spPr/>
      <dgm:t>
        <a:bodyPr/>
        <a:lstStyle/>
        <a:p>
          <a:endParaRPr lang="en-GB" dirty="0"/>
        </a:p>
      </dgm:t>
    </dgm:pt>
    <dgm:pt modelId="{BC31B088-A7ED-4BAB-9B71-9F2C45FAA941}" type="sibTrans" cxnId="{661BFEA8-19BA-43F8-80C6-F95D51AAC37A}">
      <dgm:prSet/>
      <dgm:spPr/>
      <dgm:t>
        <a:bodyPr/>
        <a:lstStyle/>
        <a:p>
          <a:endParaRPr lang="en-GB" dirty="0"/>
        </a:p>
      </dgm:t>
    </dgm:pt>
    <dgm:pt modelId="{A9286972-49E8-4954-B820-1CE035E7043A}">
      <dgm:prSet phldrT="[Text]"/>
      <dgm:spPr/>
      <dgm:t>
        <a:bodyPr/>
        <a:lstStyle/>
        <a:p>
          <a:r>
            <a:rPr lang="en-GB" dirty="0">
              <a:latin typeface="Calibri" panose="020F0502020204030204" pitchFamily="34" charset="0"/>
              <a:cs typeface="Calibri" panose="020F0502020204030204" pitchFamily="34" charset="0"/>
            </a:rPr>
            <a:t>Tend to be focused on "traditions", the last to adopt an innovation</a:t>
          </a:r>
        </a:p>
      </dgm:t>
    </dgm:pt>
    <dgm:pt modelId="{2C82E9A1-B682-4487-AC43-85239902954D}" type="parTrans" cxnId="{98DF5DAA-A7B2-46B2-91F2-5D85C8F04DA8}">
      <dgm:prSet/>
      <dgm:spPr/>
      <dgm:t>
        <a:bodyPr/>
        <a:lstStyle/>
        <a:p>
          <a:endParaRPr lang="en-GB" dirty="0"/>
        </a:p>
      </dgm:t>
    </dgm:pt>
    <dgm:pt modelId="{5DDFD942-EB90-4D99-BBE4-2F7DD94981B8}" type="sibTrans" cxnId="{98DF5DAA-A7B2-46B2-91F2-5D85C8F04DA8}">
      <dgm:prSet/>
      <dgm:spPr/>
      <dgm:t>
        <a:bodyPr/>
        <a:lstStyle/>
        <a:p>
          <a:endParaRPr lang="en-GB" dirty="0"/>
        </a:p>
      </dgm:t>
    </dgm:pt>
    <dgm:pt modelId="{79E42048-A0A0-450A-88C0-DB0CF2A73B46}">
      <dgm:prSet phldrT="[Text]"/>
      <dgm:spPr/>
      <dgm:t>
        <a:bodyPr/>
        <a:lstStyle/>
        <a:p>
          <a:r>
            <a:rPr lang="en-GB" dirty="0">
              <a:latin typeface="Calibri" panose="020F0502020204030204" pitchFamily="34" charset="0"/>
              <a:cs typeface="Calibri" panose="020F0502020204030204" pitchFamily="34" charset="0"/>
            </a:rPr>
            <a:t>Show little to no opinion leadership; </a:t>
          </a:r>
        </a:p>
      </dgm:t>
    </dgm:pt>
    <dgm:pt modelId="{9AAC08F8-2B4B-4240-A186-C5AF798F64EC}" type="parTrans" cxnId="{69FA7455-B951-424A-A139-FEAF916A2897}">
      <dgm:prSet/>
      <dgm:spPr/>
      <dgm:t>
        <a:bodyPr/>
        <a:lstStyle/>
        <a:p>
          <a:endParaRPr lang="en-GB" dirty="0"/>
        </a:p>
      </dgm:t>
    </dgm:pt>
    <dgm:pt modelId="{6BE05035-3341-4344-95D4-1522957ABD7B}" type="sibTrans" cxnId="{69FA7455-B951-424A-A139-FEAF916A2897}">
      <dgm:prSet/>
      <dgm:spPr/>
      <dgm:t>
        <a:bodyPr/>
        <a:lstStyle/>
        <a:p>
          <a:endParaRPr lang="en-GB" dirty="0"/>
        </a:p>
      </dgm:t>
    </dgm:pt>
    <dgm:pt modelId="{EA49CD0C-9837-454E-A1B7-56FBC1561E66}">
      <dgm:prSet phldrT="[Text]"/>
      <dgm:spPr/>
      <dgm:t>
        <a:bodyPr/>
        <a:lstStyle/>
        <a:p>
          <a:r>
            <a:rPr lang="en-GB" dirty="0">
              <a:latin typeface="Calibri" panose="020F0502020204030204" pitchFamily="34" charset="0"/>
              <a:cs typeface="Calibri" panose="020F0502020204030204" pitchFamily="34" charset="0"/>
            </a:rPr>
            <a:t>Limited financial liquidity/resources</a:t>
          </a:r>
        </a:p>
      </dgm:t>
    </dgm:pt>
    <dgm:pt modelId="{2FFA6FA0-38AD-44CF-A8F5-A180DE468389}" type="parTrans" cxnId="{153783B1-06E1-4C87-A344-433D983C8340}">
      <dgm:prSet/>
      <dgm:spPr/>
      <dgm:t>
        <a:bodyPr/>
        <a:lstStyle/>
        <a:p>
          <a:endParaRPr lang="en-GB" dirty="0"/>
        </a:p>
      </dgm:t>
    </dgm:pt>
    <dgm:pt modelId="{368C9B8D-264F-41DD-9689-6FE2DB31446F}" type="sibTrans" cxnId="{153783B1-06E1-4C87-A344-433D983C8340}">
      <dgm:prSet/>
      <dgm:spPr/>
      <dgm:t>
        <a:bodyPr/>
        <a:lstStyle/>
        <a:p>
          <a:endParaRPr lang="en-GB" dirty="0"/>
        </a:p>
      </dgm:t>
    </dgm:pt>
    <dgm:pt modelId="{7A20BD70-F055-4332-9EB7-FF4A59BDBF2E}">
      <dgm:prSet phldrT="[Text]"/>
      <dgm:spPr/>
      <dgm:t>
        <a:bodyPr/>
        <a:lstStyle/>
        <a:p>
          <a:r>
            <a:rPr lang="en-GB" dirty="0">
              <a:latin typeface="Calibri" panose="020F0502020204030204" pitchFamily="34" charset="0"/>
              <a:cs typeface="Calibri" panose="020F0502020204030204" pitchFamily="34" charset="0"/>
            </a:rPr>
            <a:t>Innovators	</a:t>
          </a:r>
        </a:p>
      </dgm:t>
    </dgm:pt>
    <dgm:pt modelId="{2C073F55-6496-48B0-9A50-7155DE3901BD}" type="parTrans" cxnId="{307E7E0A-0F83-4503-A271-54CFD70249D5}">
      <dgm:prSet/>
      <dgm:spPr/>
      <dgm:t>
        <a:bodyPr/>
        <a:lstStyle/>
        <a:p>
          <a:endParaRPr lang="en-GB" dirty="0"/>
        </a:p>
      </dgm:t>
    </dgm:pt>
    <dgm:pt modelId="{8ECC2410-233F-443B-98FB-AD1258DBDFB9}" type="sibTrans" cxnId="{307E7E0A-0F83-4503-A271-54CFD70249D5}">
      <dgm:prSet/>
      <dgm:spPr/>
      <dgm:t>
        <a:bodyPr/>
        <a:lstStyle/>
        <a:p>
          <a:endParaRPr lang="en-GB" dirty="0"/>
        </a:p>
      </dgm:t>
    </dgm:pt>
    <dgm:pt modelId="{B39FE9E7-348F-4CA8-A0C3-33689B13363D}">
      <dgm:prSet phldrT="[Text]"/>
      <dgm:spPr/>
      <dgm:t>
        <a:bodyPr/>
        <a:lstStyle/>
        <a:p>
          <a:r>
            <a:rPr lang="en-GB" dirty="0">
              <a:latin typeface="Calibri" panose="020F0502020204030204" pitchFamily="34" charset="0"/>
              <a:cs typeface="Calibri" panose="020F0502020204030204" pitchFamily="34" charset="0"/>
            </a:rPr>
            <a:t>Willing to take risks, </a:t>
          </a:r>
        </a:p>
      </dgm:t>
    </dgm:pt>
    <dgm:pt modelId="{053B847C-E28B-48F3-9D7C-75DC72D41250}" type="parTrans" cxnId="{1572BCBF-6DB0-4B06-A495-99B8CA40CC87}">
      <dgm:prSet/>
      <dgm:spPr/>
      <dgm:t>
        <a:bodyPr/>
        <a:lstStyle/>
        <a:p>
          <a:endParaRPr lang="en-GB" dirty="0"/>
        </a:p>
      </dgm:t>
    </dgm:pt>
    <dgm:pt modelId="{23BE120E-6998-4B66-959D-03B7ED2C6538}" type="sibTrans" cxnId="{1572BCBF-6DB0-4B06-A495-99B8CA40CC87}">
      <dgm:prSet/>
      <dgm:spPr/>
      <dgm:t>
        <a:bodyPr/>
        <a:lstStyle/>
        <a:p>
          <a:endParaRPr lang="en-GB" dirty="0"/>
        </a:p>
      </dgm:t>
    </dgm:pt>
    <dgm:pt modelId="{FF9AE84D-BA62-4F88-A085-57245D104754}">
      <dgm:prSet phldrT="[Text]"/>
      <dgm:spPr/>
      <dgm:t>
        <a:bodyPr/>
        <a:lstStyle/>
        <a:p>
          <a:r>
            <a:rPr lang="en-GB" dirty="0">
              <a:latin typeface="Calibri" panose="020F0502020204030204" pitchFamily="34" charset="0"/>
              <a:cs typeface="Calibri" panose="020F0502020204030204" pitchFamily="34" charset="0"/>
            </a:rPr>
            <a:t>Risk tolerance allows them to adopt technologies that may ultimately fail. </a:t>
          </a:r>
        </a:p>
      </dgm:t>
    </dgm:pt>
    <dgm:pt modelId="{873480FB-587C-4E52-8E73-0B0BC7E7AF4C}" type="parTrans" cxnId="{E0060E16-5F40-4408-BD52-26A368B5B263}">
      <dgm:prSet/>
      <dgm:spPr/>
      <dgm:t>
        <a:bodyPr/>
        <a:lstStyle/>
        <a:p>
          <a:endParaRPr lang="en-GB" dirty="0"/>
        </a:p>
      </dgm:t>
    </dgm:pt>
    <dgm:pt modelId="{04E3EF75-1D4D-4745-8016-1470B16404DD}" type="sibTrans" cxnId="{E0060E16-5F40-4408-BD52-26A368B5B263}">
      <dgm:prSet/>
      <dgm:spPr/>
      <dgm:t>
        <a:bodyPr/>
        <a:lstStyle/>
        <a:p>
          <a:endParaRPr lang="en-GB" dirty="0"/>
        </a:p>
      </dgm:t>
    </dgm:pt>
    <dgm:pt modelId="{9A5EBE42-9324-4904-97E7-81B69FAD2000}">
      <dgm:prSet/>
      <dgm:spPr/>
      <dgm:t>
        <a:bodyPr/>
        <a:lstStyle/>
        <a:p>
          <a:r>
            <a:rPr lang="en-GB" dirty="0">
              <a:latin typeface="Calibri" panose="020F0502020204030204" pitchFamily="34" charset="0"/>
              <a:cs typeface="Calibri" panose="020F0502020204030204" pitchFamily="34" charset="0"/>
            </a:rPr>
            <a:t>Approach an innovation with a high degree of scepticism and after most of the society has adopted the innovation.</a:t>
          </a:r>
        </a:p>
      </dgm:t>
    </dgm:pt>
    <dgm:pt modelId="{E3A8A9BD-5CAF-4FF8-897C-05F4CF6B8CDA}" type="parTrans" cxnId="{07578110-7838-46F3-83B0-37A7E8B0FEE2}">
      <dgm:prSet/>
      <dgm:spPr/>
      <dgm:t>
        <a:bodyPr/>
        <a:lstStyle/>
        <a:p>
          <a:endParaRPr lang="en-GB" dirty="0"/>
        </a:p>
      </dgm:t>
    </dgm:pt>
    <dgm:pt modelId="{A90F6B5A-02F1-4C10-9105-7840EA1B1425}" type="sibTrans" cxnId="{07578110-7838-46F3-83B0-37A7E8B0FEE2}">
      <dgm:prSet/>
      <dgm:spPr/>
      <dgm:t>
        <a:bodyPr/>
        <a:lstStyle/>
        <a:p>
          <a:endParaRPr lang="en-GB" dirty="0"/>
        </a:p>
      </dgm:t>
    </dgm:pt>
    <dgm:pt modelId="{B55649C0-0CC6-4959-865C-BE9BBD313DC0}">
      <dgm:prSet/>
      <dgm:spPr/>
      <dgm:t>
        <a:bodyPr/>
        <a:lstStyle/>
        <a:p>
          <a:r>
            <a:rPr lang="en-GB" dirty="0">
              <a:latin typeface="Calibri" panose="020F0502020204030204" pitchFamily="34" charset="0"/>
              <a:cs typeface="Calibri" panose="020F0502020204030204" pitchFamily="34" charset="0"/>
            </a:rPr>
            <a:t>Little opinion leadership; little financial liquidity/resources</a:t>
          </a:r>
        </a:p>
      </dgm:t>
    </dgm:pt>
    <dgm:pt modelId="{ECD34E5B-F1FE-47CB-9FF0-E854D6C8C1FD}" type="parTrans" cxnId="{114D6830-E98A-474E-B9C3-4231ABC9FACC}">
      <dgm:prSet/>
      <dgm:spPr/>
      <dgm:t>
        <a:bodyPr/>
        <a:lstStyle/>
        <a:p>
          <a:endParaRPr lang="en-GB" dirty="0"/>
        </a:p>
      </dgm:t>
    </dgm:pt>
    <dgm:pt modelId="{1DF7E8CA-ABEB-4988-BAC7-4D7BF72C54EC}" type="sibTrans" cxnId="{114D6830-E98A-474E-B9C3-4231ABC9FACC}">
      <dgm:prSet/>
      <dgm:spPr/>
      <dgm:t>
        <a:bodyPr/>
        <a:lstStyle/>
        <a:p>
          <a:endParaRPr lang="en-GB" dirty="0"/>
        </a:p>
      </dgm:t>
    </dgm:pt>
    <dgm:pt modelId="{281F3331-F52A-486C-A77E-16F6BBD633F4}">
      <dgm:prSet/>
      <dgm:spPr/>
      <dgm:t>
        <a:bodyPr/>
        <a:lstStyle/>
        <a:p>
          <a:r>
            <a:rPr lang="en-GB" dirty="0">
              <a:latin typeface="Calibri" panose="020F0502020204030204" pitchFamily="34" charset="0"/>
              <a:cs typeface="Calibri" panose="020F0502020204030204" pitchFamily="34" charset="0"/>
            </a:rPr>
            <a:t>Early majority	</a:t>
          </a:r>
        </a:p>
      </dgm:t>
    </dgm:pt>
    <dgm:pt modelId="{A105C41A-8854-47A4-8F46-2801166F784B}" type="parTrans" cxnId="{79FDE7AF-D366-4A0D-A215-61D27B586B05}">
      <dgm:prSet/>
      <dgm:spPr/>
      <dgm:t>
        <a:bodyPr/>
        <a:lstStyle/>
        <a:p>
          <a:endParaRPr lang="en-GB" dirty="0"/>
        </a:p>
      </dgm:t>
    </dgm:pt>
    <dgm:pt modelId="{83BF955C-A793-46F3-9456-42CA6D1279A0}" type="sibTrans" cxnId="{79FDE7AF-D366-4A0D-A215-61D27B586B05}">
      <dgm:prSet/>
      <dgm:spPr/>
      <dgm:t>
        <a:bodyPr/>
        <a:lstStyle/>
        <a:p>
          <a:endParaRPr lang="en-GB" dirty="0"/>
        </a:p>
      </dgm:t>
    </dgm:pt>
    <dgm:pt modelId="{9122A4D6-B533-4BE2-B2F4-D809B98D21BD}">
      <dgm:prSet/>
      <dgm:spPr/>
      <dgm:t>
        <a:bodyPr/>
        <a:lstStyle/>
        <a:p>
          <a:r>
            <a:rPr lang="en-GB" dirty="0">
              <a:latin typeface="Calibri" panose="020F0502020204030204" pitchFamily="34" charset="0"/>
              <a:cs typeface="Calibri" panose="020F0502020204030204" pitchFamily="34" charset="0"/>
            </a:rPr>
            <a:t>Adopt an innovation after a varying degree of time that is significantly longer than the innovators and early adopters. </a:t>
          </a:r>
        </a:p>
      </dgm:t>
    </dgm:pt>
    <dgm:pt modelId="{DDF014E5-C78B-48BC-96B7-7E4502407339}" type="parTrans" cxnId="{198154D2-DC83-4DD3-B060-56B504C328B9}">
      <dgm:prSet/>
      <dgm:spPr/>
      <dgm:t>
        <a:bodyPr/>
        <a:lstStyle/>
        <a:p>
          <a:endParaRPr lang="en-GB" dirty="0"/>
        </a:p>
      </dgm:t>
    </dgm:pt>
    <dgm:pt modelId="{281872B5-2A7D-4EBC-8984-A6BF0EA5FD9E}" type="sibTrans" cxnId="{198154D2-DC83-4DD3-B060-56B504C328B9}">
      <dgm:prSet/>
      <dgm:spPr/>
      <dgm:t>
        <a:bodyPr/>
        <a:lstStyle/>
        <a:p>
          <a:endParaRPr lang="en-GB" dirty="0"/>
        </a:p>
      </dgm:t>
    </dgm:pt>
    <dgm:pt modelId="{D679330B-219B-4896-9DF9-DE4C80801B32}">
      <dgm:prSet/>
      <dgm:spPr/>
      <dgm:t>
        <a:bodyPr/>
        <a:lstStyle/>
        <a:p>
          <a:r>
            <a:rPr lang="en-GB" dirty="0">
              <a:latin typeface="Calibri" panose="020F0502020204030204" pitchFamily="34" charset="0"/>
              <a:cs typeface="Calibri" panose="020F0502020204030204" pitchFamily="34" charset="0"/>
            </a:rPr>
            <a:t>Seldom hold positions of opinion leadership in a system</a:t>
          </a:r>
        </a:p>
      </dgm:t>
    </dgm:pt>
    <dgm:pt modelId="{3CCA36F2-46B8-46C0-9645-C33034ACC961}" type="parTrans" cxnId="{4C739932-BF25-4D48-B7BD-AC90EE4FDEC2}">
      <dgm:prSet/>
      <dgm:spPr/>
      <dgm:t>
        <a:bodyPr/>
        <a:lstStyle/>
        <a:p>
          <a:endParaRPr lang="en-GB" dirty="0"/>
        </a:p>
      </dgm:t>
    </dgm:pt>
    <dgm:pt modelId="{EFE1E958-E463-422D-B7F5-52F847D333E3}" type="sibTrans" cxnId="{4C739932-BF25-4D48-B7BD-AC90EE4FDEC2}">
      <dgm:prSet/>
      <dgm:spPr/>
      <dgm:t>
        <a:bodyPr/>
        <a:lstStyle/>
        <a:p>
          <a:endParaRPr lang="en-GB" dirty="0"/>
        </a:p>
      </dgm:t>
    </dgm:pt>
    <dgm:pt modelId="{4D2A0986-1254-4F3D-A5C7-C69BA853D61B}">
      <dgm:prSet/>
      <dgm:spPr/>
      <dgm:t>
        <a:bodyPr/>
        <a:lstStyle/>
        <a:p>
          <a:r>
            <a:rPr lang="en-GB" dirty="0">
              <a:latin typeface="Calibri" panose="020F0502020204030204" pitchFamily="34" charset="0"/>
              <a:cs typeface="Calibri" panose="020F0502020204030204" pitchFamily="34" charset="0"/>
            </a:rPr>
            <a:t>Have the highest degree of opinion leadership among the adopter categories. </a:t>
          </a:r>
        </a:p>
      </dgm:t>
    </dgm:pt>
    <dgm:pt modelId="{77BE46E9-B79D-4577-9E78-CAEEB220B400}" type="parTrans" cxnId="{B2BBC0CB-ED69-4FD8-9325-2379E203312F}">
      <dgm:prSet/>
      <dgm:spPr/>
      <dgm:t>
        <a:bodyPr/>
        <a:lstStyle/>
        <a:p>
          <a:endParaRPr lang="en-GB" dirty="0"/>
        </a:p>
      </dgm:t>
    </dgm:pt>
    <dgm:pt modelId="{8143CC87-134F-499C-9DB1-356429486DD0}" type="sibTrans" cxnId="{B2BBC0CB-ED69-4FD8-9325-2379E203312F}">
      <dgm:prSet/>
      <dgm:spPr/>
      <dgm:t>
        <a:bodyPr/>
        <a:lstStyle/>
        <a:p>
          <a:endParaRPr lang="en-GB" dirty="0"/>
        </a:p>
      </dgm:t>
    </dgm:pt>
    <dgm:pt modelId="{4B48293B-86F7-4150-98F8-E0AB01A9E460}">
      <dgm:prSet phldrT="[Text]"/>
      <dgm:spPr/>
      <dgm:t>
        <a:bodyPr/>
        <a:lstStyle/>
        <a:p>
          <a:r>
            <a:rPr lang="en-GB" dirty="0">
              <a:latin typeface="Calibri" panose="020F0502020204030204" pitchFamily="34" charset="0"/>
              <a:cs typeface="Calibri" panose="020F0502020204030204" pitchFamily="34" charset="0"/>
            </a:rPr>
            <a:t>Have financial liquidity, are social and have the closest contact with scientific sources</a:t>
          </a:r>
        </a:p>
      </dgm:t>
    </dgm:pt>
    <dgm:pt modelId="{059D118C-D12F-466B-8A4A-CB7233C00BBE}" type="parTrans" cxnId="{0EA42AB0-FD84-4F87-B0C5-93DEFB5AC522}">
      <dgm:prSet/>
      <dgm:spPr/>
      <dgm:t>
        <a:bodyPr/>
        <a:lstStyle/>
        <a:p>
          <a:endParaRPr lang="en-GB" dirty="0"/>
        </a:p>
      </dgm:t>
    </dgm:pt>
    <dgm:pt modelId="{EBF78EB4-CA66-4FDF-B0D6-24AD5E29F9A6}" type="sibTrans" cxnId="{0EA42AB0-FD84-4F87-B0C5-93DEFB5AC522}">
      <dgm:prSet/>
      <dgm:spPr/>
      <dgm:t>
        <a:bodyPr/>
        <a:lstStyle/>
        <a:p>
          <a:endParaRPr lang="en-GB" dirty="0"/>
        </a:p>
      </dgm:t>
    </dgm:pt>
    <dgm:pt modelId="{EDAFC976-8F56-4ABA-8AE9-D3BF7C9FD901}" type="pres">
      <dgm:prSet presAssocID="{572BCD1E-0EC9-47E3-B2E5-0BA74B53D0E4}" presName="Name0" presStyleCnt="0">
        <dgm:presLayoutVars>
          <dgm:dir/>
          <dgm:animLvl val="lvl"/>
          <dgm:resizeHandles val="exact"/>
        </dgm:presLayoutVars>
      </dgm:prSet>
      <dgm:spPr/>
    </dgm:pt>
    <dgm:pt modelId="{F67875FD-8598-42DC-AF66-3D8D47E6A322}" type="pres">
      <dgm:prSet presAssocID="{3AC26217-5276-464C-A6F0-A505FF8AC465}" presName="composite" presStyleCnt="0"/>
      <dgm:spPr/>
    </dgm:pt>
    <dgm:pt modelId="{EF253B5D-CFBC-4507-9A36-F1D16B88D0D7}" type="pres">
      <dgm:prSet presAssocID="{3AC26217-5276-464C-A6F0-A505FF8AC465}" presName="parTx" presStyleLbl="alignNode1" presStyleIdx="0" presStyleCnt="5">
        <dgm:presLayoutVars>
          <dgm:chMax val="0"/>
          <dgm:chPref val="0"/>
          <dgm:bulletEnabled val="1"/>
        </dgm:presLayoutVars>
      </dgm:prSet>
      <dgm:spPr/>
    </dgm:pt>
    <dgm:pt modelId="{0894D2F7-B4EC-47CA-B6BA-48B0D45BC0CE}" type="pres">
      <dgm:prSet presAssocID="{3AC26217-5276-464C-A6F0-A505FF8AC465}" presName="desTx" presStyleLbl="alignAccFollowNode1" presStyleIdx="0" presStyleCnt="5">
        <dgm:presLayoutVars>
          <dgm:bulletEnabled val="1"/>
        </dgm:presLayoutVars>
      </dgm:prSet>
      <dgm:spPr/>
    </dgm:pt>
    <dgm:pt modelId="{7CB6B15F-0AEF-43DF-ACCF-7BC35EA5FBBB}" type="pres">
      <dgm:prSet presAssocID="{AC2C615D-BBDC-44B4-ADE4-7F8E3215EA04}" presName="space" presStyleCnt="0"/>
      <dgm:spPr/>
    </dgm:pt>
    <dgm:pt modelId="{F023D8FD-3F72-44AD-B059-9E4C6B38E659}" type="pres">
      <dgm:prSet presAssocID="{44CC44A1-1225-4E94-9965-769AF2CAA7C0}" presName="composite" presStyleCnt="0"/>
      <dgm:spPr/>
    </dgm:pt>
    <dgm:pt modelId="{615F45A4-1565-4327-8AA1-047B2F33A47A}" type="pres">
      <dgm:prSet presAssocID="{44CC44A1-1225-4E94-9965-769AF2CAA7C0}" presName="parTx" presStyleLbl="alignNode1" presStyleIdx="1" presStyleCnt="5">
        <dgm:presLayoutVars>
          <dgm:chMax val="0"/>
          <dgm:chPref val="0"/>
          <dgm:bulletEnabled val="1"/>
        </dgm:presLayoutVars>
      </dgm:prSet>
      <dgm:spPr/>
    </dgm:pt>
    <dgm:pt modelId="{B97AD215-86BE-40FC-B10A-B8F6E774078B}" type="pres">
      <dgm:prSet presAssocID="{44CC44A1-1225-4E94-9965-769AF2CAA7C0}" presName="desTx" presStyleLbl="alignAccFollowNode1" presStyleIdx="1" presStyleCnt="5">
        <dgm:presLayoutVars>
          <dgm:bulletEnabled val="1"/>
        </dgm:presLayoutVars>
      </dgm:prSet>
      <dgm:spPr/>
    </dgm:pt>
    <dgm:pt modelId="{C6F4C3F7-3386-4B83-9022-CEF976FD6440}" type="pres">
      <dgm:prSet presAssocID="{BC31B088-A7ED-4BAB-9B71-9F2C45FAA941}" presName="space" presStyleCnt="0"/>
      <dgm:spPr/>
    </dgm:pt>
    <dgm:pt modelId="{5A94C6E7-416B-41BB-885D-849A363022AF}" type="pres">
      <dgm:prSet presAssocID="{281F3331-F52A-486C-A77E-16F6BBD633F4}" presName="composite" presStyleCnt="0"/>
      <dgm:spPr/>
    </dgm:pt>
    <dgm:pt modelId="{227DE89F-CB3D-4DBF-8816-2E4567073604}" type="pres">
      <dgm:prSet presAssocID="{281F3331-F52A-486C-A77E-16F6BBD633F4}" presName="parTx" presStyleLbl="alignNode1" presStyleIdx="2" presStyleCnt="5">
        <dgm:presLayoutVars>
          <dgm:chMax val="0"/>
          <dgm:chPref val="0"/>
          <dgm:bulletEnabled val="1"/>
        </dgm:presLayoutVars>
      </dgm:prSet>
      <dgm:spPr/>
    </dgm:pt>
    <dgm:pt modelId="{611C39E2-9935-4900-B44B-57C9F8DA94AF}" type="pres">
      <dgm:prSet presAssocID="{281F3331-F52A-486C-A77E-16F6BBD633F4}" presName="desTx" presStyleLbl="alignAccFollowNode1" presStyleIdx="2" presStyleCnt="5">
        <dgm:presLayoutVars>
          <dgm:bulletEnabled val="1"/>
        </dgm:presLayoutVars>
      </dgm:prSet>
      <dgm:spPr/>
    </dgm:pt>
    <dgm:pt modelId="{D12DB638-5B0E-45E6-8B9D-D34B4DCEFA72}" type="pres">
      <dgm:prSet presAssocID="{83BF955C-A793-46F3-9456-42CA6D1279A0}" presName="space" presStyleCnt="0"/>
      <dgm:spPr/>
    </dgm:pt>
    <dgm:pt modelId="{C570D428-3157-412A-B37C-BBA987A46D5B}" type="pres">
      <dgm:prSet presAssocID="{F5ADE801-D02A-4624-8635-576572F46C15}" presName="composite" presStyleCnt="0"/>
      <dgm:spPr/>
    </dgm:pt>
    <dgm:pt modelId="{A3F1626C-D6D3-46D0-9E9E-488DE6950EAC}" type="pres">
      <dgm:prSet presAssocID="{F5ADE801-D02A-4624-8635-576572F46C15}" presName="parTx" presStyleLbl="alignNode1" presStyleIdx="3" presStyleCnt="5">
        <dgm:presLayoutVars>
          <dgm:chMax val="0"/>
          <dgm:chPref val="0"/>
          <dgm:bulletEnabled val="1"/>
        </dgm:presLayoutVars>
      </dgm:prSet>
      <dgm:spPr/>
    </dgm:pt>
    <dgm:pt modelId="{454CE778-65BB-4078-B4CD-DD878E2CBEDB}" type="pres">
      <dgm:prSet presAssocID="{F5ADE801-D02A-4624-8635-576572F46C15}" presName="desTx" presStyleLbl="alignAccFollowNode1" presStyleIdx="3" presStyleCnt="5">
        <dgm:presLayoutVars>
          <dgm:bulletEnabled val="1"/>
        </dgm:presLayoutVars>
      </dgm:prSet>
      <dgm:spPr/>
    </dgm:pt>
    <dgm:pt modelId="{6F8F5E44-D71E-491A-AC2D-84F41D1FEA8B}" type="pres">
      <dgm:prSet presAssocID="{C63EE599-9481-4475-AA55-15B1B6D9CCEE}" presName="space" presStyleCnt="0"/>
      <dgm:spPr/>
    </dgm:pt>
    <dgm:pt modelId="{90F9D306-04BD-45FD-A5F3-B8E170EC9236}" type="pres">
      <dgm:prSet presAssocID="{7A20BD70-F055-4332-9EB7-FF4A59BDBF2E}" presName="composite" presStyleCnt="0"/>
      <dgm:spPr/>
    </dgm:pt>
    <dgm:pt modelId="{38C06F93-C8E9-4B0A-97C1-E5D5ACB094A3}" type="pres">
      <dgm:prSet presAssocID="{7A20BD70-F055-4332-9EB7-FF4A59BDBF2E}" presName="parTx" presStyleLbl="alignNode1" presStyleIdx="4" presStyleCnt="5">
        <dgm:presLayoutVars>
          <dgm:chMax val="0"/>
          <dgm:chPref val="0"/>
          <dgm:bulletEnabled val="1"/>
        </dgm:presLayoutVars>
      </dgm:prSet>
      <dgm:spPr/>
    </dgm:pt>
    <dgm:pt modelId="{D5536C31-2C51-4E42-AC37-BDA65E4B0A8F}" type="pres">
      <dgm:prSet presAssocID="{7A20BD70-F055-4332-9EB7-FF4A59BDBF2E}" presName="desTx" presStyleLbl="alignAccFollowNode1" presStyleIdx="4" presStyleCnt="5">
        <dgm:presLayoutVars>
          <dgm:bulletEnabled val="1"/>
        </dgm:presLayoutVars>
      </dgm:prSet>
      <dgm:spPr/>
    </dgm:pt>
  </dgm:ptLst>
  <dgm:cxnLst>
    <dgm:cxn modelId="{3B272002-0325-4273-83F9-3A84281DFCEE}" type="presOf" srcId="{7A20BD70-F055-4332-9EB7-FF4A59BDBF2E}" destId="{38C06F93-C8E9-4B0A-97C1-E5D5ACB094A3}" srcOrd="0" destOrd="0" presId="urn:microsoft.com/office/officeart/2005/8/layout/hList1"/>
    <dgm:cxn modelId="{26440708-3710-4579-BC8D-FDA418A461DE}" type="presOf" srcId="{D679330B-219B-4896-9DF9-DE4C80801B32}" destId="{611C39E2-9935-4900-B44B-57C9F8DA94AF}" srcOrd="0" destOrd="1" presId="urn:microsoft.com/office/officeart/2005/8/layout/hList1"/>
    <dgm:cxn modelId="{A445700A-5650-4A3B-865D-3C56C01BEBE0}" type="presOf" srcId="{EA49CD0C-9837-454E-A1B7-56FBC1561E66}" destId="{0894D2F7-B4EC-47CA-B6BA-48B0D45BC0CE}" srcOrd="0" destOrd="2" presId="urn:microsoft.com/office/officeart/2005/8/layout/hList1"/>
    <dgm:cxn modelId="{307E7E0A-0F83-4503-A271-54CFD70249D5}" srcId="{572BCD1E-0EC9-47E3-B2E5-0BA74B53D0E4}" destId="{7A20BD70-F055-4332-9EB7-FF4A59BDBF2E}" srcOrd="4" destOrd="0" parTransId="{2C073F55-6496-48B0-9A50-7155DE3901BD}" sibTransId="{8ECC2410-233F-443B-98FB-AD1258DBDFB9}"/>
    <dgm:cxn modelId="{07578110-7838-46F3-83B0-37A7E8B0FEE2}" srcId="{44CC44A1-1225-4E94-9965-769AF2CAA7C0}" destId="{9A5EBE42-9324-4904-97E7-81B69FAD2000}" srcOrd="0" destOrd="0" parTransId="{E3A8A9BD-5CAF-4FF8-897C-05F4CF6B8CDA}" sibTransId="{A90F6B5A-02F1-4C10-9105-7840EA1B1425}"/>
    <dgm:cxn modelId="{E0060E16-5F40-4408-BD52-26A368B5B263}" srcId="{7A20BD70-F055-4332-9EB7-FF4A59BDBF2E}" destId="{FF9AE84D-BA62-4F88-A085-57245D104754}" srcOrd="1" destOrd="0" parTransId="{873480FB-587C-4E52-8E73-0B0BC7E7AF4C}" sibTransId="{04E3EF75-1D4D-4745-8016-1470B16404DD}"/>
    <dgm:cxn modelId="{3B21001C-E29D-4F4C-AF9B-7EAADD8E976C}" type="presOf" srcId="{572BCD1E-0EC9-47E3-B2E5-0BA74B53D0E4}" destId="{EDAFC976-8F56-4ABA-8AE9-D3BF7C9FD901}" srcOrd="0" destOrd="0" presId="urn:microsoft.com/office/officeart/2005/8/layout/hList1"/>
    <dgm:cxn modelId="{580D6929-B023-44E7-91D9-372E86C03298}" type="presOf" srcId="{FF9AE84D-BA62-4F88-A085-57245D104754}" destId="{D5536C31-2C51-4E42-AC37-BDA65E4B0A8F}" srcOrd="0" destOrd="1" presId="urn:microsoft.com/office/officeart/2005/8/layout/hList1"/>
    <dgm:cxn modelId="{CBCE4B2E-48B6-41D2-A68F-9A9CD1F7FDC1}" type="presOf" srcId="{9122A4D6-B533-4BE2-B2F4-D809B98D21BD}" destId="{611C39E2-9935-4900-B44B-57C9F8DA94AF}" srcOrd="0" destOrd="0" presId="urn:microsoft.com/office/officeart/2005/8/layout/hList1"/>
    <dgm:cxn modelId="{114D6830-E98A-474E-B9C3-4231ABC9FACC}" srcId="{44CC44A1-1225-4E94-9965-769AF2CAA7C0}" destId="{B55649C0-0CC6-4959-865C-BE9BBD313DC0}" srcOrd="1" destOrd="0" parTransId="{ECD34E5B-F1FE-47CB-9FF0-E854D6C8C1FD}" sibTransId="{1DF7E8CA-ABEB-4988-BAC7-4D7BF72C54EC}"/>
    <dgm:cxn modelId="{4C739932-BF25-4D48-B7BD-AC90EE4FDEC2}" srcId="{281F3331-F52A-486C-A77E-16F6BBD633F4}" destId="{D679330B-219B-4896-9DF9-DE4C80801B32}" srcOrd="1" destOrd="0" parTransId="{3CCA36F2-46B8-46C0-9645-C33034ACC961}" sibTransId="{EFE1E958-E463-422D-B7F5-52F847D333E3}"/>
    <dgm:cxn modelId="{FA197771-3C62-499F-BEFC-0088B887F4C6}" type="presOf" srcId="{4D2A0986-1254-4F3D-A5C7-C69BA853D61B}" destId="{454CE778-65BB-4078-B4CD-DD878E2CBEDB}" srcOrd="0" destOrd="1" presId="urn:microsoft.com/office/officeart/2005/8/layout/hList1"/>
    <dgm:cxn modelId="{08614073-5FF7-4798-AAD0-CD39688F468D}" type="presOf" srcId="{A9286972-49E8-4954-B820-1CE035E7043A}" destId="{0894D2F7-B4EC-47CA-B6BA-48B0D45BC0CE}" srcOrd="0" destOrd="0" presId="urn:microsoft.com/office/officeart/2005/8/layout/hList1"/>
    <dgm:cxn modelId="{69FA7455-B951-424A-A139-FEAF916A2897}" srcId="{3AC26217-5276-464C-A6F0-A505FF8AC465}" destId="{79E42048-A0A0-450A-88C0-DB0CF2A73B46}" srcOrd="1" destOrd="0" parTransId="{9AAC08F8-2B4B-4240-A186-C5AF798F64EC}" sibTransId="{6BE05035-3341-4344-95D4-1522957ABD7B}"/>
    <dgm:cxn modelId="{EC33EB7E-8C19-4F73-8F61-FDFE75F26EC1}" type="presOf" srcId="{7BC6FF04-8438-4325-ABB0-AA10D8E90267}" destId="{454CE778-65BB-4078-B4CD-DD878E2CBEDB}" srcOrd="0" destOrd="0" presId="urn:microsoft.com/office/officeart/2005/8/layout/hList1"/>
    <dgm:cxn modelId="{FBA3BE7F-E965-465B-8250-52F6B6619B18}" type="presOf" srcId="{79E42048-A0A0-450A-88C0-DB0CF2A73B46}" destId="{0894D2F7-B4EC-47CA-B6BA-48B0D45BC0CE}" srcOrd="0" destOrd="1" presId="urn:microsoft.com/office/officeart/2005/8/layout/hList1"/>
    <dgm:cxn modelId="{9A487F86-3797-46E7-B79F-FC4883A7237F}" type="presOf" srcId="{44CC44A1-1225-4E94-9965-769AF2CAA7C0}" destId="{615F45A4-1565-4327-8AA1-047B2F33A47A}" srcOrd="0" destOrd="0" presId="urn:microsoft.com/office/officeart/2005/8/layout/hList1"/>
    <dgm:cxn modelId="{891CFA8C-8F4B-4CD2-958E-A562BBBE9D42}" type="presOf" srcId="{F5ADE801-D02A-4624-8635-576572F46C15}" destId="{A3F1626C-D6D3-46D0-9E9E-488DE6950EAC}" srcOrd="0" destOrd="0" presId="urn:microsoft.com/office/officeart/2005/8/layout/hList1"/>
    <dgm:cxn modelId="{47958B8F-55C8-4C8E-8FA1-168B345E834D}" type="presOf" srcId="{9A5EBE42-9324-4904-97E7-81B69FAD2000}" destId="{B97AD215-86BE-40FC-B10A-B8F6E774078B}" srcOrd="0" destOrd="0" presId="urn:microsoft.com/office/officeart/2005/8/layout/hList1"/>
    <dgm:cxn modelId="{A2D1CA90-A6B0-476D-9A29-866AD98E1C4A}" srcId="{F5ADE801-D02A-4624-8635-576572F46C15}" destId="{7BC6FF04-8438-4325-ABB0-AA10D8E90267}" srcOrd="0" destOrd="0" parTransId="{7AEBA822-0192-483B-AE91-DD52E22832D6}" sibTransId="{5FE3A9A7-D276-419A-B67F-BA9F1C26A184}"/>
    <dgm:cxn modelId="{661BFEA8-19BA-43F8-80C6-F95D51AAC37A}" srcId="{572BCD1E-0EC9-47E3-B2E5-0BA74B53D0E4}" destId="{44CC44A1-1225-4E94-9965-769AF2CAA7C0}" srcOrd="1" destOrd="0" parTransId="{7EDA6106-F3C3-47A2-88B8-BC370F24365D}" sibTransId="{BC31B088-A7ED-4BAB-9B71-9F2C45FAA941}"/>
    <dgm:cxn modelId="{98DF5DAA-A7B2-46B2-91F2-5D85C8F04DA8}" srcId="{3AC26217-5276-464C-A6F0-A505FF8AC465}" destId="{A9286972-49E8-4954-B820-1CE035E7043A}" srcOrd="0" destOrd="0" parTransId="{2C82E9A1-B682-4487-AC43-85239902954D}" sibTransId="{5DDFD942-EB90-4D99-BBE4-2F7DD94981B8}"/>
    <dgm:cxn modelId="{4A7E5BAE-DC7C-44B7-91E2-BE146FD8E5B3}" type="presOf" srcId="{3AC26217-5276-464C-A6F0-A505FF8AC465}" destId="{EF253B5D-CFBC-4507-9A36-F1D16B88D0D7}" srcOrd="0" destOrd="0" presId="urn:microsoft.com/office/officeart/2005/8/layout/hList1"/>
    <dgm:cxn modelId="{4A86ACAF-4655-481C-9858-A9807A48D38B}" type="presOf" srcId="{B55649C0-0CC6-4959-865C-BE9BBD313DC0}" destId="{B97AD215-86BE-40FC-B10A-B8F6E774078B}" srcOrd="0" destOrd="1" presId="urn:microsoft.com/office/officeart/2005/8/layout/hList1"/>
    <dgm:cxn modelId="{79FDE7AF-D366-4A0D-A215-61D27B586B05}" srcId="{572BCD1E-0EC9-47E3-B2E5-0BA74B53D0E4}" destId="{281F3331-F52A-486C-A77E-16F6BBD633F4}" srcOrd="2" destOrd="0" parTransId="{A105C41A-8854-47A4-8F46-2801166F784B}" sibTransId="{83BF955C-A793-46F3-9456-42CA6D1279A0}"/>
    <dgm:cxn modelId="{0EA42AB0-FD84-4F87-B0C5-93DEFB5AC522}" srcId="{7A20BD70-F055-4332-9EB7-FF4A59BDBF2E}" destId="{4B48293B-86F7-4150-98F8-E0AB01A9E460}" srcOrd="2" destOrd="0" parTransId="{059D118C-D12F-466B-8A4A-CB7233C00BBE}" sibTransId="{EBF78EB4-CA66-4FDF-B0D6-24AD5E29F9A6}"/>
    <dgm:cxn modelId="{153783B1-06E1-4C87-A344-433D983C8340}" srcId="{3AC26217-5276-464C-A6F0-A505FF8AC465}" destId="{EA49CD0C-9837-454E-A1B7-56FBC1561E66}" srcOrd="2" destOrd="0" parTransId="{2FFA6FA0-38AD-44CF-A8F5-A180DE468389}" sibTransId="{368C9B8D-264F-41DD-9689-6FE2DB31446F}"/>
    <dgm:cxn modelId="{1572BCBF-6DB0-4B06-A495-99B8CA40CC87}" srcId="{7A20BD70-F055-4332-9EB7-FF4A59BDBF2E}" destId="{B39FE9E7-348F-4CA8-A0C3-33689B13363D}" srcOrd="0" destOrd="0" parTransId="{053B847C-E28B-48F3-9D7C-75DC72D41250}" sibTransId="{23BE120E-6998-4B66-959D-03B7ED2C6538}"/>
    <dgm:cxn modelId="{716D3EC6-E90E-4E5C-A716-761932449A9C}" srcId="{572BCD1E-0EC9-47E3-B2E5-0BA74B53D0E4}" destId="{3AC26217-5276-464C-A6F0-A505FF8AC465}" srcOrd="0" destOrd="0" parTransId="{8969655D-98E3-4403-AC32-BFCD37D04B4A}" sibTransId="{AC2C615D-BBDC-44B4-ADE4-7F8E3215EA04}"/>
    <dgm:cxn modelId="{59898DC8-3128-4277-8F69-8F4F901F6743}" type="presOf" srcId="{4B48293B-86F7-4150-98F8-E0AB01A9E460}" destId="{D5536C31-2C51-4E42-AC37-BDA65E4B0A8F}" srcOrd="0" destOrd="2" presId="urn:microsoft.com/office/officeart/2005/8/layout/hList1"/>
    <dgm:cxn modelId="{8A7AA7C9-91F1-4932-9D44-566CF7ECEB3C}" type="presOf" srcId="{281F3331-F52A-486C-A77E-16F6BBD633F4}" destId="{227DE89F-CB3D-4DBF-8816-2E4567073604}" srcOrd="0" destOrd="0" presId="urn:microsoft.com/office/officeart/2005/8/layout/hList1"/>
    <dgm:cxn modelId="{B2BBC0CB-ED69-4FD8-9325-2379E203312F}" srcId="{F5ADE801-D02A-4624-8635-576572F46C15}" destId="{4D2A0986-1254-4F3D-A5C7-C69BA853D61B}" srcOrd="1" destOrd="0" parTransId="{77BE46E9-B79D-4577-9E78-CAEEB220B400}" sibTransId="{8143CC87-134F-499C-9DB1-356429486DD0}"/>
    <dgm:cxn modelId="{149590D1-6A64-4E56-998A-A5967257CF89}" type="presOf" srcId="{B39FE9E7-348F-4CA8-A0C3-33689B13363D}" destId="{D5536C31-2C51-4E42-AC37-BDA65E4B0A8F}" srcOrd="0" destOrd="0" presId="urn:microsoft.com/office/officeart/2005/8/layout/hList1"/>
    <dgm:cxn modelId="{198154D2-DC83-4DD3-B060-56B504C328B9}" srcId="{281F3331-F52A-486C-A77E-16F6BBD633F4}" destId="{9122A4D6-B533-4BE2-B2F4-D809B98D21BD}" srcOrd="0" destOrd="0" parTransId="{DDF014E5-C78B-48BC-96B7-7E4502407339}" sibTransId="{281872B5-2A7D-4EBC-8984-A6BF0EA5FD9E}"/>
    <dgm:cxn modelId="{02D0D5FF-011F-4D62-B2D8-165930CFF8F4}" srcId="{572BCD1E-0EC9-47E3-B2E5-0BA74B53D0E4}" destId="{F5ADE801-D02A-4624-8635-576572F46C15}" srcOrd="3" destOrd="0" parTransId="{4BE00D2F-99B0-4D80-8335-048EC54FD7B5}" sibTransId="{C63EE599-9481-4475-AA55-15B1B6D9CCEE}"/>
    <dgm:cxn modelId="{FC704FBB-5105-47F6-BB48-7391D238D5E5}" type="presParOf" srcId="{EDAFC976-8F56-4ABA-8AE9-D3BF7C9FD901}" destId="{F67875FD-8598-42DC-AF66-3D8D47E6A322}" srcOrd="0" destOrd="0" presId="urn:microsoft.com/office/officeart/2005/8/layout/hList1"/>
    <dgm:cxn modelId="{FDA59AB2-88B1-461C-A473-4B658821B0A0}" type="presParOf" srcId="{F67875FD-8598-42DC-AF66-3D8D47E6A322}" destId="{EF253B5D-CFBC-4507-9A36-F1D16B88D0D7}" srcOrd="0" destOrd="0" presId="urn:microsoft.com/office/officeart/2005/8/layout/hList1"/>
    <dgm:cxn modelId="{58B5237C-EE39-4BC4-919F-6671A585320A}" type="presParOf" srcId="{F67875FD-8598-42DC-AF66-3D8D47E6A322}" destId="{0894D2F7-B4EC-47CA-B6BA-48B0D45BC0CE}" srcOrd="1" destOrd="0" presId="urn:microsoft.com/office/officeart/2005/8/layout/hList1"/>
    <dgm:cxn modelId="{5DA2F9CC-F304-43E1-9304-46DDEC8455E3}" type="presParOf" srcId="{EDAFC976-8F56-4ABA-8AE9-D3BF7C9FD901}" destId="{7CB6B15F-0AEF-43DF-ACCF-7BC35EA5FBBB}" srcOrd="1" destOrd="0" presId="urn:microsoft.com/office/officeart/2005/8/layout/hList1"/>
    <dgm:cxn modelId="{2D7D1ACB-CB58-44EE-BA7E-F51853529643}" type="presParOf" srcId="{EDAFC976-8F56-4ABA-8AE9-D3BF7C9FD901}" destId="{F023D8FD-3F72-44AD-B059-9E4C6B38E659}" srcOrd="2" destOrd="0" presId="urn:microsoft.com/office/officeart/2005/8/layout/hList1"/>
    <dgm:cxn modelId="{051D29F2-5D33-4030-A478-1CF3862917A9}" type="presParOf" srcId="{F023D8FD-3F72-44AD-B059-9E4C6B38E659}" destId="{615F45A4-1565-4327-8AA1-047B2F33A47A}" srcOrd="0" destOrd="0" presId="urn:microsoft.com/office/officeart/2005/8/layout/hList1"/>
    <dgm:cxn modelId="{305251B9-4A74-4063-90D4-9B3E02587AC4}" type="presParOf" srcId="{F023D8FD-3F72-44AD-B059-9E4C6B38E659}" destId="{B97AD215-86BE-40FC-B10A-B8F6E774078B}" srcOrd="1" destOrd="0" presId="urn:microsoft.com/office/officeart/2005/8/layout/hList1"/>
    <dgm:cxn modelId="{0C680C27-C7CF-4541-8DCB-2341133E9043}" type="presParOf" srcId="{EDAFC976-8F56-4ABA-8AE9-D3BF7C9FD901}" destId="{C6F4C3F7-3386-4B83-9022-CEF976FD6440}" srcOrd="3" destOrd="0" presId="urn:microsoft.com/office/officeart/2005/8/layout/hList1"/>
    <dgm:cxn modelId="{5B0E8E3E-FFCA-41B9-B12C-4280936CFF42}" type="presParOf" srcId="{EDAFC976-8F56-4ABA-8AE9-D3BF7C9FD901}" destId="{5A94C6E7-416B-41BB-885D-849A363022AF}" srcOrd="4" destOrd="0" presId="urn:microsoft.com/office/officeart/2005/8/layout/hList1"/>
    <dgm:cxn modelId="{53FC29E4-4A72-4984-9A31-AC1B940DD765}" type="presParOf" srcId="{5A94C6E7-416B-41BB-885D-849A363022AF}" destId="{227DE89F-CB3D-4DBF-8816-2E4567073604}" srcOrd="0" destOrd="0" presId="urn:microsoft.com/office/officeart/2005/8/layout/hList1"/>
    <dgm:cxn modelId="{5F78A4FB-3E8B-4FB0-9FD2-C3A41C21AD41}" type="presParOf" srcId="{5A94C6E7-416B-41BB-885D-849A363022AF}" destId="{611C39E2-9935-4900-B44B-57C9F8DA94AF}" srcOrd="1" destOrd="0" presId="urn:microsoft.com/office/officeart/2005/8/layout/hList1"/>
    <dgm:cxn modelId="{7E65386B-57DB-4917-9FC3-696233BD06EF}" type="presParOf" srcId="{EDAFC976-8F56-4ABA-8AE9-D3BF7C9FD901}" destId="{D12DB638-5B0E-45E6-8B9D-D34B4DCEFA72}" srcOrd="5" destOrd="0" presId="urn:microsoft.com/office/officeart/2005/8/layout/hList1"/>
    <dgm:cxn modelId="{50665099-3BB5-4457-A069-C9C6C971DBE5}" type="presParOf" srcId="{EDAFC976-8F56-4ABA-8AE9-D3BF7C9FD901}" destId="{C570D428-3157-412A-B37C-BBA987A46D5B}" srcOrd="6" destOrd="0" presId="urn:microsoft.com/office/officeart/2005/8/layout/hList1"/>
    <dgm:cxn modelId="{A50C572B-FBE6-4B6A-9FDE-3BC5C03E3868}" type="presParOf" srcId="{C570D428-3157-412A-B37C-BBA987A46D5B}" destId="{A3F1626C-D6D3-46D0-9E9E-488DE6950EAC}" srcOrd="0" destOrd="0" presId="urn:microsoft.com/office/officeart/2005/8/layout/hList1"/>
    <dgm:cxn modelId="{B4790365-DA09-46BB-B733-B85EB3B826A7}" type="presParOf" srcId="{C570D428-3157-412A-B37C-BBA987A46D5B}" destId="{454CE778-65BB-4078-B4CD-DD878E2CBEDB}" srcOrd="1" destOrd="0" presId="urn:microsoft.com/office/officeart/2005/8/layout/hList1"/>
    <dgm:cxn modelId="{DAE281F8-E7B2-4835-8B90-3AA5C6C9C6D7}" type="presParOf" srcId="{EDAFC976-8F56-4ABA-8AE9-D3BF7C9FD901}" destId="{6F8F5E44-D71E-491A-AC2D-84F41D1FEA8B}" srcOrd="7" destOrd="0" presId="urn:microsoft.com/office/officeart/2005/8/layout/hList1"/>
    <dgm:cxn modelId="{F5C436C7-D673-439C-B09C-B91C10F77105}" type="presParOf" srcId="{EDAFC976-8F56-4ABA-8AE9-D3BF7C9FD901}" destId="{90F9D306-04BD-45FD-A5F3-B8E170EC9236}" srcOrd="8" destOrd="0" presId="urn:microsoft.com/office/officeart/2005/8/layout/hList1"/>
    <dgm:cxn modelId="{4B67983E-8156-4D3B-853D-F3AF38A86165}" type="presParOf" srcId="{90F9D306-04BD-45FD-A5F3-B8E170EC9236}" destId="{38C06F93-C8E9-4B0A-97C1-E5D5ACB094A3}" srcOrd="0" destOrd="0" presId="urn:microsoft.com/office/officeart/2005/8/layout/hList1"/>
    <dgm:cxn modelId="{5AB19B7C-787F-41AD-B103-5FFCE538DCE9}" type="presParOf" srcId="{90F9D306-04BD-45FD-A5F3-B8E170EC9236}" destId="{D5536C31-2C51-4E42-AC37-BDA65E4B0A8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31083DF-D6F9-473C-96B0-2599982D62E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0F7F978D-396F-4CC0-AA11-836F01144E2D}">
      <dgm:prSet phldrT="[Text]"/>
      <dgm:spPr/>
      <dgm:t>
        <a:bodyPr/>
        <a:lstStyle/>
        <a:p>
          <a:r>
            <a:rPr lang="en-GB" dirty="0">
              <a:latin typeface="Calibri" panose="020F0502020204030204" pitchFamily="34" charset="0"/>
              <a:cs typeface="Calibri" panose="020F0502020204030204" pitchFamily="34" charset="0"/>
            </a:rPr>
            <a:t>Physical assistance robots (PAR)</a:t>
          </a:r>
        </a:p>
      </dgm:t>
    </dgm:pt>
    <dgm:pt modelId="{90A18466-3312-41D6-86F3-EBF5B14AF299}" type="parTrans" cxnId="{71F7CB94-2630-4A4C-AE83-E9317781C8A4}">
      <dgm:prSet/>
      <dgm:spPr/>
      <dgm:t>
        <a:bodyPr/>
        <a:lstStyle/>
        <a:p>
          <a:endParaRPr lang="en-GB"/>
        </a:p>
      </dgm:t>
    </dgm:pt>
    <dgm:pt modelId="{C83D65BC-14AF-43CB-80D5-6698C3129529}" type="sibTrans" cxnId="{71F7CB94-2630-4A4C-AE83-E9317781C8A4}">
      <dgm:prSet/>
      <dgm:spPr/>
      <dgm:t>
        <a:bodyPr/>
        <a:lstStyle/>
        <a:p>
          <a:endParaRPr lang="en-GB"/>
        </a:p>
      </dgm:t>
    </dgm:pt>
    <dgm:pt modelId="{33CD4766-5658-44B7-92DB-F7B8F2008DC3}">
      <dgm:prSet phldrT="[Text]"/>
      <dgm:spPr/>
      <dgm:t>
        <a:bodyPr/>
        <a:lstStyle/>
        <a:p>
          <a:r>
            <a:rPr lang="en-GB" dirty="0">
              <a:latin typeface="Calibri" panose="020F0502020204030204" pitchFamily="34" charset="0"/>
              <a:cs typeface="Calibri" panose="020F0502020204030204" pitchFamily="34" charset="0"/>
            </a:rPr>
            <a:t>Some PARs have been designed to operate independently from the care workforce and others to support them to undertake physical tasks associated with performing their care role. </a:t>
          </a:r>
        </a:p>
      </dgm:t>
    </dgm:pt>
    <dgm:pt modelId="{1CE0C842-2B65-42FE-A55C-367F13ACDF44}" type="parTrans" cxnId="{342DFF87-A7F0-4239-B82A-654FBC213002}">
      <dgm:prSet/>
      <dgm:spPr/>
      <dgm:t>
        <a:bodyPr/>
        <a:lstStyle/>
        <a:p>
          <a:endParaRPr lang="en-GB"/>
        </a:p>
      </dgm:t>
    </dgm:pt>
    <dgm:pt modelId="{B9177083-C291-4FF8-AC54-3457299E2B8D}" type="sibTrans" cxnId="{342DFF87-A7F0-4239-B82A-654FBC213002}">
      <dgm:prSet/>
      <dgm:spPr/>
      <dgm:t>
        <a:bodyPr/>
        <a:lstStyle/>
        <a:p>
          <a:endParaRPr lang="en-GB"/>
        </a:p>
      </dgm:t>
    </dgm:pt>
    <dgm:pt modelId="{03383B94-7AC8-4A3F-B7AE-767F362423E2}">
      <dgm:prSet phldrT="[Text]"/>
      <dgm:spPr/>
      <dgm:t>
        <a:bodyPr/>
        <a:lstStyle/>
        <a:p>
          <a:r>
            <a:rPr lang="en-GB" dirty="0">
              <a:latin typeface="Calibri" panose="020F0502020204030204" pitchFamily="34" charset="0"/>
              <a:cs typeface="Calibri" panose="020F0502020204030204" pitchFamily="34" charset="0"/>
            </a:rPr>
            <a:t>Socially assistive robotics</a:t>
          </a:r>
        </a:p>
      </dgm:t>
    </dgm:pt>
    <dgm:pt modelId="{798C7003-937C-413A-AF8A-2306B19D24A9}" type="parTrans" cxnId="{B270C2C0-6EE7-41B5-9CA0-4D65190AD9C6}">
      <dgm:prSet/>
      <dgm:spPr/>
      <dgm:t>
        <a:bodyPr/>
        <a:lstStyle/>
        <a:p>
          <a:endParaRPr lang="en-GB"/>
        </a:p>
      </dgm:t>
    </dgm:pt>
    <dgm:pt modelId="{30EE9716-8893-4FB4-B869-35E2B53AE442}" type="sibTrans" cxnId="{B270C2C0-6EE7-41B5-9CA0-4D65190AD9C6}">
      <dgm:prSet/>
      <dgm:spPr/>
      <dgm:t>
        <a:bodyPr/>
        <a:lstStyle/>
        <a:p>
          <a:endParaRPr lang="en-GB"/>
        </a:p>
      </dgm:t>
    </dgm:pt>
    <dgm:pt modelId="{D55FBAC2-E896-4420-BCBA-9B762F3BA6E6}">
      <dgm:prSet phldrT="[Text]"/>
      <dgm:spPr/>
      <dgm:t>
        <a:bodyPr/>
        <a:lstStyle/>
        <a:p>
          <a:r>
            <a:rPr lang="en-GB" dirty="0">
              <a:latin typeface="Calibri" panose="020F0502020204030204" pitchFamily="34" charset="0"/>
              <a:cs typeface="Calibri" panose="020F0502020204030204" pitchFamily="34" charset="0"/>
            </a:rPr>
            <a:t>Companion robots have the ability to help people through individual </a:t>
          </a:r>
          <a:r>
            <a:rPr lang="fr-FR" dirty="0">
              <a:latin typeface="Calibri" panose="020F0502020204030204" pitchFamily="34" charset="0"/>
              <a:cs typeface="Calibri" panose="020F0502020204030204" pitchFamily="34" charset="0"/>
            </a:rPr>
            <a:t>non-contact assistance in convalescence, </a:t>
          </a:r>
          <a:r>
            <a:rPr lang="fr-FR" dirty="0" err="1">
              <a:latin typeface="Calibri" panose="020F0502020204030204" pitchFamily="34" charset="0"/>
              <a:cs typeface="Calibri" panose="020F0502020204030204" pitchFamily="34" charset="0"/>
            </a:rPr>
            <a:t>rehabilitation</a:t>
          </a:r>
          <a:r>
            <a:rPr lang="fr-FR" dirty="0">
              <a:latin typeface="Calibri" panose="020F0502020204030204" pitchFamily="34" charset="0"/>
              <a:cs typeface="Calibri" panose="020F0502020204030204" pitchFamily="34" charset="0"/>
            </a:rPr>
            <a:t>, training </a:t>
          </a:r>
          <a:r>
            <a:rPr lang="en-GB" dirty="0">
              <a:latin typeface="Calibri" panose="020F0502020204030204" pitchFamily="34" charset="0"/>
              <a:cs typeface="Calibri" panose="020F0502020204030204" pitchFamily="34" charset="0"/>
            </a:rPr>
            <a:t>and education.</a:t>
          </a:r>
        </a:p>
      </dgm:t>
    </dgm:pt>
    <dgm:pt modelId="{D8B2DD24-C781-44EC-AC6D-ED4F2289A98D}" type="parTrans" cxnId="{0D298EDD-9A7D-4E95-BAFF-FC7E5E8A1ABA}">
      <dgm:prSet/>
      <dgm:spPr/>
      <dgm:t>
        <a:bodyPr/>
        <a:lstStyle/>
        <a:p>
          <a:endParaRPr lang="en-GB"/>
        </a:p>
      </dgm:t>
    </dgm:pt>
    <dgm:pt modelId="{6026321B-8ECD-41D4-ACDA-C62A605305F5}" type="sibTrans" cxnId="{0D298EDD-9A7D-4E95-BAFF-FC7E5E8A1ABA}">
      <dgm:prSet/>
      <dgm:spPr/>
      <dgm:t>
        <a:bodyPr/>
        <a:lstStyle/>
        <a:p>
          <a:endParaRPr lang="en-GB"/>
        </a:p>
      </dgm:t>
    </dgm:pt>
    <dgm:pt modelId="{84E6B8E3-0AF1-4645-A849-DC6B2A76497D}" type="pres">
      <dgm:prSet presAssocID="{A31083DF-D6F9-473C-96B0-2599982D62E1}" presName="Name0" presStyleCnt="0">
        <dgm:presLayoutVars>
          <dgm:dir/>
          <dgm:animLvl val="lvl"/>
          <dgm:resizeHandles val="exact"/>
        </dgm:presLayoutVars>
      </dgm:prSet>
      <dgm:spPr/>
    </dgm:pt>
    <dgm:pt modelId="{CC431E97-F0BC-4F42-B783-DC1C4817C9D5}" type="pres">
      <dgm:prSet presAssocID="{0F7F978D-396F-4CC0-AA11-836F01144E2D}" presName="composite" presStyleCnt="0"/>
      <dgm:spPr/>
    </dgm:pt>
    <dgm:pt modelId="{6A4FFC43-AB29-482A-9723-5B6CC6FEB11A}" type="pres">
      <dgm:prSet presAssocID="{0F7F978D-396F-4CC0-AA11-836F01144E2D}" presName="parTx" presStyleLbl="alignNode1" presStyleIdx="0" presStyleCnt="2">
        <dgm:presLayoutVars>
          <dgm:chMax val="0"/>
          <dgm:chPref val="0"/>
          <dgm:bulletEnabled val="1"/>
        </dgm:presLayoutVars>
      </dgm:prSet>
      <dgm:spPr/>
    </dgm:pt>
    <dgm:pt modelId="{5A206728-39D2-4986-BC9B-9D071318C1EE}" type="pres">
      <dgm:prSet presAssocID="{0F7F978D-396F-4CC0-AA11-836F01144E2D}" presName="desTx" presStyleLbl="alignAccFollowNode1" presStyleIdx="0" presStyleCnt="2">
        <dgm:presLayoutVars>
          <dgm:bulletEnabled val="1"/>
        </dgm:presLayoutVars>
      </dgm:prSet>
      <dgm:spPr/>
    </dgm:pt>
    <dgm:pt modelId="{E125896B-4DCD-4198-98C5-0E4B77B2F622}" type="pres">
      <dgm:prSet presAssocID="{C83D65BC-14AF-43CB-80D5-6698C3129529}" presName="space" presStyleCnt="0"/>
      <dgm:spPr/>
    </dgm:pt>
    <dgm:pt modelId="{4791109C-5DAF-4E4C-96FA-63AD33BF602D}" type="pres">
      <dgm:prSet presAssocID="{03383B94-7AC8-4A3F-B7AE-767F362423E2}" presName="composite" presStyleCnt="0"/>
      <dgm:spPr/>
    </dgm:pt>
    <dgm:pt modelId="{86F8D3A3-23EC-4CB8-93E5-B194C6119C7B}" type="pres">
      <dgm:prSet presAssocID="{03383B94-7AC8-4A3F-B7AE-767F362423E2}" presName="parTx" presStyleLbl="alignNode1" presStyleIdx="1" presStyleCnt="2">
        <dgm:presLayoutVars>
          <dgm:chMax val="0"/>
          <dgm:chPref val="0"/>
          <dgm:bulletEnabled val="1"/>
        </dgm:presLayoutVars>
      </dgm:prSet>
      <dgm:spPr/>
    </dgm:pt>
    <dgm:pt modelId="{7571CBEF-9EF5-4A54-A8EB-AD7783A1DA48}" type="pres">
      <dgm:prSet presAssocID="{03383B94-7AC8-4A3F-B7AE-767F362423E2}" presName="desTx" presStyleLbl="alignAccFollowNode1" presStyleIdx="1" presStyleCnt="2">
        <dgm:presLayoutVars>
          <dgm:bulletEnabled val="1"/>
        </dgm:presLayoutVars>
      </dgm:prSet>
      <dgm:spPr/>
    </dgm:pt>
  </dgm:ptLst>
  <dgm:cxnLst>
    <dgm:cxn modelId="{B8C1C701-45DA-43EA-88B2-EAE6B8B0CB97}" type="presOf" srcId="{D55FBAC2-E896-4420-BCBA-9B762F3BA6E6}" destId="{7571CBEF-9EF5-4A54-A8EB-AD7783A1DA48}" srcOrd="0" destOrd="0" presId="urn:microsoft.com/office/officeart/2005/8/layout/hList1"/>
    <dgm:cxn modelId="{97718D31-4CA7-4A3E-B940-F776670583C4}" type="presOf" srcId="{03383B94-7AC8-4A3F-B7AE-767F362423E2}" destId="{86F8D3A3-23EC-4CB8-93E5-B194C6119C7B}" srcOrd="0" destOrd="0" presId="urn:microsoft.com/office/officeart/2005/8/layout/hList1"/>
    <dgm:cxn modelId="{C2BDAE50-11B9-465F-A0B0-DD29CC350E82}" type="presOf" srcId="{0F7F978D-396F-4CC0-AA11-836F01144E2D}" destId="{6A4FFC43-AB29-482A-9723-5B6CC6FEB11A}" srcOrd="0" destOrd="0" presId="urn:microsoft.com/office/officeart/2005/8/layout/hList1"/>
    <dgm:cxn modelId="{F69EA585-7AB3-407A-A245-A98AB54A9F4F}" type="presOf" srcId="{A31083DF-D6F9-473C-96B0-2599982D62E1}" destId="{84E6B8E3-0AF1-4645-A849-DC6B2A76497D}" srcOrd="0" destOrd="0" presId="urn:microsoft.com/office/officeart/2005/8/layout/hList1"/>
    <dgm:cxn modelId="{342DFF87-A7F0-4239-B82A-654FBC213002}" srcId="{0F7F978D-396F-4CC0-AA11-836F01144E2D}" destId="{33CD4766-5658-44B7-92DB-F7B8F2008DC3}" srcOrd="0" destOrd="0" parTransId="{1CE0C842-2B65-42FE-A55C-367F13ACDF44}" sibTransId="{B9177083-C291-4FF8-AC54-3457299E2B8D}"/>
    <dgm:cxn modelId="{71F7CB94-2630-4A4C-AE83-E9317781C8A4}" srcId="{A31083DF-D6F9-473C-96B0-2599982D62E1}" destId="{0F7F978D-396F-4CC0-AA11-836F01144E2D}" srcOrd="0" destOrd="0" parTransId="{90A18466-3312-41D6-86F3-EBF5B14AF299}" sibTransId="{C83D65BC-14AF-43CB-80D5-6698C3129529}"/>
    <dgm:cxn modelId="{C1B83EA6-A878-4CB9-B351-CDF33203543A}" type="presOf" srcId="{33CD4766-5658-44B7-92DB-F7B8F2008DC3}" destId="{5A206728-39D2-4986-BC9B-9D071318C1EE}" srcOrd="0" destOrd="0" presId="urn:microsoft.com/office/officeart/2005/8/layout/hList1"/>
    <dgm:cxn modelId="{B270C2C0-6EE7-41B5-9CA0-4D65190AD9C6}" srcId="{A31083DF-D6F9-473C-96B0-2599982D62E1}" destId="{03383B94-7AC8-4A3F-B7AE-767F362423E2}" srcOrd="1" destOrd="0" parTransId="{798C7003-937C-413A-AF8A-2306B19D24A9}" sibTransId="{30EE9716-8893-4FB4-B869-35E2B53AE442}"/>
    <dgm:cxn modelId="{0D298EDD-9A7D-4E95-BAFF-FC7E5E8A1ABA}" srcId="{03383B94-7AC8-4A3F-B7AE-767F362423E2}" destId="{D55FBAC2-E896-4420-BCBA-9B762F3BA6E6}" srcOrd="0" destOrd="0" parTransId="{D8B2DD24-C781-44EC-AC6D-ED4F2289A98D}" sibTransId="{6026321B-8ECD-41D4-ACDA-C62A605305F5}"/>
    <dgm:cxn modelId="{8284A77A-EA07-4EEE-A523-6F17502B2BC1}" type="presParOf" srcId="{84E6B8E3-0AF1-4645-A849-DC6B2A76497D}" destId="{CC431E97-F0BC-4F42-B783-DC1C4817C9D5}" srcOrd="0" destOrd="0" presId="urn:microsoft.com/office/officeart/2005/8/layout/hList1"/>
    <dgm:cxn modelId="{217DBB7A-4C7D-49CB-B429-FF57F0FF95E7}" type="presParOf" srcId="{CC431E97-F0BC-4F42-B783-DC1C4817C9D5}" destId="{6A4FFC43-AB29-482A-9723-5B6CC6FEB11A}" srcOrd="0" destOrd="0" presId="urn:microsoft.com/office/officeart/2005/8/layout/hList1"/>
    <dgm:cxn modelId="{D11DDF95-BCAE-4BFD-95D7-4D98CFFB8695}" type="presParOf" srcId="{CC431E97-F0BC-4F42-B783-DC1C4817C9D5}" destId="{5A206728-39D2-4986-BC9B-9D071318C1EE}" srcOrd="1" destOrd="0" presId="urn:microsoft.com/office/officeart/2005/8/layout/hList1"/>
    <dgm:cxn modelId="{DA00B326-3B8A-49EE-A99B-F1578EEA2D3A}" type="presParOf" srcId="{84E6B8E3-0AF1-4645-A849-DC6B2A76497D}" destId="{E125896B-4DCD-4198-98C5-0E4B77B2F622}" srcOrd="1" destOrd="0" presId="urn:microsoft.com/office/officeart/2005/8/layout/hList1"/>
    <dgm:cxn modelId="{D31634EB-8C40-4D9A-9B5D-018C78FEE277}" type="presParOf" srcId="{84E6B8E3-0AF1-4645-A849-DC6B2A76497D}" destId="{4791109C-5DAF-4E4C-96FA-63AD33BF602D}" srcOrd="2" destOrd="0" presId="urn:microsoft.com/office/officeart/2005/8/layout/hList1"/>
    <dgm:cxn modelId="{DBAB37C7-E66F-4353-9AF9-E579B5CDA8FC}" type="presParOf" srcId="{4791109C-5DAF-4E4C-96FA-63AD33BF602D}" destId="{86F8D3A3-23EC-4CB8-93E5-B194C6119C7B}" srcOrd="0" destOrd="0" presId="urn:microsoft.com/office/officeart/2005/8/layout/hList1"/>
    <dgm:cxn modelId="{08E40685-1C90-426F-AA66-B53DBB80ABE1}" type="presParOf" srcId="{4791109C-5DAF-4E4C-96FA-63AD33BF602D}" destId="{7571CBEF-9EF5-4A54-A8EB-AD7783A1DA4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DA4A791-123D-4C7B-9748-6C752BB5B6FB}" type="doc">
      <dgm:prSet loTypeId="urn:diagrams.loki3.com/VaryingWidthList" loCatId="list" qsTypeId="urn:microsoft.com/office/officeart/2005/8/quickstyle/3d5" qsCatId="3D" csTypeId="urn:microsoft.com/office/officeart/2005/8/colors/accent1_2" csCatId="accent1" phldr="1"/>
      <dgm:spPr/>
      <dgm:t>
        <a:bodyPr/>
        <a:lstStyle/>
        <a:p>
          <a:endParaRPr lang="en-GB"/>
        </a:p>
      </dgm:t>
    </dgm:pt>
    <dgm:pt modelId="{87187F05-E45E-43E4-BB05-D1493D0D9840}">
      <dgm:prSet phldrT="[Text]"/>
      <dgm:spPr/>
      <dgm:t>
        <a:bodyPr/>
        <a:lstStyle/>
        <a:p>
          <a:r>
            <a:rPr lang="en-GB" dirty="0"/>
            <a:t>Generative</a:t>
          </a:r>
        </a:p>
      </dgm:t>
    </dgm:pt>
    <dgm:pt modelId="{972BCB86-8271-4788-A844-BFE03ABF11CC}" type="parTrans" cxnId="{9ECF2B29-9FF1-4CD5-ABB7-66B703C690C5}">
      <dgm:prSet/>
      <dgm:spPr/>
      <dgm:t>
        <a:bodyPr/>
        <a:lstStyle/>
        <a:p>
          <a:endParaRPr lang="en-GB"/>
        </a:p>
      </dgm:t>
    </dgm:pt>
    <dgm:pt modelId="{2CD1655C-C64D-492A-A2D8-D8CCF90CFA75}" type="sibTrans" cxnId="{9ECF2B29-9FF1-4CD5-ABB7-66B703C690C5}">
      <dgm:prSet/>
      <dgm:spPr/>
      <dgm:t>
        <a:bodyPr/>
        <a:lstStyle/>
        <a:p>
          <a:endParaRPr lang="en-GB"/>
        </a:p>
      </dgm:t>
    </dgm:pt>
    <dgm:pt modelId="{2C68AE14-7DEF-4235-B66D-A4048F2CED80}">
      <dgm:prSet/>
      <dgm:spPr/>
      <dgm:t>
        <a:bodyPr/>
        <a:lstStyle/>
        <a:p>
          <a:r>
            <a:rPr lang="en-GB" dirty="0"/>
            <a:t>Pre-trained</a:t>
          </a:r>
        </a:p>
      </dgm:t>
    </dgm:pt>
    <dgm:pt modelId="{D3024EBB-8F86-4831-892F-AA20D629F56E}" type="parTrans" cxnId="{031314B2-2185-4B93-8A37-BEE8AC236A3A}">
      <dgm:prSet/>
      <dgm:spPr/>
      <dgm:t>
        <a:bodyPr/>
        <a:lstStyle/>
        <a:p>
          <a:endParaRPr lang="en-GB"/>
        </a:p>
      </dgm:t>
    </dgm:pt>
    <dgm:pt modelId="{584C0591-40A4-4AB7-8A2B-D030A65454F9}" type="sibTrans" cxnId="{031314B2-2185-4B93-8A37-BEE8AC236A3A}">
      <dgm:prSet/>
      <dgm:spPr/>
      <dgm:t>
        <a:bodyPr/>
        <a:lstStyle/>
        <a:p>
          <a:endParaRPr lang="en-GB"/>
        </a:p>
      </dgm:t>
    </dgm:pt>
    <dgm:pt modelId="{19BBBB3A-28AC-4E2B-A69F-90E07C56761E}">
      <dgm:prSet/>
      <dgm:spPr/>
      <dgm:t>
        <a:bodyPr/>
        <a:lstStyle/>
        <a:p>
          <a:r>
            <a:rPr lang="en-GB"/>
            <a:t>Transformer </a:t>
          </a:r>
          <a:endParaRPr lang="en-GB" dirty="0"/>
        </a:p>
      </dgm:t>
    </dgm:pt>
    <dgm:pt modelId="{3E1B87C3-865A-4873-A9C8-7B6A13760077}" type="parTrans" cxnId="{B4ACBBAF-C475-40F3-B745-BDB6F067056E}">
      <dgm:prSet/>
      <dgm:spPr/>
      <dgm:t>
        <a:bodyPr/>
        <a:lstStyle/>
        <a:p>
          <a:endParaRPr lang="en-GB"/>
        </a:p>
      </dgm:t>
    </dgm:pt>
    <dgm:pt modelId="{EA45DAE9-F94A-4559-8E65-5DEFEDD19466}" type="sibTrans" cxnId="{B4ACBBAF-C475-40F3-B745-BDB6F067056E}">
      <dgm:prSet/>
      <dgm:spPr/>
      <dgm:t>
        <a:bodyPr/>
        <a:lstStyle/>
        <a:p>
          <a:endParaRPr lang="en-GB"/>
        </a:p>
      </dgm:t>
    </dgm:pt>
    <dgm:pt modelId="{15341603-D66A-4D96-83FC-8D60A8CAC059}" type="pres">
      <dgm:prSet presAssocID="{CDA4A791-123D-4C7B-9748-6C752BB5B6FB}" presName="Name0" presStyleCnt="0">
        <dgm:presLayoutVars>
          <dgm:resizeHandles/>
        </dgm:presLayoutVars>
      </dgm:prSet>
      <dgm:spPr/>
    </dgm:pt>
    <dgm:pt modelId="{92540BCE-E9D9-4570-AB93-F01DEE071DC8}" type="pres">
      <dgm:prSet presAssocID="{87187F05-E45E-43E4-BB05-D1493D0D9840}" presName="text" presStyleLbl="node1" presStyleIdx="0" presStyleCnt="3">
        <dgm:presLayoutVars>
          <dgm:bulletEnabled val="1"/>
        </dgm:presLayoutVars>
      </dgm:prSet>
      <dgm:spPr/>
    </dgm:pt>
    <dgm:pt modelId="{0C32E438-9234-4C3E-B116-E29251FB0EC7}" type="pres">
      <dgm:prSet presAssocID="{2CD1655C-C64D-492A-A2D8-D8CCF90CFA75}" presName="space" presStyleCnt="0"/>
      <dgm:spPr/>
    </dgm:pt>
    <dgm:pt modelId="{7EA29C55-3622-413F-A16B-EA82F7788BFF}" type="pres">
      <dgm:prSet presAssocID="{2C68AE14-7DEF-4235-B66D-A4048F2CED80}" presName="text" presStyleLbl="node1" presStyleIdx="1" presStyleCnt="3">
        <dgm:presLayoutVars>
          <dgm:bulletEnabled val="1"/>
        </dgm:presLayoutVars>
      </dgm:prSet>
      <dgm:spPr/>
    </dgm:pt>
    <dgm:pt modelId="{EF92192C-BBF3-4F51-BA48-675CCEC2687D}" type="pres">
      <dgm:prSet presAssocID="{584C0591-40A4-4AB7-8A2B-D030A65454F9}" presName="space" presStyleCnt="0"/>
      <dgm:spPr/>
    </dgm:pt>
    <dgm:pt modelId="{DAA94914-2CBE-45AF-A08E-89323089DCF1}" type="pres">
      <dgm:prSet presAssocID="{19BBBB3A-28AC-4E2B-A69F-90E07C56761E}" presName="text" presStyleLbl="node1" presStyleIdx="2" presStyleCnt="3">
        <dgm:presLayoutVars>
          <dgm:bulletEnabled val="1"/>
        </dgm:presLayoutVars>
      </dgm:prSet>
      <dgm:spPr/>
    </dgm:pt>
  </dgm:ptLst>
  <dgm:cxnLst>
    <dgm:cxn modelId="{9ECF2B29-9FF1-4CD5-ABB7-66B703C690C5}" srcId="{CDA4A791-123D-4C7B-9748-6C752BB5B6FB}" destId="{87187F05-E45E-43E4-BB05-D1493D0D9840}" srcOrd="0" destOrd="0" parTransId="{972BCB86-8271-4788-A844-BFE03ABF11CC}" sibTransId="{2CD1655C-C64D-492A-A2D8-D8CCF90CFA75}"/>
    <dgm:cxn modelId="{D3B86970-28E7-4AEE-BD8E-31506BA4829F}" type="presOf" srcId="{87187F05-E45E-43E4-BB05-D1493D0D9840}" destId="{92540BCE-E9D9-4570-AB93-F01DEE071DC8}" srcOrd="0" destOrd="0" presId="urn:diagrams.loki3.com/VaryingWidthList"/>
    <dgm:cxn modelId="{2393AB8B-4405-43E2-8D5D-819518A0198D}" type="presOf" srcId="{19BBBB3A-28AC-4E2B-A69F-90E07C56761E}" destId="{DAA94914-2CBE-45AF-A08E-89323089DCF1}" srcOrd="0" destOrd="0" presId="urn:diagrams.loki3.com/VaryingWidthList"/>
    <dgm:cxn modelId="{976A13A5-D36C-40C0-A5C6-4DC8BBF80887}" type="presOf" srcId="{2C68AE14-7DEF-4235-B66D-A4048F2CED80}" destId="{7EA29C55-3622-413F-A16B-EA82F7788BFF}" srcOrd="0" destOrd="0" presId="urn:diagrams.loki3.com/VaryingWidthList"/>
    <dgm:cxn modelId="{B4ACBBAF-C475-40F3-B745-BDB6F067056E}" srcId="{CDA4A791-123D-4C7B-9748-6C752BB5B6FB}" destId="{19BBBB3A-28AC-4E2B-A69F-90E07C56761E}" srcOrd="2" destOrd="0" parTransId="{3E1B87C3-865A-4873-A9C8-7B6A13760077}" sibTransId="{EA45DAE9-F94A-4559-8E65-5DEFEDD19466}"/>
    <dgm:cxn modelId="{031314B2-2185-4B93-8A37-BEE8AC236A3A}" srcId="{CDA4A791-123D-4C7B-9748-6C752BB5B6FB}" destId="{2C68AE14-7DEF-4235-B66D-A4048F2CED80}" srcOrd="1" destOrd="0" parTransId="{D3024EBB-8F86-4831-892F-AA20D629F56E}" sibTransId="{584C0591-40A4-4AB7-8A2B-D030A65454F9}"/>
    <dgm:cxn modelId="{AE1BACE5-486F-4523-B1FB-156626DC87C4}" type="presOf" srcId="{CDA4A791-123D-4C7B-9748-6C752BB5B6FB}" destId="{15341603-D66A-4D96-83FC-8D60A8CAC059}" srcOrd="0" destOrd="0" presId="urn:diagrams.loki3.com/VaryingWidthList"/>
    <dgm:cxn modelId="{83035969-2B14-4FDA-93DF-72583584F132}" type="presParOf" srcId="{15341603-D66A-4D96-83FC-8D60A8CAC059}" destId="{92540BCE-E9D9-4570-AB93-F01DEE071DC8}" srcOrd="0" destOrd="0" presId="urn:diagrams.loki3.com/VaryingWidthList"/>
    <dgm:cxn modelId="{B5E3AE28-CC58-4D8D-8C97-1E21A7528E61}" type="presParOf" srcId="{15341603-D66A-4D96-83FC-8D60A8CAC059}" destId="{0C32E438-9234-4C3E-B116-E29251FB0EC7}" srcOrd="1" destOrd="0" presId="urn:diagrams.loki3.com/VaryingWidthList"/>
    <dgm:cxn modelId="{A85F1DD4-5B09-4B86-B3A0-B5C28483A5BF}" type="presParOf" srcId="{15341603-D66A-4D96-83FC-8D60A8CAC059}" destId="{7EA29C55-3622-413F-A16B-EA82F7788BFF}" srcOrd="2" destOrd="0" presId="urn:diagrams.loki3.com/VaryingWidthList"/>
    <dgm:cxn modelId="{CC2BC213-C86E-40E4-B0EC-F645B0D0517B}" type="presParOf" srcId="{15341603-D66A-4D96-83FC-8D60A8CAC059}" destId="{EF92192C-BBF3-4F51-BA48-675CCEC2687D}" srcOrd="3" destOrd="0" presId="urn:diagrams.loki3.com/VaryingWidthList"/>
    <dgm:cxn modelId="{5A851D1A-43B7-4F1A-8F50-166912F47E5F}" type="presParOf" srcId="{15341603-D66A-4D96-83FC-8D60A8CAC059}" destId="{DAA94914-2CBE-45AF-A08E-89323089DCF1}"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080B70-86B2-4D64-8A61-36F8575FAD70}"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GB"/>
        </a:p>
      </dgm:t>
    </dgm:pt>
    <dgm:pt modelId="{543E9867-63BA-4C8F-891A-94DB6713A146}">
      <dgm:prSet phldrT="[Text]"/>
      <dgm:spPr/>
      <dgm:t>
        <a:bodyPr/>
        <a:lstStyle/>
        <a:p>
          <a:pPr>
            <a:buFont typeface="Arial" panose="020B0604020202020204" pitchFamily="34" charset="0"/>
            <a:buChar char="•"/>
          </a:pPr>
          <a:r>
            <a:rPr lang="en-GB" b="0" i="0" dirty="0">
              <a:latin typeface="Calibri" panose="020F0502020204030204" pitchFamily="34" charset="0"/>
              <a:cs typeface="Calibri" panose="020F0502020204030204" pitchFamily="34" charset="0"/>
            </a:rPr>
            <a:t>Robots should help redirect conversations when repetitive questioning becomes burdensome</a:t>
          </a:r>
          <a:endParaRPr lang="en-GB" dirty="0">
            <a:latin typeface="Calibri" panose="020F0502020204030204" pitchFamily="34" charset="0"/>
            <a:cs typeface="Calibri" panose="020F0502020204030204" pitchFamily="34" charset="0"/>
          </a:endParaRPr>
        </a:p>
      </dgm:t>
    </dgm:pt>
    <dgm:pt modelId="{4CA743B6-B15D-464C-B59C-DB63A170666E}" type="parTrans" cxnId="{7247E5C4-92B4-4AE0-ADA5-36D522635747}">
      <dgm:prSet/>
      <dgm:spPr/>
      <dgm:t>
        <a:bodyPr/>
        <a:lstStyle/>
        <a:p>
          <a:endParaRPr lang="en-GB"/>
        </a:p>
      </dgm:t>
    </dgm:pt>
    <dgm:pt modelId="{A294CC0F-BF2A-4973-AD78-9C082FCC7C82}" type="sibTrans" cxnId="{7247E5C4-92B4-4AE0-ADA5-36D522635747}">
      <dgm:prSet/>
      <dgm:spPr/>
      <dgm:t>
        <a:bodyPr/>
        <a:lstStyle/>
        <a:p>
          <a:endParaRPr lang="en-GB"/>
        </a:p>
      </dgm:t>
    </dgm:pt>
    <dgm:pt modelId="{F627717C-970E-44AC-B7DD-05080B358B6B}">
      <dgm:prSet/>
      <dgm:spPr/>
      <dgm:t>
        <a:bodyPr/>
        <a:lstStyle/>
        <a:p>
          <a:pPr>
            <a:buFont typeface="Arial" panose="020B0604020202020204" pitchFamily="34" charset="0"/>
            <a:buChar char="•"/>
          </a:pPr>
          <a:r>
            <a:rPr lang="en-GB" b="0" i="0" dirty="0">
              <a:latin typeface="Calibri" panose="020F0502020204030204" pitchFamily="34" charset="0"/>
              <a:cs typeface="Calibri" panose="020F0502020204030204" pitchFamily="34" charset="0"/>
            </a:rPr>
            <a:t>Robots should be integrated into everyday objects that the people with dementia are already familiar with. </a:t>
          </a:r>
        </a:p>
      </dgm:t>
    </dgm:pt>
    <dgm:pt modelId="{DDC98483-74C3-4F9D-8728-0A437274DD29}" type="parTrans" cxnId="{C4AEAA00-6146-40C1-826F-4E445D56C472}">
      <dgm:prSet/>
      <dgm:spPr/>
      <dgm:t>
        <a:bodyPr/>
        <a:lstStyle/>
        <a:p>
          <a:endParaRPr lang="en-GB"/>
        </a:p>
      </dgm:t>
    </dgm:pt>
    <dgm:pt modelId="{05811B04-984B-42DC-9AA1-2BF404448DED}" type="sibTrans" cxnId="{C4AEAA00-6146-40C1-826F-4E445D56C472}">
      <dgm:prSet/>
      <dgm:spPr/>
      <dgm:t>
        <a:bodyPr/>
        <a:lstStyle/>
        <a:p>
          <a:endParaRPr lang="en-GB"/>
        </a:p>
      </dgm:t>
    </dgm:pt>
    <dgm:pt modelId="{39D37AAD-87DB-4A56-A58C-6D6E3D075D73}">
      <dgm:prSet/>
      <dgm:spPr/>
      <dgm:t>
        <a:bodyPr/>
        <a:lstStyle/>
        <a:p>
          <a:pPr>
            <a:buFont typeface="Arial" panose="020B0604020202020204" pitchFamily="34" charset="0"/>
            <a:buChar char="•"/>
          </a:pPr>
          <a:r>
            <a:rPr lang="en-GB" b="0" i="0" dirty="0">
              <a:latin typeface="Calibri" panose="020F0502020204030204" pitchFamily="34" charset="0"/>
              <a:cs typeface="Calibri" panose="020F0502020204030204" pitchFamily="34" charset="0"/>
            </a:rPr>
            <a:t>Robots should be able to adapt to new situations and to the behaviour of the person with dementia. </a:t>
          </a:r>
        </a:p>
      </dgm:t>
    </dgm:pt>
    <dgm:pt modelId="{313C1971-4CC7-4D89-9CC3-2F994B978C81}" type="parTrans" cxnId="{E70B0171-949E-44B0-9259-6714CFFA717F}">
      <dgm:prSet/>
      <dgm:spPr/>
      <dgm:t>
        <a:bodyPr/>
        <a:lstStyle/>
        <a:p>
          <a:endParaRPr lang="en-GB"/>
        </a:p>
      </dgm:t>
    </dgm:pt>
    <dgm:pt modelId="{F59389BB-10CB-4FA4-A2D7-B8255C763588}" type="sibTrans" cxnId="{E70B0171-949E-44B0-9259-6714CFFA717F}">
      <dgm:prSet/>
      <dgm:spPr/>
      <dgm:t>
        <a:bodyPr/>
        <a:lstStyle/>
        <a:p>
          <a:endParaRPr lang="en-GB"/>
        </a:p>
      </dgm:t>
    </dgm:pt>
    <dgm:pt modelId="{A437F789-C274-4E61-92CA-7ED79316A002}">
      <dgm:prSet/>
      <dgm:spPr/>
      <dgm:t>
        <a:bodyPr/>
        <a:lstStyle/>
        <a:p>
          <a:pPr>
            <a:buFont typeface="Arial" panose="020B0604020202020204" pitchFamily="34" charset="0"/>
            <a:buChar char="•"/>
          </a:pPr>
          <a:r>
            <a:rPr lang="en-GB" b="0" i="0" dirty="0">
              <a:latin typeface="Calibri" panose="020F0502020204030204" pitchFamily="34" charset="0"/>
              <a:cs typeface="Calibri" panose="020F0502020204030204" pitchFamily="34" charset="0"/>
            </a:rPr>
            <a:t>Robots should be able to learn from end-users, and customize and personalize their interaction and responses.</a:t>
          </a:r>
        </a:p>
      </dgm:t>
    </dgm:pt>
    <dgm:pt modelId="{5667F1A7-118B-44B4-B25C-BA56A74FD81E}" type="parTrans" cxnId="{B5348275-8F23-42A4-A18F-6A57A833615A}">
      <dgm:prSet/>
      <dgm:spPr/>
      <dgm:t>
        <a:bodyPr/>
        <a:lstStyle/>
        <a:p>
          <a:endParaRPr lang="en-GB"/>
        </a:p>
      </dgm:t>
    </dgm:pt>
    <dgm:pt modelId="{8DE65A09-9229-4C48-9682-2160E75364EE}" type="sibTrans" cxnId="{B5348275-8F23-42A4-A18F-6A57A833615A}">
      <dgm:prSet/>
      <dgm:spPr/>
      <dgm:t>
        <a:bodyPr/>
        <a:lstStyle/>
        <a:p>
          <a:endParaRPr lang="en-GB"/>
        </a:p>
      </dgm:t>
    </dgm:pt>
    <dgm:pt modelId="{30A9C71B-762A-41E8-9EF4-1B232F58373C}">
      <dgm:prSet/>
      <dgm:spPr/>
      <dgm:t>
        <a:bodyPr/>
        <a:lstStyle/>
        <a:p>
          <a:pPr>
            <a:buFont typeface="Arial" panose="020B0604020202020204" pitchFamily="34" charset="0"/>
            <a:buChar char="•"/>
          </a:pPr>
          <a:r>
            <a:rPr lang="en-GB" b="0" i="0" dirty="0">
              <a:latin typeface="Calibri" panose="020F0502020204030204" pitchFamily="34" charset="0"/>
              <a:cs typeface="Calibri" panose="020F0502020204030204" pitchFamily="34" charset="0"/>
            </a:rPr>
            <a:t>Robots should have human-like features that would help build trust. </a:t>
          </a:r>
        </a:p>
      </dgm:t>
    </dgm:pt>
    <dgm:pt modelId="{7EDC331F-D684-4096-8865-AA1EDD3D7B8D}" type="parTrans" cxnId="{4FE1B249-D7CC-4B62-963B-DE28400FDC80}">
      <dgm:prSet/>
      <dgm:spPr/>
      <dgm:t>
        <a:bodyPr/>
        <a:lstStyle/>
        <a:p>
          <a:endParaRPr lang="en-GB"/>
        </a:p>
      </dgm:t>
    </dgm:pt>
    <dgm:pt modelId="{76913563-5A8F-41FA-8741-6A0CA5C0B0DC}" type="sibTrans" cxnId="{4FE1B249-D7CC-4B62-963B-DE28400FDC80}">
      <dgm:prSet/>
      <dgm:spPr/>
      <dgm:t>
        <a:bodyPr/>
        <a:lstStyle/>
        <a:p>
          <a:endParaRPr lang="en-GB"/>
        </a:p>
      </dgm:t>
    </dgm:pt>
    <dgm:pt modelId="{9A9BFF4F-1C46-4F6C-B163-9CB1643FBF5D}">
      <dgm:prSet/>
      <dgm:spPr/>
      <dgm:t>
        <a:bodyPr/>
        <a:lstStyle/>
        <a:p>
          <a:pPr>
            <a:buFont typeface="Arial" panose="020B0604020202020204" pitchFamily="34" charset="0"/>
            <a:buChar char="•"/>
          </a:pPr>
          <a:r>
            <a:rPr lang="en-GB" b="0" i="0" dirty="0">
              <a:latin typeface="Calibri" panose="020F0502020204030204" pitchFamily="34" charset="0"/>
              <a:cs typeface="Calibri" panose="020F0502020204030204" pitchFamily="34" charset="0"/>
            </a:rPr>
            <a:t>Robots should interact with humans via voice activation --much like a smart speaker. </a:t>
          </a:r>
        </a:p>
      </dgm:t>
    </dgm:pt>
    <dgm:pt modelId="{29001F6D-6870-4646-9FFA-D8234160C860}" type="parTrans" cxnId="{6347CF9D-D34C-4C1E-9D90-7369660202A9}">
      <dgm:prSet/>
      <dgm:spPr/>
      <dgm:t>
        <a:bodyPr/>
        <a:lstStyle/>
        <a:p>
          <a:endParaRPr lang="en-GB"/>
        </a:p>
      </dgm:t>
    </dgm:pt>
    <dgm:pt modelId="{517752AC-3C65-4861-BE9D-635E9F4920B4}" type="sibTrans" cxnId="{6347CF9D-D34C-4C1E-9D90-7369660202A9}">
      <dgm:prSet/>
      <dgm:spPr/>
      <dgm:t>
        <a:bodyPr/>
        <a:lstStyle/>
        <a:p>
          <a:endParaRPr lang="en-GB"/>
        </a:p>
      </dgm:t>
    </dgm:pt>
    <dgm:pt modelId="{B7D7193E-BE5F-4DD2-B263-37BCF0C196EE}" type="pres">
      <dgm:prSet presAssocID="{C9080B70-86B2-4D64-8A61-36F8575FAD70}" presName="diagram" presStyleCnt="0">
        <dgm:presLayoutVars>
          <dgm:dir/>
          <dgm:resizeHandles val="exact"/>
        </dgm:presLayoutVars>
      </dgm:prSet>
      <dgm:spPr/>
    </dgm:pt>
    <dgm:pt modelId="{A334B28E-ABD5-43F9-BCBC-0F9880DDCC2E}" type="pres">
      <dgm:prSet presAssocID="{543E9867-63BA-4C8F-891A-94DB6713A146}" presName="node" presStyleLbl="node1" presStyleIdx="0" presStyleCnt="6">
        <dgm:presLayoutVars>
          <dgm:bulletEnabled val="1"/>
        </dgm:presLayoutVars>
      </dgm:prSet>
      <dgm:spPr/>
    </dgm:pt>
    <dgm:pt modelId="{1C849AE1-4866-4EFC-818D-506AC5FAFD5B}" type="pres">
      <dgm:prSet presAssocID="{A294CC0F-BF2A-4973-AD78-9C082FCC7C82}" presName="sibTrans" presStyleCnt="0"/>
      <dgm:spPr/>
    </dgm:pt>
    <dgm:pt modelId="{0B1453CB-F355-44A1-9F75-0B5598530086}" type="pres">
      <dgm:prSet presAssocID="{F627717C-970E-44AC-B7DD-05080B358B6B}" presName="node" presStyleLbl="node1" presStyleIdx="1" presStyleCnt="6">
        <dgm:presLayoutVars>
          <dgm:bulletEnabled val="1"/>
        </dgm:presLayoutVars>
      </dgm:prSet>
      <dgm:spPr/>
    </dgm:pt>
    <dgm:pt modelId="{5D477E27-A26A-4841-B913-62F96A11A836}" type="pres">
      <dgm:prSet presAssocID="{05811B04-984B-42DC-9AA1-2BF404448DED}" presName="sibTrans" presStyleCnt="0"/>
      <dgm:spPr/>
    </dgm:pt>
    <dgm:pt modelId="{44167471-2BDC-4604-8785-D1BE7A02D1A0}" type="pres">
      <dgm:prSet presAssocID="{39D37AAD-87DB-4A56-A58C-6D6E3D075D73}" presName="node" presStyleLbl="node1" presStyleIdx="2" presStyleCnt="6">
        <dgm:presLayoutVars>
          <dgm:bulletEnabled val="1"/>
        </dgm:presLayoutVars>
      </dgm:prSet>
      <dgm:spPr/>
    </dgm:pt>
    <dgm:pt modelId="{01B82E9F-380D-485A-A46E-B29C770CABBA}" type="pres">
      <dgm:prSet presAssocID="{F59389BB-10CB-4FA4-A2D7-B8255C763588}" presName="sibTrans" presStyleCnt="0"/>
      <dgm:spPr/>
    </dgm:pt>
    <dgm:pt modelId="{4B04D429-EDFA-4950-BB7F-47F08F361C29}" type="pres">
      <dgm:prSet presAssocID="{A437F789-C274-4E61-92CA-7ED79316A002}" presName="node" presStyleLbl="node1" presStyleIdx="3" presStyleCnt="6">
        <dgm:presLayoutVars>
          <dgm:bulletEnabled val="1"/>
        </dgm:presLayoutVars>
      </dgm:prSet>
      <dgm:spPr/>
    </dgm:pt>
    <dgm:pt modelId="{983664CB-D8FD-4496-AF09-ECDAA1AEE015}" type="pres">
      <dgm:prSet presAssocID="{8DE65A09-9229-4C48-9682-2160E75364EE}" presName="sibTrans" presStyleCnt="0"/>
      <dgm:spPr/>
    </dgm:pt>
    <dgm:pt modelId="{7C6EEC4E-D785-4F51-B2E8-7224728E64D9}" type="pres">
      <dgm:prSet presAssocID="{30A9C71B-762A-41E8-9EF4-1B232F58373C}" presName="node" presStyleLbl="node1" presStyleIdx="4" presStyleCnt="6">
        <dgm:presLayoutVars>
          <dgm:bulletEnabled val="1"/>
        </dgm:presLayoutVars>
      </dgm:prSet>
      <dgm:spPr/>
    </dgm:pt>
    <dgm:pt modelId="{D7AEC4E4-7F98-4E22-AD2C-AE6F0A616140}" type="pres">
      <dgm:prSet presAssocID="{76913563-5A8F-41FA-8741-6A0CA5C0B0DC}" presName="sibTrans" presStyleCnt="0"/>
      <dgm:spPr/>
    </dgm:pt>
    <dgm:pt modelId="{4B31E5D3-9628-41DB-8B3B-D162CBA24B52}" type="pres">
      <dgm:prSet presAssocID="{9A9BFF4F-1C46-4F6C-B163-9CB1643FBF5D}" presName="node" presStyleLbl="node1" presStyleIdx="5" presStyleCnt="6">
        <dgm:presLayoutVars>
          <dgm:bulletEnabled val="1"/>
        </dgm:presLayoutVars>
      </dgm:prSet>
      <dgm:spPr/>
    </dgm:pt>
  </dgm:ptLst>
  <dgm:cxnLst>
    <dgm:cxn modelId="{C4AEAA00-6146-40C1-826F-4E445D56C472}" srcId="{C9080B70-86B2-4D64-8A61-36F8575FAD70}" destId="{F627717C-970E-44AC-B7DD-05080B358B6B}" srcOrd="1" destOrd="0" parTransId="{DDC98483-74C3-4F9D-8728-0A437274DD29}" sibTransId="{05811B04-984B-42DC-9AA1-2BF404448DED}"/>
    <dgm:cxn modelId="{8C092F0E-E716-4913-BB32-BE6F76210CE4}" type="presOf" srcId="{39D37AAD-87DB-4A56-A58C-6D6E3D075D73}" destId="{44167471-2BDC-4604-8785-D1BE7A02D1A0}" srcOrd="0" destOrd="0" presId="urn:microsoft.com/office/officeart/2005/8/layout/default"/>
    <dgm:cxn modelId="{D52AA723-9DC4-4958-B798-FC882B90F58B}" type="presOf" srcId="{A437F789-C274-4E61-92CA-7ED79316A002}" destId="{4B04D429-EDFA-4950-BB7F-47F08F361C29}" srcOrd="0" destOrd="0" presId="urn:microsoft.com/office/officeart/2005/8/layout/default"/>
    <dgm:cxn modelId="{4FE1B249-D7CC-4B62-963B-DE28400FDC80}" srcId="{C9080B70-86B2-4D64-8A61-36F8575FAD70}" destId="{30A9C71B-762A-41E8-9EF4-1B232F58373C}" srcOrd="4" destOrd="0" parTransId="{7EDC331F-D684-4096-8865-AA1EDD3D7B8D}" sibTransId="{76913563-5A8F-41FA-8741-6A0CA5C0B0DC}"/>
    <dgm:cxn modelId="{E70B0171-949E-44B0-9259-6714CFFA717F}" srcId="{C9080B70-86B2-4D64-8A61-36F8575FAD70}" destId="{39D37AAD-87DB-4A56-A58C-6D6E3D075D73}" srcOrd="2" destOrd="0" parTransId="{313C1971-4CC7-4D89-9CC3-2F994B978C81}" sibTransId="{F59389BB-10CB-4FA4-A2D7-B8255C763588}"/>
    <dgm:cxn modelId="{B5348275-8F23-42A4-A18F-6A57A833615A}" srcId="{C9080B70-86B2-4D64-8A61-36F8575FAD70}" destId="{A437F789-C274-4E61-92CA-7ED79316A002}" srcOrd="3" destOrd="0" parTransId="{5667F1A7-118B-44B4-B25C-BA56A74FD81E}" sibTransId="{8DE65A09-9229-4C48-9682-2160E75364EE}"/>
    <dgm:cxn modelId="{79F78383-C6E0-4D8F-AFA3-60739F767E9E}" type="presOf" srcId="{C9080B70-86B2-4D64-8A61-36F8575FAD70}" destId="{B7D7193E-BE5F-4DD2-B263-37BCF0C196EE}" srcOrd="0" destOrd="0" presId="urn:microsoft.com/office/officeart/2005/8/layout/default"/>
    <dgm:cxn modelId="{6347CF9D-D34C-4C1E-9D90-7369660202A9}" srcId="{C9080B70-86B2-4D64-8A61-36F8575FAD70}" destId="{9A9BFF4F-1C46-4F6C-B163-9CB1643FBF5D}" srcOrd="5" destOrd="0" parTransId="{29001F6D-6870-4646-9FFA-D8234160C860}" sibTransId="{517752AC-3C65-4861-BE9D-635E9F4920B4}"/>
    <dgm:cxn modelId="{70147EB5-E682-46D1-9619-BCC5B21CC10F}" type="presOf" srcId="{F627717C-970E-44AC-B7DD-05080B358B6B}" destId="{0B1453CB-F355-44A1-9F75-0B5598530086}" srcOrd="0" destOrd="0" presId="urn:microsoft.com/office/officeart/2005/8/layout/default"/>
    <dgm:cxn modelId="{7247E5C4-92B4-4AE0-ADA5-36D522635747}" srcId="{C9080B70-86B2-4D64-8A61-36F8575FAD70}" destId="{543E9867-63BA-4C8F-891A-94DB6713A146}" srcOrd="0" destOrd="0" parTransId="{4CA743B6-B15D-464C-B59C-DB63A170666E}" sibTransId="{A294CC0F-BF2A-4973-AD78-9C082FCC7C82}"/>
    <dgm:cxn modelId="{62DD23CC-03F7-4213-8AD9-50CE7EACBF27}" type="presOf" srcId="{543E9867-63BA-4C8F-891A-94DB6713A146}" destId="{A334B28E-ABD5-43F9-BCBC-0F9880DDCC2E}" srcOrd="0" destOrd="0" presId="urn:microsoft.com/office/officeart/2005/8/layout/default"/>
    <dgm:cxn modelId="{F2F951DF-7428-4E4A-9053-5D7FF7DC824B}" type="presOf" srcId="{9A9BFF4F-1C46-4F6C-B163-9CB1643FBF5D}" destId="{4B31E5D3-9628-41DB-8B3B-D162CBA24B52}" srcOrd="0" destOrd="0" presId="urn:microsoft.com/office/officeart/2005/8/layout/default"/>
    <dgm:cxn modelId="{7A8FA5E0-B743-40DD-B566-1834D46F7D04}" type="presOf" srcId="{30A9C71B-762A-41E8-9EF4-1B232F58373C}" destId="{7C6EEC4E-D785-4F51-B2E8-7224728E64D9}" srcOrd="0" destOrd="0" presId="urn:microsoft.com/office/officeart/2005/8/layout/default"/>
    <dgm:cxn modelId="{0F087FCE-C665-4126-B17B-BB41035C97CA}" type="presParOf" srcId="{B7D7193E-BE5F-4DD2-B263-37BCF0C196EE}" destId="{A334B28E-ABD5-43F9-BCBC-0F9880DDCC2E}" srcOrd="0" destOrd="0" presId="urn:microsoft.com/office/officeart/2005/8/layout/default"/>
    <dgm:cxn modelId="{E2380B44-DB56-447E-AF49-575945D53236}" type="presParOf" srcId="{B7D7193E-BE5F-4DD2-B263-37BCF0C196EE}" destId="{1C849AE1-4866-4EFC-818D-506AC5FAFD5B}" srcOrd="1" destOrd="0" presId="urn:microsoft.com/office/officeart/2005/8/layout/default"/>
    <dgm:cxn modelId="{2D827D4C-F8D5-412F-990B-C43007E1FA4C}" type="presParOf" srcId="{B7D7193E-BE5F-4DD2-B263-37BCF0C196EE}" destId="{0B1453CB-F355-44A1-9F75-0B5598530086}" srcOrd="2" destOrd="0" presId="urn:microsoft.com/office/officeart/2005/8/layout/default"/>
    <dgm:cxn modelId="{206E61F6-A55D-4285-B8CD-562F93CF2128}" type="presParOf" srcId="{B7D7193E-BE5F-4DD2-B263-37BCF0C196EE}" destId="{5D477E27-A26A-4841-B913-62F96A11A836}" srcOrd="3" destOrd="0" presId="urn:microsoft.com/office/officeart/2005/8/layout/default"/>
    <dgm:cxn modelId="{BC08830C-93AD-445A-80E1-29E31896C488}" type="presParOf" srcId="{B7D7193E-BE5F-4DD2-B263-37BCF0C196EE}" destId="{44167471-2BDC-4604-8785-D1BE7A02D1A0}" srcOrd="4" destOrd="0" presId="urn:microsoft.com/office/officeart/2005/8/layout/default"/>
    <dgm:cxn modelId="{4FB73F7A-A33D-4EAF-BC95-F349125BA725}" type="presParOf" srcId="{B7D7193E-BE5F-4DD2-B263-37BCF0C196EE}" destId="{01B82E9F-380D-485A-A46E-B29C770CABBA}" srcOrd="5" destOrd="0" presId="urn:microsoft.com/office/officeart/2005/8/layout/default"/>
    <dgm:cxn modelId="{350ECB96-33F0-4F1C-8559-0D25719DDC48}" type="presParOf" srcId="{B7D7193E-BE5F-4DD2-B263-37BCF0C196EE}" destId="{4B04D429-EDFA-4950-BB7F-47F08F361C29}" srcOrd="6" destOrd="0" presId="urn:microsoft.com/office/officeart/2005/8/layout/default"/>
    <dgm:cxn modelId="{7CDE73E6-DF07-46B6-8B04-863F75CA4FB6}" type="presParOf" srcId="{B7D7193E-BE5F-4DD2-B263-37BCF0C196EE}" destId="{983664CB-D8FD-4496-AF09-ECDAA1AEE015}" srcOrd="7" destOrd="0" presId="urn:microsoft.com/office/officeart/2005/8/layout/default"/>
    <dgm:cxn modelId="{805B0F15-C241-4B8F-9ADD-520D48203F53}" type="presParOf" srcId="{B7D7193E-BE5F-4DD2-B263-37BCF0C196EE}" destId="{7C6EEC4E-D785-4F51-B2E8-7224728E64D9}" srcOrd="8" destOrd="0" presId="urn:microsoft.com/office/officeart/2005/8/layout/default"/>
    <dgm:cxn modelId="{B71210F2-31DE-4657-BB99-F3D49A04D757}" type="presParOf" srcId="{B7D7193E-BE5F-4DD2-B263-37BCF0C196EE}" destId="{D7AEC4E4-7F98-4E22-AD2C-AE6F0A616140}" srcOrd="9" destOrd="0" presId="urn:microsoft.com/office/officeart/2005/8/layout/default"/>
    <dgm:cxn modelId="{F394D165-F323-4343-9DCB-84A9F2EFA93F}" type="presParOf" srcId="{B7D7193E-BE5F-4DD2-B263-37BCF0C196EE}" destId="{4B31E5D3-9628-41DB-8B3B-D162CBA24B5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AE8CB-81D8-4473-97D3-24E7512ABFB9}">
      <dsp:nvSpPr>
        <dsp:cNvPr id="0" name=""/>
        <dsp:cNvSpPr/>
      </dsp:nvSpPr>
      <dsp:spPr>
        <a:xfrm>
          <a:off x="1400" y="0"/>
          <a:ext cx="3641537" cy="24275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Evidence-Based Practice</a:t>
          </a:r>
        </a:p>
      </dsp:txBody>
      <dsp:txXfrm>
        <a:off x="1400" y="0"/>
        <a:ext cx="3641537" cy="728270"/>
      </dsp:txXfrm>
    </dsp:sp>
    <dsp:sp modelId="{AB3782A4-9DC4-4CF9-9204-22F48A387F3D}">
      <dsp:nvSpPr>
        <dsp:cNvPr id="0" name=""/>
        <dsp:cNvSpPr/>
      </dsp:nvSpPr>
      <dsp:spPr>
        <a:xfrm>
          <a:off x="365554" y="728477"/>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Impact Evaluation</a:t>
          </a:r>
        </a:p>
      </dsp:txBody>
      <dsp:txXfrm>
        <a:off x="379522" y="742445"/>
        <a:ext cx="2885293" cy="448983"/>
      </dsp:txXfrm>
    </dsp:sp>
    <dsp:sp modelId="{1BF8AFB8-56A6-44F0-9282-8368BECF3C99}">
      <dsp:nvSpPr>
        <dsp:cNvPr id="0" name=""/>
        <dsp:cNvSpPr/>
      </dsp:nvSpPr>
      <dsp:spPr>
        <a:xfrm>
          <a:off x="365554" y="1278769"/>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Welfare Economics</a:t>
          </a:r>
        </a:p>
      </dsp:txBody>
      <dsp:txXfrm>
        <a:off x="379522" y="1292737"/>
        <a:ext cx="2885293" cy="448983"/>
      </dsp:txXfrm>
    </dsp:sp>
    <dsp:sp modelId="{EBB625B5-D438-4927-8495-864F58027203}">
      <dsp:nvSpPr>
        <dsp:cNvPr id="0" name=""/>
        <dsp:cNvSpPr/>
      </dsp:nvSpPr>
      <dsp:spPr>
        <a:xfrm>
          <a:off x="365554" y="1829061"/>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Cross-Disciplinary Collaboration</a:t>
          </a:r>
        </a:p>
      </dsp:txBody>
      <dsp:txXfrm>
        <a:off x="379522" y="1843029"/>
        <a:ext cx="2885293" cy="448983"/>
      </dsp:txXfrm>
    </dsp:sp>
    <dsp:sp modelId="{5C7696EA-DCD6-446A-9D62-141858ABA7F3}">
      <dsp:nvSpPr>
        <dsp:cNvPr id="0" name=""/>
        <dsp:cNvSpPr/>
      </dsp:nvSpPr>
      <dsp:spPr>
        <a:xfrm>
          <a:off x="3916053" y="0"/>
          <a:ext cx="3641537" cy="24275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Emancipatory Practice</a:t>
          </a:r>
        </a:p>
      </dsp:txBody>
      <dsp:txXfrm>
        <a:off x="3916053" y="0"/>
        <a:ext cx="3641537" cy="728270"/>
      </dsp:txXfrm>
    </dsp:sp>
    <dsp:sp modelId="{B4794E19-9FD6-4FF6-A68C-989B401FAD15}">
      <dsp:nvSpPr>
        <dsp:cNvPr id="0" name=""/>
        <dsp:cNvSpPr/>
      </dsp:nvSpPr>
      <dsp:spPr>
        <a:xfrm>
          <a:off x="4250375" y="772081"/>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Knowledge of communities</a:t>
          </a:r>
        </a:p>
      </dsp:txBody>
      <dsp:txXfrm>
        <a:off x="4264343" y="786049"/>
        <a:ext cx="2885293" cy="448983"/>
      </dsp:txXfrm>
    </dsp:sp>
    <dsp:sp modelId="{166D36AD-FAD8-4FE7-8BAB-2D0DE0968123}">
      <dsp:nvSpPr>
        <dsp:cNvPr id="0" name=""/>
        <dsp:cNvSpPr/>
      </dsp:nvSpPr>
      <dsp:spPr>
        <a:xfrm>
          <a:off x="4280207" y="1278769"/>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Cultural Humility</a:t>
          </a:r>
        </a:p>
      </dsp:txBody>
      <dsp:txXfrm>
        <a:off x="4294175" y="1292737"/>
        <a:ext cx="2885293" cy="448983"/>
      </dsp:txXfrm>
    </dsp:sp>
    <dsp:sp modelId="{B210CB81-1ACD-4DB4-AD52-F0D642F8D694}">
      <dsp:nvSpPr>
        <dsp:cNvPr id="0" name=""/>
        <dsp:cNvSpPr/>
      </dsp:nvSpPr>
      <dsp:spPr>
        <a:xfrm>
          <a:off x="4280207" y="1829061"/>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Co-design solutions</a:t>
          </a:r>
        </a:p>
      </dsp:txBody>
      <dsp:txXfrm>
        <a:off x="4294175" y="1843029"/>
        <a:ext cx="2885293" cy="448983"/>
      </dsp:txXfrm>
    </dsp:sp>
    <dsp:sp modelId="{393BA1C2-4678-45F5-B5BD-66F815A7D0CC}">
      <dsp:nvSpPr>
        <dsp:cNvPr id="0" name=""/>
        <dsp:cNvSpPr/>
      </dsp:nvSpPr>
      <dsp:spPr>
        <a:xfrm>
          <a:off x="7830706" y="0"/>
          <a:ext cx="3641537" cy="242756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Values &amp; Ethics</a:t>
          </a:r>
        </a:p>
      </dsp:txBody>
      <dsp:txXfrm>
        <a:off x="7830706" y="0"/>
        <a:ext cx="3641537" cy="728270"/>
      </dsp:txXfrm>
    </dsp:sp>
    <dsp:sp modelId="{CDF76603-BC47-4531-B288-3993BD94407B}">
      <dsp:nvSpPr>
        <dsp:cNvPr id="0" name=""/>
        <dsp:cNvSpPr/>
      </dsp:nvSpPr>
      <dsp:spPr>
        <a:xfrm>
          <a:off x="8194859" y="728477"/>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Anti-Oppressive &amp; Anti-discriminatory Practice</a:t>
          </a:r>
        </a:p>
      </dsp:txBody>
      <dsp:txXfrm>
        <a:off x="8208827" y="742445"/>
        <a:ext cx="2885293" cy="448983"/>
      </dsp:txXfrm>
    </dsp:sp>
    <dsp:sp modelId="{E6E17D1D-3A24-4955-B333-C99EFD6B01C5}">
      <dsp:nvSpPr>
        <dsp:cNvPr id="0" name=""/>
        <dsp:cNvSpPr/>
      </dsp:nvSpPr>
      <dsp:spPr>
        <a:xfrm>
          <a:off x="8194859" y="1278769"/>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b="0" i="0" kern="1200" dirty="0"/>
            <a:t>Professional Integrity</a:t>
          </a:r>
          <a:endParaRPr lang="en-GB" sz="1600" kern="1200" dirty="0"/>
        </a:p>
      </dsp:txBody>
      <dsp:txXfrm>
        <a:off x="8208827" y="1292737"/>
        <a:ext cx="2885293" cy="448983"/>
      </dsp:txXfrm>
    </dsp:sp>
    <dsp:sp modelId="{E4997DFB-D50D-4A55-9CD6-D395C87E665C}">
      <dsp:nvSpPr>
        <dsp:cNvPr id="0" name=""/>
        <dsp:cNvSpPr/>
      </dsp:nvSpPr>
      <dsp:spPr>
        <a:xfrm>
          <a:off x="8194859" y="1829061"/>
          <a:ext cx="2913229" cy="476919"/>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GB" sz="1600" kern="1200" dirty="0"/>
            <a:t>Empowerment &amp; J</a:t>
          </a:r>
          <a:r>
            <a:rPr lang="en-GB" sz="1600" b="0" i="0" kern="1200" dirty="0"/>
            <a:t>ustice</a:t>
          </a:r>
          <a:endParaRPr lang="en-GB" sz="1600" kern="1200" dirty="0"/>
        </a:p>
      </dsp:txBody>
      <dsp:txXfrm>
        <a:off x="8208827" y="1843029"/>
        <a:ext cx="2885293" cy="4489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C372B-F280-4773-9D19-7F319A151FCA}">
      <dsp:nvSpPr>
        <dsp:cNvPr id="0" name=""/>
        <dsp:cNvSpPr/>
      </dsp:nvSpPr>
      <dsp:spPr>
        <a:xfrm>
          <a:off x="2835" y="0"/>
          <a:ext cx="2782431" cy="32183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i="0" kern="1200" dirty="0">
              <a:latin typeface="Calibri" panose="020F0502020204030204" pitchFamily="34" charset="0"/>
              <a:cs typeface="Calibri" panose="020F0502020204030204" pitchFamily="34" charset="0"/>
            </a:rPr>
            <a:t>Informed consent and client autonomy</a:t>
          </a:r>
          <a:endParaRPr lang="en-GB" sz="2300" kern="1200" dirty="0">
            <a:latin typeface="Calibri" panose="020F0502020204030204" pitchFamily="34" charset="0"/>
            <a:cs typeface="Calibri" panose="020F0502020204030204" pitchFamily="34" charset="0"/>
          </a:endParaRPr>
        </a:p>
      </dsp:txBody>
      <dsp:txXfrm>
        <a:off x="2835" y="0"/>
        <a:ext cx="2782431" cy="965514"/>
      </dsp:txXfrm>
    </dsp:sp>
    <dsp:sp modelId="{AD624035-E44F-4C58-AF1E-B04795A44026}">
      <dsp:nvSpPr>
        <dsp:cNvPr id="0" name=""/>
        <dsp:cNvSpPr/>
      </dsp:nvSpPr>
      <dsp:spPr>
        <a:xfrm>
          <a:off x="281078" y="966456"/>
          <a:ext cx="2225944" cy="97038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Duty to explain the potential benefits and risks of services as part of the informed consent process</a:t>
          </a:r>
          <a:endParaRPr lang="en-GB" sz="1200" kern="1200" dirty="0">
            <a:latin typeface="Calibri" panose="020F0502020204030204" pitchFamily="34" charset="0"/>
            <a:cs typeface="Calibri" panose="020F0502020204030204" pitchFamily="34" charset="0"/>
          </a:endParaRPr>
        </a:p>
      </dsp:txBody>
      <dsp:txXfrm>
        <a:off x="309500" y="994878"/>
        <a:ext cx="2169100" cy="913541"/>
      </dsp:txXfrm>
    </dsp:sp>
    <dsp:sp modelId="{37929B35-11D1-4885-A06E-86184AAB1478}">
      <dsp:nvSpPr>
        <dsp:cNvPr id="0" name=""/>
        <dsp:cNvSpPr/>
      </dsp:nvSpPr>
      <dsp:spPr>
        <a:xfrm>
          <a:off x="281078" y="2086132"/>
          <a:ext cx="2225944" cy="97038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Social workers should assess clients’ capacity to provide informed consent and, when using technology to communicate, verify the identity and location of clients</a:t>
          </a:r>
          <a:endParaRPr lang="en-GB" sz="1200" kern="1200" dirty="0">
            <a:latin typeface="Calibri" panose="020F0502020204030204" pitchFamily="34" charset="0"/>
            <a:cs typeface="Calibri" panose="020F0502020204030204" pitchFamily="34" charset="0"/>
          </a:endParaRPr>
        </a:p>
      </dsp:txBody>
      <dsp:txXfrm>
        <a:off x="309500" y="2114554"/>
        <a:ext cx="2169100" cy="913541"/>
      </dsp:txXfrm>
    </dsp:sp>
    <dsp:sp modelId="{0A84188E-C1B6-4E64-8E67-AF54B5177146}">
      <dsp:nvSpPr>
        <dsp:cNvPr id="0" name=""/>
        <dsp:cNvSpPr/>
      </dsp:nvSpPr>
      <dsp:spPr>
        <a:xfrm>
          <a:off x="2993949" y="0"/>
          <a:ext cx="2782431" cy="32183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i="0" kern="1200" dirty="0">
              <a:latin typeface="Calibri" panose="020F0502020204030204" pitchFamily="34" charset="0"/>
              <a:cs typeface="Calibri" panose="020F0502020204030204" pitchFamily="34" charset="0"/>
            </a:rPr>
            <a:t>Confidentiality &amp; Transparency</a:t>
          </a:r>
          <a:endParaRPr lang="en-GB" sz="2300" kern="1200" dirty="0">
            <a:latin typeface="Calibri" panose="020F0502020204030204" pitchFamily="34" charset="0"/>
            <a:cs typeface="Calibri" panose="020F0502020204030204" pitchFamily="34" charset="0"/>
          </a:endParaRPr>
        </a:p>
      </dsp:txBody>
      <dsp:txXfrm>
        <a:off x="2993949" y="0"/>
        <a:ext cx="2782431" cy="965514"/>
      </dsp:txXfrm>
    </dsp:sp>
    <dsp:sp modelId="{98E76689-17A6-444F-85C3-B93F5AF95382}">
      <dsp:nvSpPr>
        <dsp:cNvPr id="0" name=""/>
        <dsp:cNvSpPr/>
      </dsp:nvSpPr>
      <dsp:spPr>
        <a:xfrm>
          <a:off x="3040671" y="965789"/>
          <a:ext cx="2688986" cy="63228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Duty to ensure that the AI software they are using is properly encrypted and protected from data breaches</a:t>
          </a:r>
          <a:endParaRPr lang="en-GB" sz="1200" kern="1200" dirty="0">
            <a:latin typeface="Calibri" panose="020F0502020204030204" pitchFamily="34" charset="0"/>
            <a:cs typeface="Calibri" panose="020F0502020204030204" pitchFamily="34" charset="0"/>
          </a:endParaRPr>
        </a:p>
      </dsp:txBody>
      <dsp:txXfrm>
        <a:off x="3059190" y="984308"/>
        <a:ext cx="2651948" cy="595244"/>
      </dsp:txXfrm>
    </dsp:sp>
    <dsp:sp modelId="{A3949D57-6DD5-4458-A4B2-A7CBAAAC7F15}">
      <dsp:nvSpPr>
        <dsp:cNvPr id="0" name=""/>
        <dsp:cNvSpPr/>
      </dsp:nvSpPr>
      <dsp:spPr>
        <a:xfrm>
          <a:off x="3040671" y="1695346"/>
          <a:ext cx="2688986" cy="63228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Use applicable safeguards (such as encryption, firewalls, and passwords) when using electronic communications</a:t>
          </a:r>
          <a:endParaRPr lang="en-GB" sz="1200" kern="1200" dirty="0">
            <a:latin typeface="Calibri" panose="020F0502020204030204" pitchFamily="34" charset="0"/>
            <a:cs typeface="Calibri" panose="020F0502020204030204" pitchFamily="34" charset="0"/>
          </a:endParaRPr>
        </a:p>
      </dsp:txBody>
      <dsp:txXfrm>
        <a:off x="3059190" y="1713865"/>
        <a:ext cx="2651948" cy="595244"/>
      </dsp:txXfrm>
    </dsp:sp>
    <dsp:sp modelId="{7DB5FFAC-F1CC-4C8B-A96B-149EE1F46B23}">
      <dsp:nvSpPr>
        <dsp:cNvPr id="0" name=""/>
        <dsp:cNvSpPr/>
      </dsp:nvSpPr>
      <dsp:spPr>
        <a:xfrm>
          <a:off x="3040671" y="2424903"/>
          <a:ext cx="2688986" cy="632282"/>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Develop policies and procedures detailing how they would inform clients regarding breaches of confidentiality</a:t>
          </a:r>
          <a:endParaRPr lang="en-GB" sz="1200" kern="1200" dirty="0">
            <a:latin typeface="Calibri" panose="020F0502020204030204" pitchFamily="34" charset="0"/>
            <a:cs typeface="Calibri" panose="020F0502020204030204" pitchFamily="34" charset="0"/>
          </a:endParaRPr>
        </a:p>
      </dsp:txBody>
      <dsp:txXfrm>
        <a:off x="3059190" y="2443422"/>
        <a:ext cx="2651948" cy="595244"/>
      </dsp:txXfrm>
    </dsp:sp>
    <dsp:sp modelId="{457D29FF-4704-4678-A82C-53A484A00214}">
      <dsp:nvSpPr>
        <dsp:cNvPr id="0" name=""/>
        <dsp:cNvSpPr/>
      </dsp:nvSpPr>
      <dsp:spPr>
        <a:xfrm>
          <a:off x="5985062" y="0"/>
          <a:ext cx="2782431" cy="32183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i="0" kern="1200" dirty="0">
              <a:latin typeface="Calibri" panose="020F0502020204030204" pitchFamily="34" charset="0"/>
              <a:cs typeface="Calibri" panose="020F0502020204030204" pitchFamily="34" charset="0"/>
            </a:rPr>
            <a:t>Client Misdiagnosis/</a:t>
          </a:r>
          <a:br>
            <a:rPr lang="en-GB" sz="2300" b="1" i="0" kern="1200" dirty="0">
              <a:latin typeface="Calibri" panose="020F0502020204030204" pitchFamily="34" charset="0"/>
              <a:cs typeface="Calibri" panose="020F0502020204030204" pitchFamily="34" charset="0"/>
            </a:rPr>
          </a:br>
          <a:r>
            <a:rPr lang="en-GB" sz="2300" b="1" i="0" kern="1200" dirty="0">
              <a:latin typeface="Calibri" panose="020F0502020204030204" pitchFamily="34" charset="0"/>
              <a:cs typeface="Calibri" panose="020F0502020204030204" pitchFamily="34" charset="0"/>
            </a:rPr>
            <a:t>Abandonment</a:t>
          </a:r>
          <a:endParaRPr lang="en-GB" sz="2300" kern="1200" dirty="0">
            <a:latin typeface="Calibri" panose="020F0502020204030204" pitchFamily="34" charset="0"/>
            <a:cs typeface="Calibri" panose="020F0502020204030204" pitchFamily="34" charset="0"/>
          </a:endParaRPr>
        </a:p>
      </dsp:txBody>
      <dsp:txXfrm>
        <a:off x="5985062" y="0"/>
        <a:ext cx="2782431" cy="965514"/>
      </dsp:txXfrm>
    </dsp:sp>
    <dsp:sp modelId="{4783A1F9-9902-4682-ADBA-148347A27AF6}">
      <dsp:nvSpPr>
        <dsp:cNvPr id="0" name=""/>
        <dsp:cNvSpPr/>
      </dsp:nvSpPr>
      <dsp:spPr>
        <a:xfrm>
          <a:off x="6263305" y="966456"/>
          <a:ext cx="2225944" cy="97038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Supplement their ai-generated assessments with their own independent assessments and judgment</a:t>
          </a:r>
          <a:endParaRPr lang="en-GB" sz="1200" kern="1200" dirty="0">
            <a:latin typeface="Calibri" panose="020F0502020204030204" pitchFamily="34" charset="0"/>
            <a:cs typeface="Calibri" panose="020F0502020204030204" pitchFamily="34" charset="0"/>
          </a:endParaRPr>
        </a:p>
      </dsp:txBody>
      <dsp:txXfrm>
        <a:off x="6291727" y="994878"/>
        <a:ext cx="2169100" cy="913541"/>
      </dsp:txXfrm>
    </dsp:sp>
    <dsp:sp modelId="{10FC26CE-3AF9-449A-8EB3-654EB3F14AD0}">
      <dsp:nvSpPr>
        <dsp:cNvPr id="0" name=""/>
        <dsp:cNvSpPr/>
      </dsp:nvSpPr>
      <dsp:spPr>
        <a:xfrm>
          <a:off x="6263305" y="2086132"/>
          <a:ext cx="2225944" cy="97038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To respond to their messages and postings in a timely fashion</a:t>
          </a:r>
          <a:endParaRPr lang="en-GB" sz="1200" kern="1200" dirty="0">
            <a:latin typeface="Calibri" panose="020F0502020204030204" pitchFamily="34" charset="0"/>
            <a:cs typeface="Calibri" panose="020F0502020204030204" pitchFamily="34" charset="0"/>
          </a:endParaRPr>
        </a:p>
      </dsp:txBody>
      <dsp:txXfrm>
        <a:off x="6291727" y="2114554"/>
        <a:ext cx="2169100" cy="913541"/>
      </dsp:txXfrm>
    </dsp:sp>
    <dsp:sp modelId="{30DA16BF-8FAA-4D67-9598-0DC23D9B4631}">
      <dsp:nvSpPr>
        <dsp:cNvPr id="0" name=""/>
        <dsp:cNvSpPr/>
      </dsp:nvSpPr>
      <dsp:spPr>
        <a:xfrm>
          <a:off x="8976176" y="0"/>
          <a:ext cx="2782431" cy="32183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1" i="0" kern="1200" dirty="0">
              <a:latin typeface="Calibri" panose="020F0502020204030204" pitchFamily="34" charset="0"/>
              <a:cs typeface="Calibri" panose="020F0502020204030204" pitchFamily="34" charset="0"/>
            </a:rPr>
            <a:t>Plagiarism and Algorithmic bias</a:t>
          </a:r>
          <a:endParaRPr lang="en-GB" sz="2300" kern="1200" dirty="0">
            <a:latin typeface="Calibri" panose="020F0502020204030204" pitchFamily="34" charset="0"/>
            <a:cs typeface="Calibri" panose="020F0502020204030204" pitchFamily="34" charset="0"/>
          </a:endParaRPr>
        </a:p>
      </dsp:txBody>
      <dsp:txXfrm>
        <a:off x="8976176" y="0"/>
        <a:ext cx="2782431" cy="965514"/>
      </dsp:txXfrm>
    </dsp:sp>
    <dsp:sp modelId="{A8AB46D4-E7C9-463F-857D-427207CD8103}">
      <dsp:nvSpPr>
        <dsp:cNvPr id="0" name=""/>
        <dsp:cNvSpPr/>
      </dsp:nvSpPr>
      <dsp:spPr>
        <a:xfrm>
          <a:off x="9254419" y="966456"/>
          <a:ext cx="2225944" cy="97038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Use </a:t>
          </a:r>
          <a:r>
            <a:rPr lang="en-GB" sz="1200" b="0" i="0" kern="1200" dirty="0" err="1">
              <a:latin typeface="Calibri" panose="020F0502020204030204" pitchFamily="34" charset="0"/>
              <a:cs typeface="Calibri" panose="020F0502020204030204" pitchFamily="34" charset="0"/>
            </a:rPr>
            <a:t>chatgpt</a:t>
          </a:r>
          <a:r>
            <a:rPr lang="en-GB" sz="1200" b="0" i="0" kern="1200" dirty="0">
              <a:latin typeface="Calibri" panose="020F0502020204030204" pitchFamily="34" charset="0"/>
              <a:cs typeface="Calibri" panose="020F0502020204030204" pitchFamily="34" charset="0"/>
            </a:rPr>
            <a:t> to produce content that may be useful in grant applications, program evaluations, advocacy efforts, and fundraising appeals. </a:t>
          </a:r>
          <a:endParaRPr lang="en-GB" sz="1200" kern="1200" dirty="0">
            <a:latin typeface="Calibri" panose="020F0502020204030204" pitchFamily="34" charset="0"/>
            <a:cs typeface="Calibri" panose="020F0502020204030204" pitchFamily="34" charset="0"/>
          </a:endParaRPr>
        </a:p>
      </dsp:txBody>
      <dsp:txXfrm>
        <a:off x="9282841" y="994878"/>
        <a:ext cx="2169100" cy="913541"/>
      </dsp:txXfrm>
    </dsp:sp>
    <dsp:sp modelId="{870EF838-5EC4-4D7E-BC14-BBC0EF1C5FD1}">
      <dsp:nvSpPr>
        <dsp:cNvPr id="0" name=""/>
        <dsp:cNvSpPr/>
      </dsp:nvSpPr>
      <dsp:spPr>
        <a:xfrm>
          <a:off x="9254419" y="2086132"/>
          <a:ext cx="2225944" cy="97038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GB" sz="1200" b="0" i="0" kern="1200" dirty="0">
              <a:latin typeface="Calibri" panose="020F0502020204030204" pitchFamily="34" charset="0"/>
              <a:cs typeface="Calibri" panose="020F0502020204030204" pitchFamily="34" charset="0"/>
            </a:rPr>
            <a:t>Algorithms used to assess clients and develop interventions and treatment plans will incorporate significant bias</a:t>
          </a:r>
          <a:endParaRPr lang="en-GB" sz="1200" kern="1200" dirty="0">
            <a:latin typeface="Calibri" panose="020F0502020204030204" pitchFamily="34" charset="0"/>
            <a:cs typeface="Calibri" panose="020F0502020204030204" pitchFamily="34" charset="0"/>
          </a:endParaRPr>
        </a:p>
      </dsp:txBody>
      <dsp:txXfrm>
        <a:off x="9282841" y="2114554"/>
        <a:ext cx="2169100" cy="9135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DC80E-22C7-4E73-9DA3-DCF94780DAA7}">
      <dsp:nvSpPr>
        <dsp:cNvPr id="0" name=""/>
        <dsp:cNvSpPr/>
      </dsp:nvSpPr>
      <dsp:spPr>
        <a:xfrm>
          <a:off x="1158" y="0"/>
          <a:ext cx="3011483" cy="374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endParaRPr lang="en-GB" sz="5100" kern="1200"/>
        </a:p>
      </dsp:txBody>
      <dsp:txXfrm>
        <a:off x="1158" y="0"/>
        <a:ext cx="3011483" cy="1124426"/>
      </dsp:txXfrm>
    </dsp:sp>
    <dsp:sp modelId="{5F5B0489-B64B-4A24-BFFB-DA1171EAA63E}">
      <dsp:nvSpPr>
        <dsp:cNvPr id="0" name=""/>
        <dsp:cNvSpPr/>
      </dsp:nvSpPr>
      <dsp:spPr>
        <a:xfrm>
          <a:off x="302306" y="1125524"/>
          <a:ext cx="2409186" cy="1130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12395" rIns="149860" bIns="112395" numCol="1" spcCol="1270" anchor="ctr" anchorCtr="0">
          <a:noAutofit/>
        </a:bodyPr>
        <a:lstStyle/>
        <a:p>
          <a:pPr marL="0" lvl="0" indent="0" algn="ctr" defTabSz="2622550">
            <a:lnSpc>
              <a:spcPct val="90000"/>
            </a:lnSpc>
            <a:spcBef>
              <a:spcPct val="0"/>
            </a:spcBef>
            <a:spcAft>
              <a:spcPct val="35000"/>
            </a:spcAft>
            <a:buNone/>
          </a:pPr>
          <a:endParaRPr lang="en-GB" sz="5900" kern="1200"/>
        </a:p>
      </dsp:txBody>
      <dsp:txXfrm>
        <a:off x="335405" y="1158623"/>
        <a:ext cx="2342988" cy="1063901"/>
      </dsp:txXfrm>
    </dsp:sp>
    <dsp:sp modelId="{5F953CD6-2511-492A-B30C-685EA7B6F4FC}">
      <dsp:nvSpPr>
        <dsp:cNvPr id="0" name=""/>
        <dsp:cNvSpPr/>
      </dsp:nvSpPr>
      <dsp:spPr>
        <a:xfrm>
          <a:off x="302306" y="2429485"/>
          <a:ext cx="2409186" cy="1130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12395" rIns="149860" bIns="112395" numCol="1" spcCol="1270" anchor="ctr" anchorCtr="0">
          <a:noAutofit/>
        </a:bodyPr>
        <a:lstStyle/>
        <a:p>
          <a:pPr marL="0" lvl="0" indent="0" algn="ctr" defTabSz="2622550">
            <a:lnSpc>
              <a:spcPct val="90000"/>
            </a:lnSpc>
            <a:spcBef>
              <a:spcPct val="0"/>
            </a:spcBef>
            <a:spcAft>
              <a:spcPct val="35000"/>
            </a:spcAft>
            <a:buNone/>
          </a:pPr>
          <a:endParaRPr lang="en-GB" sz="5900" kern="1200"/>
        </a:p>
      </dsp:txBody>
      <dsp:txXfrm>
        <a:off x="335405" y="2462584"/>
        <a:ext cx="2342988" cy="1063901"/>
      </dsp:txXfrm>
    </dsp:sp>
    <dsp:sp modelId="{873A2597-C292-45C9-A8C9-FBBD18B56A5A}">
      <dsp:nvSpPr>
        <dsp:cNvPr id="0" name=""/>
        <dsp:cNvSpPr/>
      </dsp:nvSpPr>
      <dsp:spPr>
        <a:xfrm>
          <a:off x="3238502" y="0"/>
          <a:ext cx="3011483" cy="374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endParaRPr lang="en-GB" sz="5100" kern="1200"/>
        </a:p>
      </dsp:txBody>
      <dsp:txXfrm>
        <a:off x="3238502" y="0"/>
        <a:ext cx="3011483" cy="1124426"/>
      </dsp:txXfrm>
    </dsp:sp>
    <dsp:sp modelId="{0B99D63F-3C9E-465C-ADED-A2DCD0C57ED6}">
      <dsp:nvSpPr>
        <dsp:cNvPr id="0" name=""/>
        <dsp:cNvSpPr/>
      </dsp:nvSpPr>
      <dsp:spPr>
        <a:xfrm>
          <a:off x="3539650" y="1125524"/>
          <a:ext cx="2409186" cy="1130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12395" rIns="149860" bIns="112395" numCol="1" spcCol="1270" anchor="ctr" anchorCtr="0">
          <a:noAutofit/>
        </a:bodyPr>
        <a:lstStyle/>
        <a:p>
          <a:pPr marL="0" lvl="0" indent="0" algn="ctr" defTabSz="2622550">
            <a:lnSpc>
              <a:spcPct val="90000"/>
            </a:lnSpc>
            <a:spcBef>
              <a:spcPct val="0"/>
            </a:spcBef>
            <a:spcAft>
              <a:spcPct val="35000"/>
            </a:spcAft>
            <a:buNone/>
          </a:pPr>
          <a:endParaRPr lang="en-GB" sz="5900" kern="1200"/>
        </a:p>
      </dsp:txBody>
      <dsp:txXfrm>
        <a:off x="3572749" y="1158623"/>
        <a:ext cx="2342988" cy="1063901"/>
      </dsp:txXfrm>
    </dsp:sp>
    <dsp:sp modelId="{50261D2A-A387-4A85-9DAD-8160E4397308}">
      <dsp:nvSpPr>
        <dsp:cNvPr id="0" name=""/>
        <dsp:cNvSpPr/>
      </dsp:nvSpPr>
      <dsp:spPr>
        <a:xfrm>
          <a:off x="3539650" y="2429485"/>
          <a:ext cx="2409186" cy="1130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12395" rIns="149860" bIns="112395" numCol="1" spcCol="1270" anchor="ctr" anchorCtr="0">
          <a:noAutofit/>
        </a:bodyPr>
        <a:lstStyle/>
        <a:p>
          <a:pPr marL="0" lvl="0" indent="0" algn="ctr" defTabSz="2622550">
            <a:lnSpc>
              <a:spcPct val="90000"/>
            </a:lnSpc>
            <a:spcBef>
              <a:spcPct val="0"/>
            </a:spcBef>
            <a:spcAft>
              <a:spcPct val="35000"/>
            </a:spcAft>
            <a:buNone/>
          </a:pPr>
          <a:endParaRPr lang="en-GB" sz="5900" kern="1200"/>
        </a:p>
      </dsp:txBody>
      <dsp:txXfrm>
        <a:off x="3572749" y="2462584"/>
        <a:ext cx="2342988" cy="1063901"/>
      </dsp:txXfrm>
    </dsp:sp>
    <dsp:sp modelId="{CF15F91D-9D2C-4671-9A69-2003B9E7C4ED}">
      <dsp:nvSpPr>
        <dsp:cNvPr id="0" name=""/>
        <dsp:cNvSpPr/>
      </dsp:nvSpPr>
      <dsp:spPr>
        <a:xfrm>
          <a:off x="6475846" y="0"/>
          <a:ext cx="3011483" cy="37480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4310" tIns="194310" rIns="194310" bIns="194310" numCol="1" spcCol="1270" anchor="ctr" anchorCtr="0">
          <a:noAutofit/>
        </a:bodyPr>
        <a:lstStyle/>
        <a:p>
          <a:pPr marL="0" lvl="0" indent="0" algn="ctr" defTabSz="2266950">
            <a:lnSpc>
              <a:spcPct val="90000"/>
            </a:lnSpc>
            <a:spcBef>
              <a:spcPct val="0"/>
            </a:spcBef>
            <a:spcAft>
              <a:spcPct val="35000"/>
            </a:spcAft>
            <a:buNone/>
          </a:pPr>
          <a:endParaRPr lang="en-GB" sz="5100" kern="1200"/>
        </a:p>
      </dsp:txBody>
      <dsp:txXfrm>
        <a:off x="6475846" y="0"/>
        <a:ext cx="3011483" cy="1124426"/>
      </dsp:txXfrm>
    </dsp:sp>
    <dsp:sp modelId="{31E5A907-8B0C-432D-BD6A-776D3CF85D52}">
      <dsp:nvSpPr>
        <dsp:cNvPr id="0" name=""/>
        <dsp:cNvSpPr/>
      </dsp:nvSpPr>
      <dsp:spPr>
        <a:xfrm>
          <a:off x="6776995" y="1125524"/>
          <a:ext cx="2409186" cy="1130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12395" rIns="149860" bIns="112395" numCol="1" spcCol="1270" anchor="ctr" anchorCtr="0">
          <a:noAutofit/>
        </a:bodyPr>
        <a:lstStyle/>
        <a:p>
          <a:pPr marL="0" lvl="0" indent="0" algn="ctr" defTabSz="2622550">
            <a:lnSpc>
              <a:spcPct val="90000"/>
            </a:lnSpc>
            <a:spcBef>
              <a:spcPct val="0"/>
            </a:spcBef>
            <a:spcAft>
              <a:spcPct val="35000"/>
            </a:spcAft>
            <a:buNone/>
          </a:pPr>
          <a:endParaRPr lang="en-GB" sz="5900" kern="1200"/>
        </a:p>
      </dsp:txBody>
      <dsp:txXfrm>
        <a:off x="6810094" y="1158623"/>
        <a:ext cx="2342988" cy="1063901"/>
      </dsp:txXfrm>
    </dsp:sp>
    <dsp:sp modelId="{29878215-9FCC-4717-874D-EDB0A9684431}">
      <dsp:nvSpPr>
        <dsp:cNvPr id="0" name=""/>
        <dsp:cNvSpPr/>
      </dsp:nvSpPr>
      <dsp:spPr>
        <a:xfrm>
          <a:off x="6776995" y="2429485"/>
          <a:ext cx="2409186" cy="11300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860" tIns="112395" rIns="149860" bIns="112395" numCol="1" spcCol="1270" anchor="ctr" anchorCtr="0">
          <a:noAutofit/>
        </a:bodyPr>
        <a:lstStyle/>
        <a:p>
          <a:pPr marL="0" lvl="0" indent="0" algn="ctr" defTabSz="2622550">
            <a:lnSpc>
              <a:spcPct val="90000"/>
            </a:lnSpc>
            <a:spcBef>
              <a:spcPct val="0"/>
            </a:spcBef>
            <a:spcAft>
              <a:spcPct val="35000"/>
            </a:spcAft>
            <a:buNone/>
          </a:pPr>
          <a:endParaRPr lang="en-GB" sz="5900" kern="1200"/>
        </a:p>
      </dsp:txBody>
      <dsp:txXfrm>
        <a:off x="6810094" y="2462584"/>
        <a:ext cx="2342988" cy="1063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13E47-B1C8-4646-A423-8F366BF59266}">
      <dsp:nvSpPr>
        <dsp:cNvPr id="0" name=""/>
        <dsp:cNvSpPr/>
      </dsp:nvSpPr>
      <dsp:spPr>
        <a:xfrm>
          <a:off x="0" y="29292"/>
          <a:ext cx="4108175" cy="39130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alibri" panose="020F0502020204030204" pitchFamily="34" charset="0"/>
              <a:cs typeface="Calibri" panose="020F0502020204030204" pitchFamily="34" charset="0"/>
            </a:rPr>
            <a:t>Intervention</a:t>
          </a:r>
        </a:p>
      </dsp:txBody>
      <dsp:txXfrm>
        <a:off x="0" y="29292"/>
        <a:ext cx="4108175" cy="391309"/>
      </dsp:txXfrm>
    </dsp:sp>
    <dsp:sp modelId="{2B100C21-7608-42AB-AFB6-554E213454A6}">
      <dsp:nvSpPr>
        <dsp:cNvPr id="0" name=""/>
        <dsp:cNvSpPr/>
      </dsp:nvSpPr>
      <dsp:spPr>
        <a:xfrm>
          <a:off x="0" y="429549"/>
          <a:ext cx="4108175" cy="10911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Web-based interventions</a:t>
          </a:r>
        </a:p>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Sourcing and signposting</a:t>
          </a:r>
        </a:p>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Evaluation and monitoring</a:t>
          </a:r>
        </a:p>
      </dsp:txBody>
      <dsp:txXfrm>
        <a:off x="0" y="429549"/>
        <a:ext cx="4108175" cy="1091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20FEC-A900-4445-A06E-688D62FEF278}">
      <dsp:nvSpPr>
        <dsp:cNvPr id="0" name=""/>
        <dsp:cNvSpPr/>
      </dsp:nvSpPr>
      <dsp:spPr>
        <a:xfrm>
          <a:off x="0" y="9939"/>
          <a:ext cx="4108175"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Calibri" panose="020F0502020204030204" pitchFamily="34" charset="0"/>
              <a:cs typeface="Calibri" panose="020F0502020204030204" pitchFamily="34" charset="0"/>
            </a:rPr>
            <a:t>Assessment</a:t>
          </a:r>
        </a:p>
      </dsp:txBody>
      <dsp:txXfrm>
        <a:off x="0" y="9939"/>
        <a:ext cx="4108175" cy="489600"/>
      </dsp:txXfrm>
    </dsp:sp>
    <dsp:sp modelId="{F81FC09F-C179-42A2-BD83-D6309EDA7AA6}">
      <dsp:nvSpPr>
        <dsp:cNvPr id="0" name=""/>
        <dsp:cNvSpPr/>
      </dsp:nvSpPr>
      <dsp:spPr>
        <a:xfrm>
          <a:off x="0" y="495011"/>
          <a:ext cx="4108175" cy="793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Self-guided assessment</a:t>
          </a:r>
        </a:p>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Automated assessment</a:t>
          </a:r>
        </a:p>
      </dsp:txBody>
      <dsp:txXfrm>
        <a:off x="0" y="495011"/>
        <a:ext cx="4108175" cy="7933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AB3EB-7D7D-4A73-B260-68CA5AEB96A4}">
      <dsp:nvSpPr>
        <dsp:cNvPr id="0" name=""/>
        <dsp:cNvSpPr/>
      </dsp:nvSpPr>
      <dsp:spPr>
        <a:xfrm>
          <a:off x="0" y="17137"/>
          <a:ext cx="4108175" cy="432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Calibri" panose="020F0502020204030204" pitchFamily="34" charset="0"/>
              <a:cs typeface="Calibri" panose="020F0502020204030204" pitchFamily="34" charset="0"/>
            </a:rPr>
            <a:t>Communication</a:t>
          </a:r>
          <a:endParaRPr lang="en-GB" sz="1800" kern="1200" dirty="0">
            <a:latin typeface="Calibri" panose="020F0502020204030204" pitchFamily="34" charset="0"/>
            <a:cs typeface="Calibri" panose="020F0502020204030204" pitchFamily="34" charset="0"/>
          </a:endParaRPr>
        </a:p>
      </dsp:txBody>
      <dsp:txXfrm>
        <a:off x="0" y="17137"/>
        <a:ext cx="4108175" cy="432000"/>
      </dsp:txXfrm>
    </dsp:sp>
    <dsp:sp modelId="{ADF2900B-4427-4C7E-A012-985AF036796C}">
      <dsp:nvSpPr>
        <dsp:cNvPr id="0" name=""/>
        <dsp:cNvSpPr/>
      </dsp:nvSpPr>
      <dsp:spPr>
        <a:xfrm>
          <a:off x="0" y="449137"/>
          <a:ext cx="4108175" cy="10911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Screening</a:t>
          </a:r>
        </a:p>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Communication via text/email</a:t>
          </a:r>
        </a:p>
        <a:p>
          <a:pPr marL="171450" lvl="1" indent="-171450" algn="l" defTabSz="800100">
            <a:lnSpc>
              <a:spcPct val="90000"/>
            </a:lnSpc>
            <a:spcBef>
              <a:spcPct val="0"/>
            </a:spcBef>
            <a:spcAft>
              <a:spcPct val="15000"/>
            </a:spcAft>
            <a:buChar char="•"/>
          </a:pPr>
          <a:r>
            <a:rPr lang="en-GB" sz="1800" kern="1200" dirty="0">
              <a:latin typeface="Calibri" panose="020F0502020204030204" pitchFamily="34" charset="0"/>
              <a:cs typeface="Calibri" panose="020F0502020204030204" pitchFamily="34" charset="0"/>
            </a:rPr>
            <a:t>Video conferencing</a:t>
          </a:r>
        </a:p>
      </dsp:txBody>
      <dsp:txXfrm>
        <a:off x="0" y="449137"/>
        <a:ext cx="4108175" cy="10911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53B5D-CFBC-4507-9A36-F1D16B88D0D7}">
      <dsp:nvSpPr>
        <dsp:cNvPr id="0" name=""/>
        <dsp:cNvSpPr/>
      </dsp:nvSpPr>
      <dsp:spPr>
        <a:xfrm>
          <a:off x="5235" y="9312"/>
          <a:ext cx="2007084" cy="432000"/>
        </a:xfrm>
        <a:prstGeom prst="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Calibri" panose="020F0502020204030204" pitchFamily="34" charset="0"/>
              <a:cs typeface="Calibri" panose="020F0502020204030204" pitchFamily="34" charset="0"/>
            </a:rPr>
            <a:t>Laggards	</a:t>
          </a:r>
        </a:p>
      </dsp:txBody>
      <dsp:txXfrm>
        <a:off x="5235" y="9312"/>
        <a:ext cx="2007084" cy="432000"/>
      </dsp:txXfrm>
    </dsp:sp>
    <dsp:sp modelId="{0894D2F7-B4EC-47CA-B6BA-48B0D45BC0CE}">
      <dsp:nvSpPr>
        <dsp:cNvPr id="0" name=""/>
        <dsp:cNvSpPr/>
      </dsp:nvSpPr>
      <dsp:spPr>
        <a:xfrm>
          <a:off x="5235" y="441312"/>
          <a:ext cx="2007084" cy="25940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Tend to be focused on "traditions", the last to adopt an innovation</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Show little to no opinion leadership; </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Limited financial liquidity/resources</a:t>
          </a:r>
        </a:p>
      </dsp:txBody>
      <dsp:txXfrm>
        <a:off x="5235" y="441312"/>
        <a:ext cx="2007084" cy="2594024"/>
      </dsp:txXfrm>
    </dsp:sp>
    <dsp:sp modelId="{615F45A4-1565-4327-8AA1-047B2F33A47A}">
      <dsp:nvSpPr>
        <dsp:cNvPr id="0" name=""/>
        <dsp:cNvSpPr/>
      </dsp:nvSpPr>
      <dsp:spPr>
        <a:xfrm>
          <a:off x="2293311" y="9312"/>
          <a:ext cx="2007084" cy="432000"/>
        </a:xfrm>
        <a:prstGeom prst="rect">
          <a:avLst/>
        </a:prstGeom>
        <a:solidFill>
          <a:schemeClr val="accent1">
            <a:shade val="80000"/>
            <a:hueOff val="-65548"/>
            <a:satOff val="-2573"/>
            <a:lumOff val="6761"/>
            <a:alphaOff val="0"/>
          </a:schemeClr>
        </a:solidFill>
        <a:ln w="12700" cap="flat" cmpd="sng" algn="ctr">
          <a:solidFill>
            <a:schemeClr val="accent1">
              <a:shade val="80000"/>
              <a:hueOff val="-65548"/>
              <a:satOff val="-2573"/>
              <a:lumOff val="67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Calibri" panose="020F0502020204030204" pitchFamily="34" charset="0"/>
              <a:cs typeface="Calibri" panose="020F0502020204030204" pitchFamily="34" charset="0"/>
            </a:rPr>
            <a:t>Late Majority	</a:t>
          </a:r>
        </a:p>
      </dsp:txBody>
      <dsp:txXfrm>
        <a:off x="2293311" y="9312"/>
        <a:ext cx="2007084" cy="432000"/>
      </dsp:txXfrm>
    </dsp:sp>
    <dsp:sp modelId="{B97AD215-86BE-40FC-B10A-B8F6E774078B}">
      <dsp:nvSpPr>
        <dsp:cNvPr id="0" name=""/>
        <dsp:cNvSpPr/>
      </dsp:nvSpPr>
      <dsp:spPr>
        <a:xfrm>
          <a:off x="2293311" y="441312"/>
          <a:ext cx="2007084" cy="25940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Approach an innovation with a high degree of scepticism and after most of the society has adopted the innovation.</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Little opinion leadership; little financial liquidity/resources</a:t>
          </a:r>
        </a:p>
      </dsp:txBody>
      <dsp:txXfrm>
        <a:off x="2293311" y="441312"/>
        <a:ext cx="2007084" cy="2594024"/>
      </dsp:txXfrm>
    </dsp:sp>
    <dsp:sp modelId="{227DE89F-CB3D-4DBF-8816-2E4567073604}">
      <dsp:nvSpPr>
        <dsp:cNvPr id="0" name=""/>
        <dsp:cNvSpPr/>
      </dsp:nvSpPr>
      <dsp:spPr>
        <a:xfrm>
          <a:off x="4581387" y="9312"/>
          <a:ext cx="2007084" cy="432000"/>
        </a:xfrm>
        <a:prstGeom prst="rect">
          <a:avLst/>
        </a:prstGeom>
        <a:solidFill>
          <a:schemeClr val="accent1">
            <a:shade val="80000"/>
            <a:hueOff val="-131095"/>
            <a:satOff val="-5146"/>
            <a:lumOff val="13522"/>
            <a:alphaOff val="0"/>
          </a:schemeClr>
        </a:solidFill>
        <a:ln w="12700" cap="flat" cmpd="sng" algn="ctr">
          <a:solidFill>
            <a:schemeClr val="accent1">
              <a:shade val="80000"/>
              <a:hueOff val="-131095"/>
              <a:satOff val="-5146"/>
              <a:lumOff val="135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Calibri" panose="020F0502020204030204" pitchFamily="34" charset="0"/>
              <a:cs typeface="Calibri" panose="020F0502020204030204" pitchFamily="34" charset="0"/>
            </a:rPr>
            <a:t>Early majority	</a:t>
          </a:r>
        </a:p>
      </dsp:txBody>
      <dsp:txXfrm>
        <a:off x="4581387" y="9312"/>
        <a:ext cx="2007084" cy="432000"/>
      </dsp:txXfrm>
    </dsp:sp>
    <dsp:sp modelId="{611C39E2-9935-4900-B44B-57C9F8DA94AF}">
      <dsp:nvSpPr>
        <dsp:cNvPr id="0" name=""/>
        <dsp:cNvSpPr/>
      </dsp:nvSpPr>
      <dsp:spPr>
        <a:xfrm>
          <a:off x="4581387" y="441312"/>
          <a:ext cx="2007084" cy="25940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Adopt an innovation after a varying degree of time that is significantly longer than the innovators and early adopters. </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Seldom hold positions of opinion leadership in a system</a:t>
          </a:r>
        </a:p>
      </dsp:txBody>
      <dsp:txXfrm>
        <a:off x="4581387" y="441312"/>
        <a:ext cx="2007084" cy="2594024"/>
      </dsp:txXfrm>
    </dsp:sp>
    <dsp:sp modelId="{A3F1626C-D6D3-46D0-9E9E-488DE6950EAC}">
      <dsp:nvSpPr>
        <dsp:cNvPr id="0" name=""/>
        <dsp:cNvSpPr/>
      </dsp:nvSpPr>
      <dsp:spPr>
        <a:xfrm>
          <a:off x="6869463" y="9312"/>
          <a:ext cx="2007084" cy="432000"/>
        </a:xfrm>
        <a:prstGeom prst="rect">
          <a:avLst/>
        </a:prstGeom>
        <a:solidFill>
          <a:schemeClr val="accent1">
            <a:shade val="80000"/>
            <a:hueOff val="-196643"/>
            <a:satOff val="-7719"/>
            <a:lumOff val="20284"/>
            <a:alphaOff val="0"/>
          </a:schemeClr>
        </a:solidFill>
        <a:ln w="12700" cap="flat" cmpd="sng" algn="ctr">
          <a:solidFill>
            <a:schemeClr val="accent1">
              <a:shade val="80000"/>
              <a:hueOff val="-196643"/>
              <a:satOff val="-7719"/>
              <a:lumOff val="202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Calibri" panose="020F0502020204030204" pitchFamily="34" charset="0"/>
              <a:cs typeface="Calibri" panose="020F0502020204030204" pitchFamily="34" charset="0"/>
            </a:rPr>
            <a:t>Early adopters	</a:t>
          </a:r>
        </a:p>
      </dsp:txBody>
      <dsp:txXfrm>
        <a:off x="6869463" y="9312"/>
        <a:ext cx="2007084" cy="432000"/>
      </dsp:txXfrm>
    </dsp:sp>
    <dsp:sp modelId="{454CE778-65BB-4078-B4CD-DD878E2CBEDB}">
      <dsp:nvSpPr>
        <dsp:cNvPr id="0" name=""/>
        <dsp:cNvSpPr/>
      </dsp:nvSpPr>
      <dsp:spPr>
        <a:xfrm>
          <a:off x="6869463" y="441312"/>
          <a:ext cx="2007084" cy="25940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Use a judicious choice of adoption to help them maintain a central communication position.</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Have the highest degree of opinion leadership among the adopter categories. </a:t>
          </a:r>
        </a:p>
      </dsp:txBody>
      <dsp:txXfrm>
        <a:off x="6869463" y="441312"/>
        <a:ext cx="2007084" cy="2594024"/>
      </dsp:txXfrm>
    </dsp:sp>
    <dsp:sp modelId="{38C06F93-C8E9-4B0A-97C1-E5D5ACB094A3}">
      <dsp:nvSpPr>
        <dsp:cNvPr id="0" name=""/>
        <dsp:cNvSpPr/>
      </dsp:nvSpPr>
      <dsp:spPr>
        <a:xfrm>
          <a:off x="9157539" y="9312"/>
          <a:ext cx="2007084" cy="432000"/>
        </a:xfrm>
        <a:prstGeom prst="rect">
          <a:avLst/>
        </a:prstGeom>
        <a:solidFill>
          <a:schemeClr val="accent1">
            <a:shade val="80000"/>
            <a:hueOff val="-262191"/>
            <a:satOff val="-10292"/>
            <a:lumOff val="27045"/>
            <a:alphaOff val="0"/>
          </a:schemeClr>
        </a:solidFill>
        <a:ln w="12700" cap="flat" cmpd="sng" algn="ctr">
          <a:solidFill>
            <a:schemeClr val="accent1">
              <a:shade val="80000"/>
              <a:hueOff val="-262191"/>
              <a:satOff val="-10292"/>
              <a:lumOff val="270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Calibri" panose="020F0502020204030204" pitchFamily="34" charset="0"/>
              <a:cs typeface="Calibri" panose="020F0502020204030204" pitchFamily="34" charset="0"/>
            </a:rPr>
            <a:t>Innovators	</a:t>
          </a:r>
        </a:p>
      </dsp:txBody>
      <dsp:txXfrm>
        <a:off x="9157539" y="9312"/>
        <a:ext cx="2007084" cy="432000"/>
      </dsp:txXfrm>
    </dsp:sp>
    <dsp:sp modelId="{D5536C31-2C51-4E42-AC37-BDA65E4B0A8F}">
      <dsp:nvSpPr>
        <dsp:cNvPr id="0" name=""/>
        <dsp:cNvSpPr/>
      </dsp:nvSpPr>
      <dsp:spPr>
        <a:xfrm>
          <a:off x="9157539" y="441312"/>
          <a:ext cx="2007084" cy="25940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Willing to take risks, </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Risk tolerance allows them to adopt technologies that may ultimately fail. </a:t>
          </a:r>
        </a:p>
        <a:p>
          <a:pPr marL="114300" lvl="1" indent="-114300" algn="l" defTabSz="666750">
            <a:lnSpc>
              <a:spcPct val="90000"/>
            </a:lnSpc>
            <a:spcBef>
              <a:spcPct val="0"/>
            </a:spcBef>
            <a:spcAft>
              <a:spcPct val="15000"/>
            </a:spcAft>
            <a:buChar char="•"/>
          </a:pPr>
          <a:r>
            <a:rPr lang="en-GB" sz="1500" kern="1200" dirty="0">
              <a:latin typeface="Calibri" panose="020F0502020204030204" pitchFamily="34" charset="0"/>
              <a:cs typeface="Calibri" panose="020F0502020204030204" pitchFamily="34" charset="0"/>
            </a:rPr>
            <a:t>Have financial liquidity, are social and have the closest contact with scientific sources</a:t>
          </a:r>
        </a:p>
      </dsp:txBody>
      <dsp:txXfrm>
        <a:off x="9157539" y="441312"/>
        <a:ext cx="2007084" cy="25940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FFC43-AB29-482A-9723-5B6CC6FEB11A}">
      <dsp:nvSpPr>
        <dsp:cNvPr id="0" name=""/>
        <dsp:cNvSpPr/>
      </dsp:nvSpPr>
      <dsp:spPr>
        <a:xfrm>
          <a:off x="31" y="31529"/>
          <a:ext cx="3055193"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alibri" panose="020F0502020204030204" pitchFamily="34" charset="0"/>
              <a:cs typeface="Calibri" panose="020F0502020204030204" pitchFamily="34" charset="0"/>
            </a:rPr>
            <a:t>Physical assistance robots (PAR)</a:t>
          </a:r>
        </a:p>
      </dsp:txBody>
      <dsp:txXfrm>
        <a:off x="31" y="31529"/>
        <a:ext cx="3055193" cy="489600"/>
      </dsp:txXfrm>
    </dsp:sp>
    <dsp:sp modelId="{5A206728-39D2-4986-BC9B-9D071318C1EE}">
      <dsp:nvSpPr>
        <dsp:cNvPr id="0" name=""/>
        <dsp:cNvSpPr/>
      </dsp:nvSpPr>
      <dsp:spPr>
        <a:xfrm>
          <a:off x="31" y="521129"/>
          <a:ext cx="3055193" cy="19132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latin typeface="Calibri" panose="020F0502020204030204" pitchFamily="34" charset="0"/>
              <a:cs typeface="Calibri" panose="020F0502020204030204" pitchFamily="34" charset="0"/>
            </a:rPr>
            <a:t>Some PARs have been designed to operate independently from the care workforce and others to support them to undertake physical tasks associated with performing their care role. </a:t>
          </a:r>
        </a:p>
      </dsp:txBody>
      <dsp:txXfrm>
        <a:off x="31" y="521129"/>
        <a:ext cx="3055193" cy="1913265"/>
      </dsp:txXfrm>
    </dsp:sp>
    <dsp:sp modelId="{86F8D3A3-23EC-4CB8-93E5-B194C6119C7B}">
      <dsp:nvSpPr>
        <dsp:cNvPr id="0" name=""/>
        <dsp:cNvSpPr/>
      </dsp:nvSpPr>
      <dsp:spPr>
        <a:xfrm>
          <a:off x="3482952" y="31529"/>
          <a:ext cx="3055193" cy="48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GB" sz="1700" kern="1200" dirty="0">
              <a:latin typeface="Calibri" panose="020F0502020204030204" pitchFamily="34" charset="0"/>
              <a:cs typeface="Calibri" panose="020F0502020204030204" pitchFamily="34" charset="0"/>
            </a:rPr>
            <a:t>Socially assistive robotics</a:t>
          </a:r>
        </a:p>
      </dsp:txBody>
      <dsp:txXfrm>
        <a:off x="3482952" y="31529"/>
        <a:ext cx="3055193" cy="489600"/>
      </dsp:txXfrm>
    </dsp:sp>
    <dsp:sp modelId="{7571CBEF-9EF5-4A54-A8EB-AD7783A1DA48}">
      <dsp:nvSpPr>
        <dsp:cNvPr id="0" name=""/>
        <dsp:cNvSpPr/>
      </dsp:nvSpPr>
      <dsp:spPr>
        <a:xfrm>
          <a:off x="3482952" y="521129"/>
          <a:ext cx="3055193" cy="19132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kern="1200" dirty="0">
              <a:latin typeface="Calibri" panose="020F0502020204030204" pitchFamily="34" charset="0"/>
              <a:cs typeface="Calibri" panose="020F0502020204030204" pitchFamily="34" charset="0"/>
            </a:rPr>
            <a:t>Companion robots have the ability to help people through individual </a:t>
          </a:r>
          <a:r>
            <a:rPr lang="fr-FR" sz="1700" kern="1200" dirty="0">
              <a:latin typeface="Calibri" panose="020F0502020204030204" pitchFamily="34" charset="0"/>
              <a:cs typeface="Calibri" panose="020F0502020204030204" pitchFamily="34" charset="0"/>
            </a:rPr>
            <a:t>non-contact assistance in convalescence, </a:t>
          </a:r>
          <a:r>
            <a:rPr lang="fr-FR" sz="1700" kern="1200" dirty="0" err="1">
              <a:latin typeface="Calibri" panose="020F0502020204030204" pitchFamily="34" charset="0"/>
              <a:cs typeface="Calibri" panose="020F0502020204030204" pitchFamily="34" charset="0"/>
            </a:rPr>
            <a:t>rehabilitation</a:t>
          </a:r>
          <a:r>
            <a:rPr lang="fr-FR" sz="1700" kern="1200" dirty="0">
              <a:latin typeface="Calibri" panose="020F0502020204030204" pitchFamily="34" charset="0"/>
              <a:cs typeface="Calibri" panose="020F0502020204030204" pitchFamily="34" charset="0"/>
            </a:rPr>
            <a:t>, training </a:t>
          </a:r>
          <a:r>
            <a:rPr lang="en-GB" sz="1700" kern="1200" dirty="0">
              <a:latin typeface="Calibri" panose="020F0502020204030204" pitchFamily="34" charset="0"/>
              <a:cs typeface="Calibri" panose="020F0502020204030204" pitchFamily="34" charset="0"/>
            </a:rPr>
            <a:t>and education.</a:t>
          </a:r>
        </a:p>
      </dsp:txBody>
      <dsp:txXfrm>
        <a:off x="3482952" y="521129"/>
        <a:ext cx="3055193" cy="1913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540BCE-E9D9-4570-AB93-F01DEE071DC8}">
      <dsp:nvSpPr>
        <dsp:cNvPr id="0" name=""/>
        <dsp:cNvSpPr/>
      </dsp:nvSpPr>
      <dsp:spPr>
        <a:xfrm>
          <a:off x="255524" y="1160"/>
          <a:ext cx="2385000" cy="76589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GB" sz="3900" kern="1200" dirty="0"/>
            <a:t>Generative</a:t>
          </a:r>
        </a:p>
      </dsp:txBody>
      <dsp:txXfrm>
        <a:off x="255524" y="1160"/>
        <a:ext cx="2385000" cy="765891"/>
      </dsp:txXfrm>
    </dsp:sp>
    <dsp:sp modelId="{7EA29C55-3622-413F-A16B-EA82F7788BFF}">
      <dsp:nvSpPr>
        <dsp:cNvPr id="0" name=""/>
        <dsp:cNvSpPr/>
      </dsp:nvSpPr>
      <dsp:spPr>
        <a:xfrm>
          <a:off x="210524" y="805347"/>
          <a:ext cx="2475000" cy="76589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GB" sz="3900" kern="1200" dirty="0"/>
            <a:t>Pre-trained</a:t>
          </a:r>
        </a:p>
      </dsp:txBody>
      <dsp:txXfrm>
        <a:off x="210524" y="805347"/>
        <a:ext cx="2475000" cy="765891"/>
      </dsp:txXfrm>
    </dsp:sp>
    <dsp:sp modelId="{DAA94914-2CBE-45AF-A08E-89323089DCF1}">
      <dsp:nvSpPr>
        <dsp:cNvPr id="0" name=""/>
        <dsp:cNvSpPr/>
      </dsp:nvSpPr>
      <dsp:spPr>
        <a:xfrm>
          <a:off x="120524" y="1609533"/>
          <a:ext cx="2655000" cy="76589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733550">
            <a:lnSpc>
              <a:spcPct val="90000"/>
            </a:lnSpc>
            <a:spcBef>
              <a:spcPct val="0"/>
            </a:spcBef>
            <a:spcAft>
              <a:spcPct val="35000"/>
            </a:spcAft>
            <a:buNone/>
          </a:pPr>
          <a:r>
            <a:rPr lang="en-GB" sz="3900" kern="1200"/>
            <a:t>Transformer </a:t>
          </a:r>
          <a:endParaRPr lang="en-GB" sz="3900" kern="1200" dirty="0"/>
        </a:p>
      </dsp:txBody>
      <dsp:txXfrm>
        <a:off x="120524" y="1609533"/>
        <a:ext cx="2655000" cy="7658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4B28E-ABD5-43F9-BCBC-0F9880DDCC2E}">
      <dsp:nvSpPr>
        <dsp:cNvPr id="0" name=""/>
        <dsp:cNvSpPr/>
      </dsp:nvSpPr>
      <dsp:spPr>
        <a:xfrm>
          <a:off x="752475" y="892"/>
          <a:ext cx="3339703" cy="2003821"/>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0" i="0" kern="1200" dirty="0">
              <a:latin typeface="Calibri" panose="020F0502020204030204" pitchFamily="34" charset="0"/>
              <a:cs typeface="Calibri" panose="020F0502020204030204" pitchFamily="34" charset="0"/>
            </a:rPr>
            <a:t>Robots should help redirect conversations when repetitive questioning becomes burdensome</a:t>
          </a:r>
          <a:endParaRPr lang="en-GB" sz="2300" kern="1200" dirty="0">
            <a:latin typeface="Calibri" panose="020F0502020204030204" pitchFamily="34" charset="0"/>
            <a:cs typeface="Calibri" panose="020F0502020204030204" pitchFamily="34" charset="0"/>
          </a:endParaRPr>
        </a:p>
      </dsp:txBody>
      <dsp:txXfrm>
        <a:off x="752475" y="892"/>
        <a:ext cx="3339703" cy="2003821"/>
      </dsp:txXfrm>
    </dsp:sp>
    <dsp:sp modelId="{0B1453CB-F355-44A1-9F75-0B5598530086}">
      <dsp:nvSpPr>
        <dsp:cNvPr id="0" name=""/>
        <dsp:cNvSpPr/>
      </dsp:nvSpPr>
      <dsp:spPr>
        <a:xfrm>
          <a:off x="4426148" y="892"/>
          <a:ext cx="3339703" cy="2003821"/>
        </a:xfrm>
        <a:prstGeom prst="rect">
          <a:avLst/>
        </a:prstGeom>
        <a:solidFill>
          <a:schemeClr val="accent1">
            <a:shade val="50000"/>
            <a:hueOff val="-98974"/>
            <a:satOff val="-4542"/>
            <a:lumOff val="144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0" i="0" kern="1200" dirty="0">
              <a:latin typeface="Calibri" panose="020F0502020204030204" pitchFamily="34" charset="0"/>
              <a:cs typeface="Calibri" panose="020F0502020204030204" pitchFamily="34" charset="0"/>
            </a:rPr>
            <a:t>Robots should be integrated into everyday objects that the people with dementia are already familiar with. </a:t>
          </a:r>
        </a:p>
      </dsp:txBody>
      <dsp:txXfrm>
        <a:off x="4426148" y="892"/>
        <a:ext cx="3339703" cy="2003821"/>
      </dsp:txXfrm>
    </dsp:sp>
    <dsp:sp modelId="{44167471-2BDC-4604-8785-D1BE7A02D1A0}">
      <dsp:nvSpPr>
        <dsp:cNvPr id="0" name=""/>
        <dsp:cNvSpPr/>
      </dsp:nvSpPr>
      <dsp:spPr>
        <a:xfrm>
          <a:off x="8099821" y="892"/>
          <a:ext cx="3339703" cy="2003821"/>
        </a:xfrm>
        <a:prstGeom prst="rect">
          <a:avLst/>
        </a:prstGeom>
        <a:solidFill>
          <a:schemeClr val="accent1">
            <a:shade val="50000"/>
            <a:hueOff val="-197949"/>
            <a:satOff val="-9084"/>
            <a:lumOff val="28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0" i="0" kern="1200" dirty="0">
              <a:latin typeface="Calibri" panose="020F0502020204030204" pitchFamily="34" charset="0"/>
              <a:cs typeface="Calibri" panose="020F0502020204030204" pitchFamily="34" charset="0"/>
            </a:rPr>
            <a:t>Robots should be able to adapt to new situations and to the behaviour of the person with dementia. </a:t>
          </a:r>
        </a:p>
      </dsp:txBody>
      <dsp:txXfrm>
        <a:off x="8099821" y="892"/>
        <a:ext cx="3339703" cy="2003821"/>
      </dsp:txXfrm>
    </dsp:sp>
    <dsp:sp modelId="{4B04D429-EDFA-4950-BB7F-47F08F361C29}">
      <dsp:nvSpPr>
        <dsp:cNvPr id="0" name=""/>
        <dsp:cNvSpPr/>
      </dsp:nvSpPr>
      <dsp:spPr>
        <a:xfrm>
          <a:off x="752475" y="2338685"/>
          <a:ext cx="3339703" cy="2003821"/>
        </a:xfrm>
        <a:prstGeom prst="rect">
          <a:avLst/>
        </a:prstGeom>
        <a:solidFill>
          <a:schemeClr val="accent1">
            <a:shade val="50000"/>
            <a:hueOff val="-296923"/>
            <a:satOff val="-13626"/>
            <a:lumOff val="43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0" i="0" kern="1200" dirty="0">
              <a:latin typeface="Calibri" panose="020F0502020204030204" pitchFamily="34" charset="0"/>
              <a:cs typeface="Calibri" panose="020F0502020204030204" pitchFamily="34" charset="0"/>
            </a:rPr>
            <a:t>Robots should be able to learn from end-users, and customize and personalize their interaction and responses.</a:t>
          </a:r>
        </a:p>
      </dsp:txBody>
      <dsp:txXfrm>
        <a:off x="752475" y="2338685"/>
        <a:ext cx="3339703" cy="2003821"/>
      </dsp:txXfrm>
    </dsp:sp>
    <dsp:sp modelId="{7C6EEC4E-D785-4F51-B2E8-7224728E64D9}">
      <dsp:nvSpPr>
        <dsp:cNvPr id="0" name=""/>
        <dsp:cNvSpPr/>
      </dsp:nvSpPr>
      <dsp:spPr>
        <a:xfrm>
          <a:off x="4426148" y="2338685"/>
          <a:ext cx="3339703" cy="2003821"/>
        </a:xfrm>
        <a:prstGeom prst="rect">
          <a:avLst/>
        </a:prstGeom>
        <a:solidFill>
          <a:schemeClr val="accent1">
            <a:shade val="50000"/>
            <a:hueOff val="-197949"/>
            <a:satOff val="-9084"/>
            <a:lumOff val="289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0" i="0" kern="1200" dirty="0">
              <a:latin typeface="Calibri" panose="020F0502020204030204" pitchFamily="34" charset="0"/>
              <a:cs typeface="Calibri" panose="020F0502020204030204" pitchFamily="34" charset="0"/>
            </a:rPr>
            <a:t>Robots should have human-like features that would help build trust. </a:t>
          </a:r>
        </a:p>
      </dsp:txBody>
      <dsp:txXfrm>
        <a:off x="4426148" y="2338685"/>
        <a:ext cx="3339703" cy="2003821"/>
      </dsp:txXfrm>
    </dsp:sp>
    <dsp:sp modelId="{4B31E5D3-9628-41DB-8B3B-D162CBA24B52}">
      <dsp:nvSpPr>
        <dsp:cNvPr id="0" name=""/>
        <dsp:cNvSpPr/>
      </dsp:nvSpPr>
      <dsp:spPr>
        <a:xfrm>
          <a:off x="8099821" y="2338685"/>
          <a:ext cx="3339703" cy="2003821"/>
        </a:xfrm>
        <a:prstGeom prst="rect">
          <a:avLst/>
        </a:prstGeom>
        <a:solidFill>
          <a:schemeClr val="accent1">
            <a:shade val="50000"/>
            <a:hueOff val="-98974"/>
            <a:satOff val="-4542"/>
            <a:lumOff val="144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0" i="0" kern="1200" dirty="0">
              <a:latin typeface="Calibri" panose="020F0502020204030204" pitchFamily="34" charset="0"/>
              <a:cs typeface="Calibri" panose="020F0502020204030204" pitchFamily="34" charset="0"/>
            </a:rPr>
            <a:t>Robots should interact with humans via voice activation --much like a smart speaker. </a:t>
          </a:r>
        </a:p>
      </dsp:txBody>
      <dsp:txXfrm>
        <a:off x="8099821" y="2338685"/>
        <a:ext cx="3339703" cy="200382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9/16/2024</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346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9/16/2024</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849976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9/16/2024</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99871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9/16/2024</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452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9/16/2024</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451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9/16/2024</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27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9/16/2024</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472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9/16/2024</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88021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9/16/2024</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4774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9/16/2024</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578494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9/16/2024</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469176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9/16/2024</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01121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7.xml"/><Relationship Id="rId7" Type="http://schemas.openxmlformats.org/officeDocument/2006/relationships/image" Target="../media/image1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hyperlink" Target="https://www.youtube.com/watch?v=RhquZ1HJxgY"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10.xml"/><Relationship Id="rId7" Type="http://schemas.openxmlformats.org/officeDocument/2006/relationships/image" Target="../media/image26.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29.png"/><Relationship Id="rId4" Type="http://schemas.openxmlformats.org/officeDocument/2006/relationships/diagramQuickStyle" Target="../diagrams/quickStyle10.xml"/><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30.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ifsw.org/global-definition-of-social-work/" TargetMode="External"/><Relationship Id="rId2" Type="http://schemas.openxmlformats.org/officeDocument/2006/relationships/hyperlink" Target="https://doi.org/10.1093/bjsw/bcac02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8.png"/><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6.xml"/><Relationship Id="rId7" Type="http://schemas.openxmlformats.org/officeDocument/2006/relationships/image" Target="../media/image1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16.png"/><Relationship Id="rId5" Type="http://schemas.openxmlformats.org/officeDocument/2006/relationships/diagramColors" Target="../diagrams/colors6.xml"/><Relationship Id="rId10" Type="http://schemas.openxmlformats.org/officeDocument/2006/relationships/image" Target="../media/image15.png"/><Relationship Id="rId4" Type="http://schemas.openxmlformats.org/officeDocument/2006/relationships/diagramQuickStyle" Target="../diagrams/quickStyle6.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Background Fill">
            <a:extLst>
              <a:ext uri="{FF2B5EF4-FFF2-40B4-BE49-F238E27FC236}">
                <a16:creationId xmlns:a16="http://schemas.microsoft.com/office/drawing/2014/main" id="{6DA65B90-7B06-4499-91BA-CDDD36132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ack">
            <a:extLst>
              <a:ext uri="{FF2B5EF4-FFF2-40B4-BE49-F238E27FC236}">
                <a16:creationId xmlns:a16="http://schemas.microsoft.com/office/drawing/2014/main" id="{E99D7AAF-4170-4D21-AB6C-605F6F100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Camera and plant on table">
            <a:extLst>
              <a:ext uri="{FF2B5EF4-FFF2-40B4-BE49-F238E27FC236}">
                <a16:creationId xmlns:a16="http://schemas.microsoft.com/office/drawing/2014/main" id="{9789AF2A-865B-2F76-18A7-B1DCF9996674}"/>
              </a:ext>
            </a:extLst>
          </p:cNvPr>
          <p:cNvPicPr>
            <a:picLocks noChangeAspect="1"/>
          </p:cNvPicPr>
          <p:nvPr/>
        </p:nvPicPr>
        <p:blipFill rotWithShape="1">
          <a:blip r:embed="rId2">
            <a:alphaModFix amt="40000"/>
          </a:blip>
          <a:srcRect t="6349" r="-1" b="9359"/>
          <a:stretch/>
        </p:blipFill>
        <p:spPr>
          <a:xfrm>
            <a:off x="20" y="10"/>
            <a:ext cx="12188932" cy="6857990"/>
          </a:xfrm>
          <a:prstGeom prst="rect">
            <a:avLst/>
          </a:prstGeom>
        </p:spPr>
      </p:pic>
      <p:sp>
        <p:nvSpPr>
          <p:cNvPr id="13" name="Main Frame">
            <a:extLst>
              <a:ext uri="{FF2B5EF4-FFF2-40B4-BE49-F238E27FC236}">
                <a16:creationId xmlns:a16="http://schemas.microsoft.com/office/drawing/2014/main" id="{9502469D-C562-48E3-ABA2-3CFA55C526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744" y="334928"/>
            <a:ext cx="11456511" cy="6188146"/>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B1B5A-D47B-EBE0-CB8D-8143FF04187F}"/>
              </a:ext>
            </a:extLst>
          </p:cNvPr>
          <p:cNvSpPr>
            <a:spLocks noGrp="1"/>
          </p:cNvSpPr>
          <p:nvPr>
            <p:ph type="ctrTitle"/>
          </p:nvPr>
        </p:nvSpPr>
        <p:spPr>
          <a:xfrm>
            <a:off x="841248" y="663961"/>
            <a:ext cx="6947455" cy="3847080"/>
          </a:xfrm>
        </p:spPr>
        <p:txBody>
          <a:bodyPr anchor="b">
            <a:normAutofit/>
          </a:bodyPr>
          <a:lstStyle/>
          <a:p>
            <a:r>
              <a:rPr lang="en-GB" b="1" dirty="0">
                <a:solidFill>
                  <a:srgbClr val="FFFFFF"/>
                </a:solidFill>
                <a:effectLst/>
                <a:latin typeface="Calibri" panose="020F0502020204030204" pitchFamily="34" charset="0"/>
                <a:ea typeface="PMingLiU" panose="02020500000000000000" pitchFamily="18" charset="-120"/>
              </a:rPr>
              <a:t>Contemporary </a:t>
            </a:r>
            <a:br>
              <a:rPr lang="en-GB" b="1" dirty="0">
                <a:solidFill>
                  <a:srgbClr val="FFFFFF"/>
                </a:solidFill>
                <a:effectLst/>
                <a:latin typeface="Calibri" panose="020F0502020204030204" pitchFamily="34" charset="0"/>
                <a:ea typeface="PMingLiU" panose="02020500000000000000" pitchFamily="18" charset="-120"/>
              </a:rPr>
            </a:br>
            <a:r>
              <a:rPr lang="en-GB" b="1" dirty="0">
                <a:solidFill>
                  <a:srgbClr val="FFFFFF"/>
                </a:solidFill>
                <a:effectLst/>
                <a:latin typeface="Calibri" panose="020F0502020204030204" pitchFamily="34" charset="0"/>
                <a:ea typeface="PMingLiU" panose="02020500000000000000" pitchFamily="18" charset="-120"/>
              </a:rPr>
              <a:t>Social Work </a:t>
            </a:r>
            <a:br>
              <a:rPr lang="en-GB" b="1" dirty="0">
                <a:solidFill>
                  <a:srgbClr val="FFFFFF"/>
                </a:solidFill>
                <a:effectLst/>
                <a:latin typeface="Calibri" panose="020F0502020204030204" pitchFamily="34" charset="0"/>
                <a:ea typeface="PMingLiU" panose="02020500000000000000" pitchFamily="18" charset="-120"/>
              </a:rPr>
            </a:br>
            <a:r>
              <a:rPr lang="en-GB" b="1" dirty="0">
                <a:solidFill>
                  <a:srgbClr val="FFFFFF"/>
                </a:solidFill>
                <a:effectLst/>
                <a:latin typeface="Calibri" panose="020F0502020204030204" pitchFamily="34" charset="0"/>
                <a:ea typeface="PMingLiU" panose="02020500000000000000" pitchFamily="18" charset="-120"/>
              </a:rPr>
              <a:t>in Digital Era</a:t>
            </a:r>
            <a:endParaRPr lang="en-GB" dirty="0">
              <a:solidFill>
                <a:srgbClr val="FFFFFF"/>
              </a:solidFill>
            </a:endParaRPr>
          </a:p>
        </p:txBody>
      </p:sp>
      <p:cxnSp>
        <p:nvCxnSpPr>
          <p:cNvPr id="15" name="Main Horizontal Connector">
            <a:extLst>
              <a:ext uri="{FF2B5EF4-FFF2-40B4-BE49-F238E27FC236}">
                <a16:creationId xmlns:a16="http://schemas.microsoft.com/office/drawing/2014/main" id="{4D594499-F983-4364-8ABC-5BCDC2E906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060" y="6047437"/>
            <a:ext cx="10375638"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2928D3-58AB-4E4F-A2E6-74A3B341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53400" y="334928"/>
            <a:ext cx="0" cy="571250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Main Vertical Connector">
            <a:extLst>
              <a:ext uri="{FF2B5EF4-FFF2-40B4-BE49-F238E27FC236}">
                <a16:creationId xmlns:a16="http://schemas.microsoft.com/office/drawing/2014/main" id="{6D4C177C-581F-4CC8-A686-0B6D25DC6A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748698" y="334928"/>
            <a:ext cx="0" cy="6188146"/>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2EB5DF-5183-8DB2-7D97-CFE72824F7F4}"/>
              </a:ext>
            </a:extLst>
          </p:cNvPr>
          <p:cNvSpPr txBox="1"/>
          <p:nvPr/>
        </p:nvSpPr>
        <p:spPr>
          <a:xfrm>
            <a:off x="841249" y="4494983"/>
            <a:ext cx="5673852" cy="1200329"/>
          </a:xfrm>
          <a:prstGeom prst="rect">
            <a:avLst/>
          </a:prstGeom>
          <a:noFill/>
        </p:spPr>
        <p:txBody>
          <a:bodyPr wrap="square">
            <a:spAutoFit/>
          </a:bodyPr>
          <a:lstStyle/>
          <a:p>
            <a:r>
              <a:rPr lang="en-GB" b="1" dirty="0">
                <a:effectLst/>
                <a:latin typeface="-apple-system"/>
              </a:rPr>
              <a:t>Dr Carmen Yau (</a:t>
            </a:r>
            <a:r>
              <a:rPr lang="en-GB" b="1" i="1" dirty="0">
                <a:effectLst/>
                <a:latin typeface="-apple-system"/>
              </a:rPr>
              <a:t>Email: C.yau@gold.ac.uk)</a:t>
            </a:r>
          </a:p>
          <a:p>
            <a:r>
              <a:rPr lang="en-GB" dirty="0">
                <a:effectLst/>
                <a:latin typeface="-apple-system"/>
              </a:rPr>
              <a:t>Lecturer in Social Work </a:t>
            </a:r>
          </a:p>
          <a:p>
            <a:r>
              <a:rPr lang="en-GB" dirty="0">
                <a:effectLst/>
                <a:latin typeface="-apple-system"/>
              </a:rPr>
              <a:t>Research Lead for the Wellbeing Research Hub</a:t>
            </a:r>
          </a:p>
          <a:p>
            <a:r>
              <a:rPr lang="en-GB" dirty="0">
                <a:effectLst/>
                <a:latin typeface="-apple-system"/>
              </a:rPr>
              <a:t>Goldsmiths, University of London</a:t>
            </a:r>
          </a:p>
        </p:txBody>
      </p:sp>
    </p:spTree>
    <p:extLst>
      <p:ext uri="{BB962C8B-B14F-4D97-AF65-F5344CB8AC3E}">
        <p14:creationId xmlns:p14="http://schemas.microsoft.com/office/powerpoint/2010/main" val="7378534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3434D-FA9F-EBC8-06C0-013E6573F8E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04C139-A933-818A-D896-CEA442AB0B45}"/>
              </a:ext>
            </a:extLst>
          </p:cNvPr>
          <p:cNvSpPr>
            <a:spLocks noGrp="1"/>
          </p:cNvSpPr>
          <p:nvPr>
            <p:ph idx="1"/>
          </p:nvPr>
        </p:nvSpPr>
        <p:spPr>
          <a:xfrm>
            <a:off x="487680" y="485884"/>
            <a:ext cx="10123170" cy="799991"/>
          </a:xfrm>
        </p:spPr>
        <p:txBody>
          <a:bodyPr>
            <a:normAutofit lnSpcReduction="10000"/>
          </a:bodyPr>
          <a:lstStyle/>
          <a:p>
            <a:pPr marL="0" indent="0">
              <a:buNone/>
            </a:pPr>
            <a:r>
              <a:rPr lang="en-GB" sz="1800" b="0" i="0" dirty="0">
                <a:effectLst/>
                <a:latin typeface="DM Sans" pitchFamily="2" charset="0"/>
              </a:rPr>
              <a:t>The technology adoption curve is a bell curve model that describes how different people react to, adopt, and accept new innovative products and technologies.</a:t>
            </a:r>
          </a:p>
          <a:p>
            <a:endParaRPr lang="en-GB" sz="1800" dirty="0">
              <a:latin typeface="Calibri" panose="020F0502020204030204" pitchFamily="34" charset="0"/>
              <a:cs typeface="Calibri" panose="020F0502020204030204" pitchFamily="34" charset="0"/>
            </a:endParaRPr>
          </a:p>
          <a:p>
            <a:endParaRPr lang="en-GB" dirty="0"/>
          </a:p>
        </p:txBody>
      </p:sp>
      <p:pic>
        <p:nvPicPr>
          <p:cNvPr id="2" name="Picture 1">
            <a:extLst>
              <a:ext uri="{FF2B5EF4-FFF2-40B4-BE49-F238E27FC236}">
                <a16:creationId xmlns:a16="http://schemas.microsoft.com/office/drawing/2014/main" id="{A8F95402-8145-5535-DE64-110047F24F61}"/>
              </a:ext>
            </a:extLst>
          </p:cNvPr>
          <p:cNvPicPr>
            <a:picLocks noChangeAspect="1"/>
          </p:cNvPicPr>
          <p:nvPr/>
        </p:nvPicPr>
        <p:blipFill rotWithShape="1">
          <a:blip r:embed="rId2"/>
          <a:srcRect r="-1043" b="6181"/>
          <a:stretch/>
        </p:blipFill>
        <p:spPr>
          <a:xfrm>
            <a:off x="6341115" y="4407877"/>
            <a:ext cx="1977858" cy="1923671"/>
          </a:xfrm>
          <a:prstGeom prst="rect">
            <a:avLst/>
          </a:prstGeom>
        </p:spPr>
      </p:pic>
      <p:pic>
        <p:nvPicPr>
          <p:cNvPr id="4" name="Picture 3">
            <a:extLst>
              <a:ext uri="{FF2B5EF4-FFF2-40B4-BE49-F238E27FC236}">
                <a16:creationId xmlns:a16="http://schemas.microsoft.com/office/drawing/2014/main" id="{E288F78C-F2DE-FCBE-640A-8C9A18542053}"/>
              </a:ext>
            </a:extLst>
          </p:cNvPr>
          <p:cNvPicPr>
            <a:picLocks noChangeAspect="1"/>
          </p:cNvPicPr>
          <p:nvPr/>
        </p:nvPicPr>
        <p:blipFill rotWithShape="1">
          <a:blip r:embed="rId3"/>
          <a:srcRect b="20905"/>
          <a:stretch/>
        </p:blipFill>
        <p:spPr>
          <a:xfrm>
            <a:off x="4278703" y="4258959"/>
            <a:ext cx="2293179" cy="2041991"/>
          </a:xfrm>
          <a:prstGeom prst="rect">
            <a:avLst/>
          </a:prstGeom>
        </p:spPr>
      </p:pic>
      <p:pic>
        <p:nvPicPr>
          <p:cNvPr id="5" name="Picture 4">
            <a:extLst>
              <a:ext uri="{FF2B5EF4-FFF2-40B4-BE49-F238E27FC236}">
                <a16:creationId xmlns:a16="http://schemas.microsoft.com/office/drawing/2014/main" id="{A93681AE-E92B-50C6-583E-46E4E57B7374}"/>
              </a:ext>
            </a:extLst>
          </p:cNvPr>
          <p:cNvPicPr>
            <a:picLocks noChangeAspect="1"/>
          </p:cNvPicPr>
          <p:nvPr/>
        </p:nvPicPr>
        <p:blipFill>
          <a:blip r:embed="rId4"/>
          <a:stretch>
            <a:fillRect/>
          </a:stretch>
        </p:blipFill>
        <p:spPr>
          <a:xfrm>
            <a:off x="2348459" y="4329481"/>
            <a:ext cx="2004970" cy="1815574"/>
          </a:xfrm>
          <a:prstGeom prst="rect">
            <a:avLst/>
          </a:prstGeom>
        </p:spPr>
      </p:pic>
      <p:pic>
        <p:nvPicPr>
          <p:cNvPr id="7" name="Picture 6">
            <a:extLst>
              <a:ext uri="{FF2B5EF4-FFF2-40B4-BE49-F238E27FC236}">
                <a16:creationId xmlns:a16="http://schemas.microsoft.com/office/drawing/2014/main" id="{5B0EE86B-2A31-C50C-C625-284ECC54304A}"/>
              </a:ext>
            </a:extLst>
          </p:cNvPr>
          <p:cNvPicPr>
            <a:picLocks noChangeAspect="1"/>
          </p:cNvPicPr>
          <p:nvPr/>
        </p:nvPicPr>
        <p:blipFill>
          <a:blip r:embed="rId5"/>
          <a:stretch>
            <a:fillRect/>
          </a:stretch>
        </p:blipFill>
        <p:spPr>
          <a:xfrm>
            <a:off x="8494605" y="4289557"/>
            <a:ext cx="2116245" cy="2041991"/>
          </a:xfrm>
          <a:prstGeom prst="rect">
            <a:avLst/>
          </a:prstGeom>
        </p:spPr>
      </p:pic>
      <p:pic>
        <p:nvPicPr>
          <p:cNvPr id="8" name="Picture 7">
            <a:extLst>
              <a:ext uri="{FF2B5EF4-FFF2-40B4-BE49-F238E27FC236}">
                <a16:creationId xmlns:a16="http://schemas.microsoft.com/office/drawing/2014/main" id="{AC6EE30C-3549-FD00-79C6-2C7F0E23F794}"/>
              </a:ext>
            </a:extLst>
          </p:cNvPr>
          <p:cNvPicPr>
            <a:picLocks noChangeAspect="1"/>
          </p:cNvPicPr>
          <p:nvPr/>
        </p:nvPicPr>
        <p:blipFill rotWithShape="1">
          <a:blip r:embed="rId6"/>
          <a:srcRect l="11387" t="10891"/>
          <a:stretch/>
        </p:blipFill>
        <p:spPr>
          <a:xfrm>
            <a:off x="628650" y="4515959"/>
            <a:ext cx="1799038" cy="1629095"/>
          </a:xfrm>
          <a:prstGeom prst="rect">
            <a:avLst/>
          </a:prstGeom>
        </p:spPr>
      </p:pic>
      <p:pic>
        <p:nvPicPr>
          <p:cNvPr id="6" name="Picture 5" descr="A diagram of a social work&#10;&#10;Description automatically generated with medium confidence">
            <a:extLst>
              <a:ext uri="{FF2B5EF4-FFF2-40B4-BE49-F238E27FC236}">
                <a16:creationId xmlns:a16="http://schemas.microsoft.com/office/drawing/2014/main" id="{66443E7A-5C46-DC11-D487-E6CD3DD45FA2}"/>
              </a:ext>
            </a:extLst>
          </p:cNvPr>
          <p:cNvPicPr>
            <a:picLocks noChangeAspect="1"/>
          </p:cNvPicPr>
          <p:nvPr/>
        </p:nvPicPr>
        <p:blipFill rotWithShape="1">
          <a:blip r:embed="rId7"/>
          <a:srcRect l="6043" t="43535" r="6243" b="5828"/>
          <a:stretch/>
        </p:blipFill>
        <p:spPr>
          <a:xfrm>
            <a:off x="908290" y="1285875"/>
            <a:ext cx="9571402" cy="3122002"/>
          </a:xfrm>
          <a:prstGeom prst="rect">
            <a:avLst/>
          </a:prstGeom>
        </p:spPr>
      </p:pic>
    </p:spTree>
    <p:extLst>
      <p:ext uri="{BB962C8B-B14F-4D97-AF65-F5344CB8AC3E}">
        <p14:creationId xmlns:p14="http://schemas.microsoft.com/office/powerpoint/2010/main" val="423583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9D62-AB7E-BB98-4554-D98890491364}"/>
              </a:ext>
            </a:extLst>
          </p:cNvPr>
          <p:cNvSpPr>
            <a:spLocks noGrp="1"/>
          </p:cNvSpPr>
          <p:nvPr>
            <p:ph type="title"/>
          </p:nvPr>
        </p:nvSpPr>
        <p:spPr>
          <a:xfrm>
            <a:off x="841248" y="552783"/>
            <a:ext cx="9489000" cy="1161718"/>
          </a:xfrm>
        </p:spPr>
        <p:txBody>
          <a:bodyPr/>
          <a:lstStyle/>
          <a:p>
            <a:r>
              <a:rPr lang="en-GB" dirty="0">
                <a:latin typeface="Calibri" panose="020F0502020204030204" pitchFamily="34" charset="0"/>
                <a:cs typeface="Calibri" panose="020F0502020204030204" pitchFamily="34" charset="0"/>
              </a:rPr>
              <a:t>AI &amp; Robotics in Social Care</a:t>
            </a:r>
          </a:p>
        </p:txBody>
      </p:sp>
      <p:graphicFrame>
        <p:nvGraphicFramePr>
          <p:cNvPr id="4" name="Content Placeholder 3">
            <a:extLst>
              <a:ext uri="{FF2B5EF4-FFF2-40B4-BE49-F238E27FC236}">
                <a16:creationId xmlns:a16="http://schemas.microsoft.com/office/drawing/2014/main" id="{EB980493-CA8A-3813-BFD3-0A5A08297C13}"/>
              </a:ext>
            </a:extLst>
          </p:cNvPr>
          <p:cNvGraphicFramePr>
            <a:graphicFrameLocks noGrp="1"/>
          </p:cNvGraphicFramePr>
          <p:nvPr>
            <p:ph idx="1"/>
            <p:extLst>
              <p:ext uri="{D42A27DB-BD31-4B8C-83A1-F6EECF244321}">
                <p14:modId xmlns:p14="http://schemas.microsoft.com/office/powerpoint/2010/main" val="228348553"/>
              </p:ext>
            </p:extLst>
          </p:nvPr>
        </p:nvGraphicFramePr>
        <p:xfrm>
          <a:off x="841759" y="1395412"/>
          <a:ext cx="6538177" cy="2465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9DF31562-16AE-B0A6-E607-9AC197FE42FA}"/>
              </a:ext>
            </a:extLst>
          </p:cNvPr>
          <p:cNvPicPr>
            <a:picLocks noChangeAspect="1"/>
          </p:cNvPicPr>
          <p:nvPr/>
        </p:nvPicPr>
        <p:blipFill>
          <a:blip r:embed="rId7"/>
          <a:stretch>
            <a:fillRect/>
          </a:stretch>
        </p:blipFill>
        <p:spPr>
          <a:xfrm>
            <a:off x="841248" y="3861336"/>
            <a:ext cx="3009900" cy="2638425"/>
          </a:xfrm>
          <a:prstGeom prst="rect">
            <a:avLst/>
          </a:prstGeom>
        </p:spPr>
      </p:pic>
      <p:pic>
        <p:nvPicPr>
          <p:cNvPr id="6" name="Picture 5">
            <a:extLst>
              <a:ext uri="{FF2B5EF4-FFF2-40B4-BE49-F238E27FC236}">
                <a16:creationId xmlns:a16="http://schemas.microsoft.com/office/drawing/2014/main" id="{45FED6A9-5A81-566F-0AD1-5FFC02523237}"/>
              </a:ext>
            </a:extLst>
          </p:cNvPr>
          <p:cNvPicPr>
            <a:picLocks noChangeAspect="1"/>
          </p:cNvPicPr>
          <p:nvPr/>
        </p:nvPicPr>
        <p:blipFill rotWithShape="1">
          <a:blip r:embed="rId8"/>
          <a:srcRect r="22000"/>
          <a:stretch/>
        </p:blipFill>
        <p:spPr>
          <a:xfrm>
            <a:off x="7792950" y="3921986"/>
            <a:ext cx="3630532" cy="2443627"/>
          </a:xfrm>
          <a:prstGeom prst="rect">
            <a:avLst/>
          </a:prstGeom>
        </p:spPr>
      </p:pic>
      <p:grpSp>
        <p:nvGrpSpPr>
          <p:cNvPr id="13" name="Group 12">
            <a:extLst>
              <a:ext uri="{FF2B5EF4-FFF2-40B4-BE49-F238E27FC236}">
                <a16:creationId xmlns:a16="http://schemas.microsoft.com/office/drawing/2014/main" id="{99DACF83-173C-6156-A1C1-BE2F1DB76666}"/>
              </a:ext>
            </a:extLst>
          </p:cNvPr>
          <p:cNvGrpSpPr/>
          <p:nvPr/>
        </p:nvGrpSpPr>
        <p:grpSpPr>
          <a:xfrm>
            <a:off x="7666065" y="1395412"/>
            <a:ext cx="3937383" cy="2430731"/>
            <a:chOff x="4426356" y="2016352"/>
            <a:chExt cx="3339288" cy="3133734"/>
          </a:xfrm>
        </p:grpSpPr>
        <p:grpSp>
          <p:nvGrpSpPr>
            <p:cNvPr id="7" name="Group 6">
              <a:extLst>
                <a:ext uri="{FF2B5EF4-FFF2-40B4-BE49-F238E27FC236}">
                  <a16:creationId xmlns:a16="http://schemas.microsoft.com/office/drawing/2014/main" id="{88915FC8-F989-A445-D4F9-1C1FA572753D}"/>
                </a:ext>
              </a:extLst>
            </p:cNvPr>
            <p:cNvGrpSpPr/>
            <p:nvPr/>
          </p:nvGrpSpPr>
          <p:grpSpPr>
            <a:xfrm>
              <a:off x="4426356" y="2016352"/>
              <a:ext cx="3339288" cy="432000"/>
              <a:chOff x="7617001" y="75633"/>
              <a:chExt cx="3339288" cy="432000"/>
            </a:xfrm>
          </p:grpSpPr>
          <p:sp>
            <p:nvSpPr>
              <p:cNvPr id="11" name="Rectangle 10">
                <a:extLst>
                  <a:ext uri="{FF2B5EF4-FFF2-40B4-BE49-F238E27FC236}">
                    <a16:creationId xmlns:a16="http://schemas.microsoft.com/office/drawing/2014/main" id="{3F52D2E5-A3B9-0DDF-6CCF-AF1585DCA5F6}"/>
                  </a:ext>
                </a:extLst>
              </p:cNvPr>
              <p:cNvSpPr/>
              <p:nvPr/>
            </p:nvSpPr>
            <p:spPr>
              <a:xfrm>
                <a:off x="7617001" y="75633"/>
                <a:ext cx="3339288" cy="432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2742E13-4705-00DC-CAFE-78680BC50F05}"/>
                  </a:ext>
                </a:extLst>
              </p:cNvPr>
              <p:cNvSpPr txBox="1"/>
              <p:nvPr/>
            </p:nvSpPr>
            <p:spPr>
              <a:xfrm>
                <a:off x="7617001" y="75633"/>
                <a:ext cx="3339288" cy="432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GB" sz="1500" kern="1200" dirty="0">
                    <a:latin typeface="Calibri" panose="020F0502020204030204" pitchFamily="34" charset="0"/>
                    <a:cs typeface="Calibri" panose="020F0502020204030204" pitchFamily="34" charset="0"/>
                  </a:rPr>
                  <a:t>Cognitive assistance robots (CARs)</a:t>
                </a:r>
              </a:p>
            </p:txBody>
          </p:sp>
        </p:grpSp>
        <p:grpSp>
          <p:nvGrpSpPr>
            <p:cNvPr id="8" name="Group 7">
              <a:extLst>
                <a:ext uri="{FF2B5EF4-FFF2-40B4-BE49-F238E27FC236}">
                  <a16:creationId xmlns:a16="http://schemas.microsoft.com/office/drawing/2014/main" id="{049E0E36-04D9-5453-D5F0-D837BE123EBC}"/>
                </a:ext>
              </a:extLst>
            </p:cNvPr>
            <p:cNvGrpSpPr/>
            <p:nvPr/>
          </p:nvGrpSpPr>
          <p:grpSpPr>
            <a:xfrm>
              <a:off x="4426356" y="2402981"/>
              <a:ext cx="3339288" cy="2747105"/>
              <a:chOff x="7617001" y="462262"/>
              <a:chExt cx="3339288" cy="2747105"/>
            </a:xfrm>
          </p:grpSpPr>
          <p:sp>
            <p:nvSpPr>
              <p:cNvPr id="9" name="Rectangle 8">
                <a:extLst>
                  <a:ext uri="{FF2B5EF4-FFF2-40B4-BE49-F238E27FC236}">
                    <a16:creationId xmlns:a16="http://schemas.microsoft.com/office/drawing/2014/main" id="{4D04D74A-3DF5-078B-A28E-75B35705A273}"/>
                  </a:ext>
                </a:extLst>
              </p:cNvPr>
              <p:cNvSpPr/>
              <p:nvPr/>
            </p:nvSpPr>
            <p:spPr>
              <a:xfrm>
                <a:off x="7617001" y="507633"/>
                <a:ext cx="3339288" cy="265636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GB">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C56883A-0B6C-6325-2A43-AB6E71DC0F47}"/>
                  </a:ext>
                </a:extLst>
              </p:cNvPr>
              <p:cNvSpPr txBox="1"/>
              <p:nvPr/>
            </p:nvSpPr>
            <p:spPr>
              <a:xfrm>
                <a:off x="7617001" y="462262"/>
                <a:ext cx="3339288" cy="27471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GB" sz="1600" kern="1200" dirty="0">
                    <a:latin typeface="Calibri" panose="020F0502020204030204" pitchFamily="34" charset="0"/>
                    <a:cs typeface="Calibri" panose="020F0502020204030204" pitchFamily="34" charset="0"/>
                  </a:rPr>
                  <a:t>These can support users in performing cognitive tasks with the potential to support people with dementia, Alzheimer’s disease and other cognitive impairments.</a:t>
                </a:r>
              </a:p>
              <a:p>
                <a:pPr marL="114300" lvl="1" indent="-114300" algn="l" defTabSz="666750">
                  <a:lnSpc>
                    <a:spcPct val="90000"/>
                  </a:lnSpc>
                  <a:spcBef>
                    <a:spcPct val="0"/>
                  </a:spcBef>
                  <a:spcAft>
                    <a:spcPct val="15000"/>
                  </a:spcAft>
                  <a:buChar char="•"/>
                </a:pPr>
                <a:r>
                  <a:rPr lang="en-GB" sz="1600" kern="1200" dirty="0">
                    <a:latin typeface="Calibri" panose="020F0502020204030204" pitchFamily="34" charset="0"/>
                    <a:cs typeface="Calibri" panose="020F0502020204030204" pitchFamily="34" charset="0"/>
                  </a:rPr>
                  <a:t>Chatbots -as part of their customer interface, to aid carers in monitoring and managing care services, identify at an early-stage signs for professional intervention and support. </a:t>
                </a:r>
              </a:p>
            </p:txBody>
          </p:sp>
        </p:grpSp>
      </p:grpSp>
      <p:pic>
        <p:nvPicPr>
          <p:cNvPr id="14" name="Picture 13">
            <a:extLst>
              <a:ext uri="{FF2B5EF4-FFF2-40B4-BE49-F238E27FC236}">
                <a16:creationId xmlns:a16="http://schemas.microsoft.com/office/drawing/2014/main" id="{2CE76BFB-3EDC-7003-3C87-31C627E529C4}"/>
              </a:ext>
            </a:extLst>
          </p:cNvPr>
          <p:cNvPicPr>
            <a:picLocks noChangeAspect="1"/>
          </p:cNvPicPr>
          <p:nvPr/>
        </p:nvPicPr>
        <p:blipFill>
          <a:blip r:embed="rId9"/>
          <a:stretch>
            <a:fillRect/>
          </a:stretch>
        </p:blipFill>
        <p:spPr>
          <a:xfrm>
            <a:off x="3921002" y="3861590"/>
            <a:ext cx="3665441" cy="2443627"/>
          </a:xfrm>
          <a:prstGeom prst="rect">
            <a:avLst/>
          </a:prstGeom>
        </p:spPr>
      </p:pic>
    </p:spTree>
    <p:extLst>
      <p:ext uri="{BB962C8B-B14F-4D97-AF65-F5344CB8AC3E}">
        <p14:creationId xmlns:p14="http://schemas.microsoft.com/office/powerpoint/2010/main" val="3548886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07165B-CD8B-EC1D-EC68-E927B4538C42}"/>
              </a:ext>
            </a:extLst>
          </p:cNvPr>
          <p:cNvSpPr>
            <a:spLocks noGrp="1"/>
          </p:cNvSpPr>
          <p:nvPr>
            <p:ph idx="1"/>
          </p:nvPr>
        </p:nvSpPr>
        <p:spPr>
          <a:xfrm>
            <a:off x="663366" y="3171218"/>
            <a:ext cx="4832973" cy="2931408"/>
          </a:xfrm>
        </p:spPr>
        <p:txBody>
          <a:bodyPr>
            <a:normAutofit fontScale="92500" lnSpcReduction="10000"/>
          </a:bodyPr>
          <a:lstStyle/>
          <a:p>
            <a:r>
              <a:rPr lang="en-GB" dirty="0">
                <a:latin typeface="Calibri" panose="020F0502020204030204" pitchFamily="34" charset="0"/>
                <a:cs typeface="Calibri" panose="020F0502020204030204" pitchFamily="34" charset="0"/>
              </a:rPr>
              <a:t>ChatGPT is an artificial intelligence (AI) chatbot that uses natural language processing to create humanlike conversational dialogue. The language model can respond to questions and compose various written content, including articles, social media posts, essays, code and emails.</a:t>
            </a:r>
          </a:p>
        </p:txBody>
      </p:sp>
      <p:pic>
        <p:nvPicPr>
          <p:cNvPr id="5" name="Picture 4">
            <a:extLst>
              <a:ext uri="{FF2B5EF4-FFF2-40B4-BE49-F238E27FC236}">
                <a16:creationId xmlns:a16="http://schemas.microsoft.com/office/drawing/2014/main" id="{6EB26EAC-0494-45D9-9785-C655A6C6B293}"/>
              </a:ext>
            </a:extLst>
          </p:cNvPr>
          <p:cNvPicPr>
            <a:picLocks noChangeAspect="1"/>
          </p:cNvPicPr>
          <p:nvPr/>
        </p:nvPicPr>
        <p:blipFill>
          <a:blip r:embed="rId2"/>
          <a:stretch>
            <a:fillRect/>
          </a:stretch>
        </p:blipFill>
        <p:spPr>
          <a:xfrm>
            <a:off x="663366" y="668750"/>
            <a:ext cx="7027889" cy="2502468"/>
          </a:xfrm>
          <a:prstGeom prst="rect">
            <a:avLst/>
          </a:prstGeom>
        </p:spPr>
      </p:pic>
      <p:graphicFrame>
        <p:nvGraphicFramePr>
          <p:cNvPr id="6" name="Diagram 5">
            <a:extLst>
              <a:ext uri="{FF2B5EF4-FFF2-40B4-BE49-F238E27FC236}">
                <a16:creationId xmlns:a16="http://schemas.microsoft.com/office/drawing/2014/main" id="{435C0361-3055-7E92-C3D5-3415650321E8}"/>
              </a:ext>
            </a:extLst>
          </p:cNvPr>
          <p:cNvGraphicFramePr/>
          <p:nvPr>
            <p:extLst>
              <p:ext uri="{D42A27DB-BD31-4B8C-83A1-F6EECF244321}">
                <p14:modId xmlns:p14="http://schemas.microsoft.com/office/powerpoint/2010/main" val="497957387"/>
              </p:ext>
            </p:extLst>
          </p:nvPr>
        </p:nvGraphicFramePr>
        <p:xfrm>
          <a:off x="5375394" y="3842481"/>
          <a:ext cx="2896049" cy="2376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BDDAA4A-1A76-BF46-90CE-9593F5FA662A}"/>
              </a:ext>
            </a:extLst>
          </p:cNvPr>
          <p:cNvPicPr>
            <a:picLocks noChangeAspect="1"/>
          </p:cNvPicPr>
          <p:nvPr/>
        </p:nvPicPr>
        <p:blipFill rotWithShape="1">
          <a:blip r:embed="rId8"/>
          <a:srcRect l="39705" t="2984"/>
          <a:stretch/>
        </p:blipFill>
        <p:spPr>
          <a:xfrm>
            <a:off x="8532874" y="3940565"/>
            <a:ext cx="3290221" cy="2590472"/>
          </a:xfrm>
          <a:prstGeom prst="rect">
            <a:avLst/>
          </a:prstGeom>
        </p:spPr>
      </p:pic>
      <p:pic>
        <p:nvPicPr>
          <p:cNvPr id="7" name="Picture 6">
            <a:extLst>
              <a:ext uri="{FF2B5EF4-FFF2-40B4-BE49-F238E27FC236}">
                <a16:creationId xmlns:a16="http://schemas.microsoft.com/office/drawing/2014/main" id="{F3693E0E-020A-F716-B6A3-AF2662A30D96}"/>
              </a:ext>
            </a:extLst>
          </p:cNvPr>
          <p:cNvPicPr>
            <a:picLocks noChangeAspect="1"/>
          </p:cNvPicPr>
          <p:nvPr/>
        </p:nvPicPr>
        <p:blipFill rotWithShape="1">
          <a:blip r:embed="rId8"/>
          <a:srcRect l="1877" t="7564" r="59834" b="7579"/>
          <a:stretch/>
        </p:blipFill>
        <p:spPr>
          <a:xfrm>
            <a:off x="8532873" y="372595"/>
            <a:ext cx="3290221" cy="3567970"/>
          </a:xfrm>
          <a:prstGeom prst="rect">
            <a:avLst/>
          </a:prstGeom>
        </p:spPr>
      </p:pic>
    </p:spTree>
    <p:extLst>
      <p:ext uri="{BB962C8B-B14F-4D97-AF65-F5344CB8AC3E}">
        <p14:creationId xmlns:p14="http://schemas.microsoft.com/office/powerpoint/2010/main" val="1678766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74F96-725E-F721-AB0D-0D2C8B413E0A}"/>
              </a:ext>
            </a:extLst>
          </p:cNvPr>
          <p:cNvSpPr>
            <a:spLocks noGrp="1"/>
          </p:cNvSpPr>
          <p:nvPr>
            <p:ph type="title"/>
          </p:nvPr>
        </p:nvSpPr>
        <p:spPr>
          <a:xfrm>
            <a:off x="437745" y="375913"/>
            <a:ext cx="9489000" cy="351890"/>
          </a:xfrm>
        </p:spPr>
        <p:txBody>
          <a:bodyPr>
            <a:normAutofit fontScale="90000"/>
          </a:bodyPr>
          <a:lstStyle/>
          <a:p>
            <a:r>
              <a:rPr lang="en-GB" sz="2000" dirty="0">
                <a:latin typeface="Calibri" panose="020F0502020204030204" pitchFamily="34" charset="0"/>
                <a:cs typeface="Calibri" panose="020F0502020204030204" pitchFamily="34" charset="0"/>
              </a:rPr>
              <a:t>How Social Workers Use ChatGPT To Help With Report Writing</a:t>
            </a:r>
          </a:p>
        </p:txBody>
      </p:sp>
      <p:sp>
        <p:nvSpPr>
          <p:cNvPr id="3" name="Content Placeholder 2">
            <a:extLst>
              <a:ext uri="{FF2B5EF4-FFF2-40B4-BE49-F238E27FC236}">
                <a16:creationId xmlns:a16="http://schemas.microsoft.com/office/drawing/2014/main" id="{7E72A241-062C-ECA8-88CD-3A61467B42AD}"/>
              </a:ext>
            </a:extLst>
          </p:cNvPr>
          <p:cNvSpPr>
            <a:spLocks noGrp="1"/>
          </p:cNvSpPr>
          <p:nvPr>
            <p:ph idx="1"/>
          </p:nvPr>
        </p:nvSpPr>
        <p:spPr>
          <a:xfrm>
            <a:off x="437745" y="6070059"/>
            <a:ext cx="9489000" cy="476656"/>
          </a:xfrm>
        </p:spPr>
        <p:txBody>
          <a:bodyPr/>
          <a:lstStyle/>
          <a:p>
            <a:r>
              <a:rPr lang="en-GB" dirty="0">
                <a:hlinkClick r:id="rId4"/>
              </a:rPr>
              <a:t>https://www.youtube.com/watch?v=RhquZ1HJxgY</a:t>
            </a:r>
            <a:r>
              <a:rPr lang="en-GB" dirty="0"/>
              <a:t> (5 mins)</a:t>
            </a:r>
          </a:p>
        </p:txBody>
      </p:sp>
      <p:pic>
        <p:nvPicPr>
          <p:cNvPr id="4" name="How Social Workers Use ChatGPT To Help With Report Writing">
            <a:hlinkClick r:id="" action="ppaction://media"/>
            <a:extLst>
              <a:ext uri="{FF2B5EF4-FFF2-40B4-BE49-F238E27FC236}">
                <a16:creationId xmlns:a16="http://schemas.microsoft.com/office/drawing/2014/main" id="{2E9B516B-607A-324E-E898-6AEC5F83989F}"/>
              </a:ext>
            </a:extLst>
          </p:cNvPr>
          <p:cNvPicPr>
            <a:picLocks noChangeAspect="1"/>
          </p:cNvPicPr>
          <p:nvPr>
            <a:videoFile r:link="rId1"/>
            <p:extLst>
              <p:ext uri="{DAA4B4D4-6D71-4841-9C94-3DE7FCFB9230}">
                <p14:media xmlns:p14="http://schemas.microsoft.com/office/powerpoint/2010/main" r:embed="rId2">
                  <p14:trim st="19417" end="13407"/>
                </p14:media>
              </p:ext>
            </p:extLst>
          </p:nvPr>
        </p:nvPicPr>
        <p:blipFill>
          <a:blip r:embed="rId5"/>
          <a:stretch>
            <a:fillRect/>
          </a:stretch>
        </p:blipFill>
        <p:spPr>
          <a:xfrm>
            <a:off x="799739" y="696414"/>
            <a:ext cx="9715861" cy="5465172"/>
          </a:xfrm>
          <a:prstGeom prst="rect">
            <a:avLst/>
          </a:prstGeom>
        </p:spPr>
      </p:pic>
    </p:spTree>
    <p:extLst>
      <p:ext uri="{BB962C8B-B14F-4D97-AF65-F5344CB8AC3E}">
        <p14:creationId xmlns:p14="http://schemas.microsoft.com/office/powerpoint/2010/main" val="42812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DF1FB-FC47-E9AC-94B9-8BECE0F96C9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830049B-A2E7-6571-45AA-9A8C33252F3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9FC5930-20FA-25A7-0E60-6759621F7E2A}"/>
              </a:ext>
            </a:extLst>
          </p:cNvPr>
          <p:cNvPicPr>
            <a:picLocks noChangeAspect="1"/>
          </p:cNvPicPr>
          <p:nvPr/>
        </p:nvPicPr>
        <p:blipFill>
          <a:blip r:embed="rId2"/>
          <a:stretch>
            <a:fillRect/>
          </a:stretch>
        </p:blipFill>
        <p:spPr>
          <a:xfrm>
            <a:off x="532228" y="552782"/>
            <a:ext cx="10107039" cy="5422539"/>
          </a:xfrm>
          <a:prstGeom prst="rect">
            <a:avLst/>
          </a:prstGeom>
        </p:spPr>
      </p:pic>
    </p:spTree>
    <p:extLst>
      <p:ext uri="{BB962C8B-B14F-4D97-AF65-F5344CB8AC3E}">
        <p14:creationId xmlns:p14="http://schemas.microsoft.com/office/powerpoint/2010/main" val="309888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6F0C-309F-BC2B-4ED4-124CF274F3A4}"/>
              </a:ext>
            </a:extLst>
          </p:cNvPr>
          <p:cNvSpPr>
            <a:spLocks noGrp="1"/>
          </p:cNvSpPr>
          <p:nvPr>
            <p:ph type="title"/>
          </p:nvPr>
        </p:nvSpPr>
        <p:spPr>
          <a:xfrm>
            <a:off x="510507" y="552782"/>
            <a:ext cx="9819741" cy="1325563"/>
          </a:xfrm>
        </p:spPr>
        <p:txBody>
          <a:bodyPr/>
          <a:lstStyle/>
          <a:p>
            <a:r>
              <a:rPr lang="en-GB" dirty="0">
                <a:latin typeface="Calibri" panose="020F0502020204030204" pitchFamily="34" charset="0"/>
                <a:cs typeface="Calibri" panose="020F0502020204030204" pitchFamily="34" charset="0"/>
              </a:rPr>
              <a:t>AI Coaching on Social Work &amp; Communication Skills </a:t>
            </a:r>
          </a:p>
        </p:txBody>
      </p:sp>
      <p:sp>
        <p:nvSpPr>
          <p:cNvPr id="3" name="Content Placeholder 2">
            <a:extLst>
              <a:ext uri="{FF2B5EF4-FFF2-40B4-BE49-F238E27FC236}">
                <a16:creationId xmlns:a16="http://schemas.microsoft.com/office/drawing/2014/main" id="{5B0E05F9-5020-9A9A-2DEE-051DE3B0B1FA}"/>
              </a:ext>
            </a:extLst>
          </p:cNvPr>
          <p:cNvSpPr>
            <a:spLocks noGrp="1"/>
          </p:cNvSpPr>
          <p:nvPr>
            <p:ph idx="1"/>
          </p:nvPr>
        </p:nvSpPr>
        <p:spPr>
          <a:xfrm>
            <a:off x="510507" y="1969739"/>
            <a:ext cx="5585493" cy="4615886"/>
          </a:xfrm>
        </p:spPr>
        <p:txBody>
          <a:bodyPr>
            <a:normAutofit fontScale="92500"/>
          </a:bodyPr>
          <a:lstStyle/>
          <a:p>
            <a:r>
              <a:rPr lang="en-GB" b="0" i="0" dirty="0">
                <a:solidFill>
                  <a:srgbClr val="595959"/>
                </a:solidFill>
                <a:effectLst/>
                <a:latin typeface="Calibri" panose="020F0502020204030204" pitchFamily="34" charset="0"/>
                <a:cs typeface="Calibri" panose="020F0502020204030204" pitchFamily="34" charset="0"/>
              </a:rPr>
              <a:t>Working with target groups in the social domain requires a lot of knowledge and experience. You are constantly in conversation with people in difficult situations, where there is a lack of overview. </a:t>
            </a:r>
          </a:p>
          <a:p>
            <a:r>
              <a:rPr lang="en-GB" b="0" i="0" dirty="0">
                <a:solidFill>
                  <a:srgbClr val="595959"/>
                </a:solidFill>
                <a:effectLst/>
                <a:latin typeface="Calibri" panose="020F0502020204030204" pitchFamily="34" charset="0"/>
                <a:cs typeface="Calibri" panose="020F0502020204030204" pitchFamily="34" charset="0"/>
              </a:rPr>
              <a:t>You advise, listen, guide, and direct, while constantly keeping an eye on the relationship, to trust and set boundaries where necessary. </a:t>
            </a:r>
          </a:p>
          <a:p>
            <a:r>
              <a:rPr lang="en-GB" b="0" i="0" dirty="0">
                <a:solidFill>
                  <a:srgbClr val="595959"/>
                </a:solidFill>
                <a:effectLst/>
                <a:latin typeface="Calibri" panose="020F0502020204030204" pitchFamily="34" charset="0"/>
                <a:cs typeface="Calibri" panose="020F0502020204030204" pitchFamily="34" charset="0"/>
              </a:rPr>
              <a:t>All simulations from the Social Work domain have been developed and validated with experts from the field. This ensures that theory is applied in practice.</a:t>
            </a:r>
            <a:endParaRPr lang="en-GB" dirty="0">
              <a:latin typeface="Calibri" panose="020F0502020204030204" pitchFamily="34" charset="0"/>
              <a:cs typeface="Calibri" panose="020F0502020204030204" pitchFamily="34" charset="0"/>
            </a:endParaRPr>
          </a:p>
        </p:txBody>
      </p:sp>
      <p:pic>
        <p:nvPicPr>
          <p:cNvPr id="1026" name="Picture 2" descr="Dialogue Trainer: ¿Qué tan efectiva es tu comunicación? &lt; VIATEC">
            <a:extLst>
              <a:ext uri="{FF2B5EF4-FFF2-40B4-BE49-F238E27FC236}">
                <a16:creationId xmlns:a16="http://schemas.microsoft.com/office/drawing/2014/main" id="{37736584-44F6-2AF2-0052-C4BC09237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401" y="2023364"/>
            <a:ext cx="5402094" cy="30386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E86A48-8B81-92B0-A2E7-6E4351C0B1B3}"/>
              </a:ext>
            </a:extLst>
          </p:cNvPr>
          <p:cNvSpPr/>
          <p:nvPr/>
        </p:nvSpPr>
        <p:spPr>
          <a:xfrm>
            <a:off x="6225702" y="5099809"/>
            <a:ext cx="5585493" cy="1485815"/>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0ACEC06-60F5-C276-03D2-62534BA2F05E}"/>
              </a:ext>
            </a:extLst>
          </p:cNvPr>
          <p:cNvSpPr txBox="1"/>
          <p:nvPr/>
        </p:nvSpPr>
        <p:spPr>
          <a:xfrm>
            <a:off x="6225702" y="5099810"/>
            <a:ext cx="3295245" cy="1477328"/>
          </a:xfrm>
          <a:prstGeom prst="rect">
            <a:avLst/>
          </a:prstGeom>
          <a:noFill/>
        </p:spPr>
        <p:txBody>
          <a:bodyPr wrap="square">
            <a:spAutoFit/>
          </a:bodyPr>
          <a:lstStyle/>
          <a:p>
            <a:pPr algn="l"/>
            <a:r>
              <a:rPr lang="en-GB" b="0" i="0" dirty="0">
                <a:solidFill>
                  <a:srgbClr val="595959"/>
                </a:solidFill>
                <a:effectLst/>
                <a:latin typeface="var( --e-global-typography-d0d0268-font-family )"/>
              </a:rPr>
              <a:t>Themes</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Leadership &amp; Management</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Human Resources</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Collaboration</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Coordination</a:t>
            </a:r>
            <a:endParaRPr lang="en-GB" b="0" i="0" dirty="0">
              <a:solidFill>
                <a:srgbClr val="595959"/>
              </a:solidFill>
              <a:effectLst/>
              <a:latin typeface="Open Sans" panose="020B0606030504020204" pitchFamily="34" charset="0"/>
            </a:endParaRPr>
          </a:p>
        </p:txBody>
      </p:sp>
      <p:sp>
        <p:nvSpPr>
          <p:cNvPr id="8" name="TextBox 7">
            <a:extLst>
              <a:ext uri="{FF2B5EF4-FFF2-40B4-BE49-F238E27FC236}">
                <a16:creationId xmlns:a16="http://schemas.microsoft.com/office/drawing/2014/main" id="{BA3DC690-4372-23B8-7491-08795122E475}"/>
              </a:ext>
            </a:extLst>
          </p:cNvPr>
          <p:cNvSpPr txBox="1"/>
          <p:nvPr/>
        </p:nvSpPr>
        <p:spPr>
          <a:xfrm>
            <a:off x="9118871" y="5376809"/>
            <a:ext cx="2744011" cy="1200329"/>
          </a:xfrm>
          <a:prstGeom prst="rect">
            <a:avLst/>
          </a:prstGeom>
          <a:noFill/>
        </p:spPr>
        <p:txBody>
          <a:bodyPr wrap="square">
            <a:spAutoFit/>
          </a:bodyPr>
          <a:lstStyle/>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Diversity &amp; Inclusion</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Shared decision making</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Motivational Interviewing</a:t>
            </a:r>
            <a:endParaRPr lang="en-GB" b="0" i="0" dirty="0">
              <a:solidFill>
                <a:srgbClr val="595959"/>
              </a:solidFill>
              <a:effectLst/>
              <a:latin typeface="Open Sans" panose="020B0606030504020204" pitchFamily="34" charset="0"/>
            </a:endParaRPr>
          </a:p>
          <a:p>
            <a:pPr algn="l" fontAlgn="base">
              <a:buFont typeface="Arial" panose="020B0604020202020204" pitchFamily="34" charset="0"/>
              <a:buChar char="•"/>
            </a:pPr>
            <a:r>
              <a:rPr lang="en-GB" b="0" i="0" u="none" strike="noStrike" dirty="0">
                <a:solidFill>
                  <a:srgbClr val="595959"/>
                </a:solidFill>
                <a:effectLst/>
                <a:latin typeface="var( --e-global-typography-text-font-family )"/>
              </a:rPr>
              <a:t>Social Work</a:t>
            </a:r>
            <a:endParaRPr lang="en-GB" b="0" i="0" dirty="0">
              <a:solidFill>
                <a:srgbClr val="595959"/>
              </a:solidFill>
              <a:effectLst/>
              <a:latin typeface="Open Sans" panose="020B0606030504020204" pitchFamily="34" charset="0"/>
            </a:endParaRPr>
          </a:p>
        </p:txBody>
      </p:sp>
    </p:spTree>
    <p:extLst>
      <p:ext uri="{BB962C8B-B14F-4D97-AF65-F5344CB8AC3E}">
        <p14:creationId xmlns:p14="http://schemas.microsoft.com/office/powerpoint/2010/main" val="301818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8E9E-39A3-74FF-F42F-26095790DCAB}"/>
              </a:ext>
            </a:extLst>
          </p:cNvPr>
          <p:cNvSpPr>
            <a:spLocks noGrp="1"/>
          </p:cNvSpPr>
          <p:nvPr>
            <p:ph type="title"/>
          </p:nvPr>
        </p:nvSpPr>
        <p:spPr>
          <a:xfrm>
            <a:off x="688848" y="410713"/>
            <a:ext cx="9489000" cy="1325563"/>
          </a:xfrm>
        </p:spPr>
        <p:txBody>
          <a:bodyPr>
            <a:noAutofit/>
          </a:bodyPr>
          <a:lstStyle/>
          <a:p>
            <a:r>
              <a:rPr lang="en-GB" sz="3200" dirty="0">
                <a:latin typeface="Calibri" panose="020F0502020204030204" pitchFamily="34" charset="0"/>
                <a:cs typeface="Calibri" panose="020F0502020204030204" pitchFamily="34" charset="0"/>
              </a:rPr>
              <a:t>Community-Based Robot Design for People with Dementia &amp; their Caregivers</a:t>
            </a:r>
          </a:p>
        </p:txBody>
      </p:sp>
      <p:sp>
        <p:nvSpPr>
          <p:cNvPr id="3" name="Content Placeholder 2">
            <a:extLst>
              <a:ext uri="{FF2B5EF4-FFF2-40B4-BE49-F238E27FC236}">
                <a16:creationId xmlns:a16="http://schemas.microsoft.com/office/drawing/2014/main" id="{A607BA1E-42E3-7DF5-B016-8F397DBDAECC}"/>
              </a:ext>
            </a:extLst>
          </p:cNvPr>
          <p:cNvSpPr>
            <a:spLocks noGrp="1"/>
          </p:cNvSpPr>
          <p:nvPr>
            <p:ph idx="1"/>
          </p:nvPr>
        </p:nvSpPr>
        <p:spPr>
          <a:xfrm>
            <a:off x="793623" y="1583876"/>
            <a:ext cx="9489000" cy="598363"/>
          </a:xfrm>
        </p:spPr>
        <p:txBody>
          <a:bodyPr>
            <a:normAutofit fontScale="70000" lnSpcReduction="20000"/>
          </a:bodyPr>
          <a:lstStyle/>
          <a:p>
            <a:r>
              <a:rPr lang="en-GB" b="0" i="0" dirty="0">
                <a:solidFill>
                  <a:srgbClr val="131212"/>
                </a:solidFill>
                <a:effectLst/>
                <a:latin typeface="Calibri" panose="020F0502020204030204" pitchFamily="34" charset="0"/>
                <a:cs typeface="Calibri" panose="020F0502020204030204" pitchFamily="34" charset="0"/>
              </a:rPr>
              <a:t>Based on the results of the six-month long community design process, the researchers identified a number of characteristics and design guidelines for robots to support dementia caregivers and people with dementia:</a:t>
            </a:r>
            <a:endParaRPr lang="en-GB" dirty="0">
              <a:latin typeface="Calibri" panose="020F0502020204030204" pitchFamily="34" charset="0"/>
              <a:cs typeface="Calibri" panose="020F0502020204030204" pitchFamily="34" charset="0"/>
            </a:endParaRPr>
          </a:p>
        </p:txBody>
      </p:sp>
      <p:graphicFrame>
        <p:nvGraphicFramePr>
          <p:cNvPr id="4" name="Diagram 3">
            <a:extLst>
              <a:ext uri="{FF2B5EF4-FFF2-40B4-BE49-F238E27FC236}">
                <a16:creationId xmlns:a16="http://schemas.microsoft.com/office/drawing/2014/main" id="{FBB83DB8-26B9-6300-3DFD-4662CADB1A20}"/>
              </a:ext>
            </a:extLst>
          </p:cNvPr>
          <p:cNvGraphicFramePr/>
          <p:nvPr>
            <p:extLst>
              <p:ext uri="{D42A27DB-BD31-4B8C-83A1-F6EECF244321}">
                <p14:modId xmlns:p14="http://schemas.microsoft.com/office/powerpoint/2010/main" val="2634462422"/>
              </p:ext>
            </p:extLst>
          </p:nvPr>
        </p:nvGraphicFramePr>
        <p:xfrm>
          <a:off x="-209550" y="2295526"/>
          <a:ext cx="121920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5347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961D-2628-B7A2-55C9-EFA6049BFC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D578BA-3F82-69D4-F118-D7BD56DE1AA8}"/>
              </a:ext>
            </a:extLst>
          </p:cNvPr>
          <p:cNvSpPr>
            <a:spLocks noGrp="1"/>
          </p:cNvSpPr>
          <p:nvPr>
            <p:ph type="title"/>
          </p:nvPr>
        </p:nvSpPr>
        <p:spPr>
          <a:xfrm>
            <a:off x="841248" y="552783"/>
            <a:ext cx="9489000" cy="461630"/>
          </a:xfrm>
        </p:spPr>
        <p:txBody>
          <a:bodyPr>
            <a:normAutofit fontScale="90000"/>
          </a:bodyPr>
          <a:lstStyle/>
          <a:p>
            <a:pPr algn="ctr"/>
            <a:r>
              <a:rPr lang="en-GB" b="1" i="0" dirty="0">
                <a:solidFill>
                  <a:srgbClr val="494949"/>
                </a:solidFill>
                <a:effectLst/>
                <a:latin typeface="Calibri" panose="020F0502020204030204" pitchFamily="34" charset="0"/>
                <a:cs typeface="Calibri" panose="020F0502020204030204" pitchFamily="34" charset="0"/>
              </a:rPr>
              <a:t>Core Ethical Challenges and Solutions</a:t>
            </a:r>
            <a:endParaRPr lang="en-GB" dirty="0">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487FFF2B-C81B-03E1-CF97-CE071E966E98}"/>
              </a:ext>
            </a:extLst>
          </p:cNvPr>
          <p:cNvGraphicFramePr>
            <a:graphicFrameLocks noGrp="1"/>
          </p:cNvGraphicFramePr>
          <p:nvPr>
            <p:ph idx="1"/>
            <p:extLst>
              <p:ext uri="{D42A27DB-BD31-4B8C-83A1-F6EECF244321}">
                <p14:modId xmlns:p14="http://schemas.microsoft.com/office/powerpoint/2010/main" val="967808399"/>
              </p:ext>
            </p:extLst>
          </p:nvPr>
        </p:nvGraphicFramePr>
        <p:xfrm>
          <a:off x="307006" y="3429000"/>
          <a:ext cx="11761443" cy="3218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B9ABD2BB-D82B-11E5-21E8-1BBE2EEB59EF}"/>
              </a:ext>
            </a:extLst>
          </p:cNvPr>
          <p:cNvPicPr>
            <a:picLocks noChangeAspect="1"/>
          </p:cNvPicPr>
          <p:nvPr/>
        </p:nvPicPr>
        <p:blipFill rotWithShape="1">
          <a:blip r:embed="rId7"/>
          <a:srcRect l="13843" t="1264" r="15665" b="1766"/>
          <a:stretch/>
        </p:blipFill>
        <p:spPr>
          <a:xfrm>
            <a:off x="457613" y="1316281"/>
            <a:ext cx="2662105" cy="1927402"/>
          </a:xfrm>
          <a:prstGeom prst="rect">
            <a:avLst/>
          </a:prstGeom>
        </p:spPr>
      </p:pic>
      <p:pic>
        <p:nvPicPr>
          <p:cNvPr id="7" name="Picture 6">
            <a:extLst>
              <a:ext uri="{FF2B5EF4-FFF2-40B4-BE49-F238E27FC236}">
                <a16:creationId xmlns:a16="http://schemas.microsoft.com/office/drawing/2014/main" id="{B279A252-B0B0-1B9C-586A-0C5437A710D2}"/>
              </a:ext>
            </a:extLst>
          </p:cNvPr>
          <p:cNvPicPr>
            <a:picLocks noChangeAspect="1"/>
          </p:cNvPicPr>
          <p:nvPr/>
        </p:nvPicPr>
        <p:blipFill>
          <a:blip r:embed="rId8"/>
          <a:stretch>
            <a:fillRect/>
          </a:stretch>
        </p:blipFill>
        <p:spPr>
          <a:xfrm>
            <a:off x="3314416" y="1316281"/>
            <a:ext cx="2666752" cy="1781307"/>
          </a:xfrm>
          <a:prstGeom prst="rect">
            <a:avLst/>
          </a:prstGeom>
        </p:spPr>
      </p:pic>
      <p:pic>
        <p:nvPicPr>
          <p:cNvPr id="2050" name="Picture 2" descr="Fear of abandonment and relationships - Counselling Directory">
            <a:extLst>
              <a:ext uri="{FF2B5EF4-FFF2-40B4-BE49-F238E27FC236}">
                <a16:creationId xmlns:a16="http://schemas.microsoft.com/office/drawing/2014/main" id="{04C08483-566B-3F8B-BCAF-F41E164325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1258005"/>
            <a:ext cx="3130103" cy="19274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gorithmic Trust - Challenges and methods to overcome AI bias - Expersight">
            <a:extLst>
              <a:ext uri="{FF2B5EF4-FFF2-40B4-BE49-F238E27FC236}">
                <a16:creationId xmlns:a16="http://schemas.microsoft.com/office/drawing/2014/main" id="{0442F8C3-0BE9-5361-FBE6-E857E189F6C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759" b="794"/>
          <a:stretch/>
        </p:blipFill>
        <p:spPr bwMode="auto">
          <a:xfrm>
            <a:off x="9434456" y="1258005"/>
            <a:ext cx="2503769" cy="196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282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90E34-6079-9EE8-C680-C44D741C6AF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DCC1B5-CFD0-E8C9-BCBA-1D3AA649F8BC}"/>
              </a:ext>
            </a:extLst>
          </p:cNvPr>
          <p:cNvGraphicFramePr>
            <a:graphicFrameLocks noGrp="1"/>
          </p:cNvGraphicFramePr>
          <p:nvPr>
            <p:ph idx="1"/>
            <p:extLst>
              <p:ext uri="{D42A27DB-BD31-4B8C-83A1-F6EECF244321}">
                <p14:modId xmlns:p14="http://schemas.microsoft.com/office/powerpoint/2010/main" val="617201557"/>
              </p:ext>
            </p:extLst>
          </p:nvPr>
        </p:nvGraphicFramePr>
        <p:xfrm>
          <a:off x="751922" y="2564296"/>
          <a:ext cx="10479295" cy="3906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C0ED74EC-D833-98D2-ABA5-9C249A08F4A5}"/>
              </a:ext>
            </a:extLst>
          </p:cNvPr>
          <p:cNvPicPr>
            <a:picLocks noChangeAspect="1"/>
          </p:cNvPicPr>
          <p:nvPr/>
        </p:nvPicPr>
        <p:blipFill>
          <a:blip r:embed="rId7"/>
          <a:stretch>
            <a:fillRect/>
          </a:stretch>
        </p:blipFill>
        <p:spPr>
          <a:xfrm>
            <a:off x="6581774" y="387626"/>
            <a:ext cx="5213451" cy="3475634"/>
          </a:xfrm>
          <a:prstGeom prst="rect">
            <a:avLst/>
          </a:prstGeom>
        </p:spPr>
      </p:pic>
      <p:sp>
        <p:nvSpPr>
          <p:cNvPr id="6" name="TextBox 5">
            <a:extLst>
              <a:ext uri="{FF2B5EF4-FFF2-40B4-BE49-F238E27FC236}">
                <a16:creationId xmlns:a16="http://schemas.microsoft.com/office/drawing/2014/main" id="{229BBAE0-5031-180C-96DA-073A9EB90A54}"/>
              </a:ext>
            </a:extLst>
          </p:cNvPr>
          <p:cNvSpPr txBox="1"/>
          <p:nvPr/>
        </p:nvSpPr>
        <p:spPr>
          <a:xfrm>
            <a:off x="572742" y="2124322"/>
            <a:ext cx="6977822" cy="3477875"/>
          </a:xfrm>
          <a:prstGeom prst="rect">
            <a:avLst/>
          </a:prstGeom>
          <a:noFill/>
        </p:spPr>
        <p:txBody>
          <a:bodyPr wrap="square">
            <a:spAutoFit/>
          </a:bodyPr>
          <a:lstStyle/>
          <a:p>
            <a:pPr algn="l"/>
            <a:r>
              <a:rPr lang="en-GB" sz="2800" b="0" i="0" dirty="0">
                <a:solidFill>
                  <a:srgbClr val="000000"/>
                </a:solidFill>
                <a:effectLst/>
                <a:latin typeface="futura-pt"/>
              </a:rPr>
              <a:t>“Some people call this </a:t>
            </a:r>
            <a:br>
              <a:rPr lang="en-GB" sz="2800" b="0" i="0" dirty="0">
                <a:solidFill>
                  <a:srgbClr val="000000"/>
                </a:solidFill>
                <a:effectLst/>
                <a:latin typeface="futura-pt"/>
              </a:rPr>
            </a:br>
            <a:r>
              <a:rPr lang="en-GB" sz="2800" b="1" i="0" dirty="0">
                <a:solidFill>
                  <a:srgbClr val="000000"/>
                </a:solidFill>
                <a:effectLst/>
                <a:latin typeface="futura-pt"/>
              </a:rPr>
              <a:t>artificial intelligence</a:t>
            </a:r>
            <a:r>
              <a:rPr lang="en-GB" sz="2800" b="0" i="0" dirty="0">
                <a:solidFill>
                  <a:srgbClr val="000000"/>
                </a:solidFill>
                <a:effectLst/>
                <a:latin typeface="futura-pt"/>
              </a:rPr>
              <a:t>, </a:t>
            </a:r>
          </a:p>
          <a:p>
            <a:pPr algn="l"/>
            <a:r>
              <a:rPr lang="en-GB" sz="2800" b="0" i="0" dirty="0">
                <a:solidFill>
                  <a:srgbClr val="000000"/>
                </a:solidFill>
                <a:effectLst/>
                <a:latin typeface="futura-pt"/>
              </a:rPr>
              <a:t>but the reality is </a:t>
            </a:r>
          </a:p>
          <a:p>
            <a:pPr algn="l"/>
            <a:r>
              <a:rPr lang="en-GB" sz="2800" b="1" i="0" dirty="0">
                <a:solidFill>
                  <a:srgbClr val="000000"/>
                </a:solidFill>
                <a:effectLst/>
                <a:latin typeface="futura-pt"/>
              </a:rPr>
              <a:t>this technology will enhance us</a:t>
            </a:r>
            <a:r>
              <a:rPr lang="en-GB" sz="2800" b="0" i="0" dirty="0">
                <a:solidFill>
                  <a:srgbClr val="000000"/>
                </a:solidFill>
                <a:effectLst/>
                <a:latin typeface="futura-pt"/>
              </a:rPr>
              <a:t>. </a:t>
            </a:r>
            <a:br>
              <a:rPr lang="en-GB" sz="2800" b="0" i="0" dirty="0">
                <a:solidFill>
                  <a:srgbClr val="000000"/>
                </a:solidFill>
                <a:effectLst/>
                <a:latin typeface="futura-pt"/>
              </a:rPr>
            </a:br>
            <a:r>
              <a:rPr lang="en-GB" sz="2800" b="0" i="0" dirty="0">
                <a:solidFill>
                  <a:srgbClr val="000000"/>
                </a:solidFill>
                <a:effectLst/>
                <a:latin typeface="futura-pt"/>
              </a:rPr>
              <a:t>So instead of artificial intelligence,</a:t>
            </a:r>
            <a:br>
              <a:rPr lang="en-GB" sz="2800" b="0" i="0" dirty="0">
                <a:solidFill>
                  <a:srgbClr val="000000"/>
                </a:solidFill>
                <a:effectLst/>
                <a:latin typeface="futura-pt"/>
              </a:rPr>
            </a:br>
            <a:r>
              <a:rPr lang="en-GB" sz="2800" b="0" i="0" dirty="0">
                <a:solidFill>
                  <a:srgbClr val="000000"/>
                </a:solidFill>
                <a:effectLst/>
                <a:latin typeface="futura-pt"/>
              </a:rPr>
              <a:t>I think </a:t>
            </a:r>
            <a:r>
              <a:rPr lang="en-GB" sz="2800" b="1" i="0" dirty="0">
                <a:solidFill>
                  <a:srgbClr val="000000"/>
                </a:solidFill>
                <a:effectLst/>
                <a:latin typeface="futura-pt"/>
              </a:rPr>
              <a:t>we’ll augment our intelligence</a:t>
            </a:r>
            <a:r>
              <a:rPr lang="en-GB" sz="2800" b="0" i="0" dirty="0">
                <a:solidFill>
                  <a:srgbClr val="000000"/>
                </a:solidFill>
                <a:effectLst/>
                <a:latin typeface="futura-pt"/>
              </a:rPr>
              <a:t>.”</a:t>
            </a:r>
          </a:p>
          <a:p>
            <a:pPr algn="l"/>
            <a:endParaRPr lang="en-GB" sz="2800" b="0" i="0" dirty="0">
              <a:solidFill>
                <a:srgbClr val="000000"/>
              </a:solidFill>
              <a:effectLst/>
              <a:latin typeface="futura-pt"/>
            </a:endParaRPr>
          </a:p>
          <a:p>
            <a:pPr algn="l"/>
            <a:r>
              <a:rPr lang="en-GB" sz="1600" b="0" i="0" dirty="0">
                <a:solidFill>
                  <a:srgbClr val="000000"/>
                </a:solidFill>
                <a:effectLst/>
                <a:latin typeface="futura-pt"/>
              </a:rPr>
              <a:t>—</a:t>
            </a:r>
            <a:r>
              <a:rPr lang="en-GB" sz="1600" b="0" i="0" dirty="0" err="1">
                <a:solidFill>
                  <a:srgbClr val="000000"/>
                </a:solidFill>
                <a:effectLst/>
                <a:latin typeface="futura-pt"/>
              </a:rPr>
              <a:t>Ginni</a:t>
            </a:r>
            <a:r>
              <a:rPr lang="en-GB" sz="1600" b="0" i="0" dirty="0">
                <a:solidFill>
                  <a:srgbClr val="000000"/>
                </a:solidFill>
                <a:effectLst/>
                <a:latin typeface="futura-pt"/>
              </a:rPr>
              <a:t> Rometty</a:t>
            </a:r>
          </a:p>
        </p:txBody>
      </p:sp>
      <p:sp>
        <p:nvSpPr>
          <p:cNvPr id="8" name="Title 7">
            <a:extLst>
              <a:ext uri="{FF2B5EF4-FFF2-40B4-BE49-F238E27FC236}">
                <a16:creationId xmlns:a16="http://schemas.microsoft.com/office/drawing/2014/main" id="{5AF37AE1-FB53-7447-6D44-31FC8FDB0AA9}"/>
              </a:ext>
            </a:extLst>
          </p:cNvPr>
          <p:cNvSpPr>
            <a:spLocks noGrp="1"/>
          </p:cNvSpPr>
          <p:nvPr>
            <p:ph type="title"/>
          </p:nvPr>
        </p:nvSpPr>
        <p:spPr>
          <a:xfrm>
            <a:off x="623128" y="870441"/>
            <a:ext cx="4577522" cy="901210"/>
          </a:xfrm>
        </p:spPr>
        <p:txBody>
          <a:bodyPr/>
          <a:lstStyle/>
          <a:p>
            <a:r>
              <a:rPr lang="en-GB" dirty="0">
                <a:latin typeface="Calibri" panose="020F0502020204030204" pitchFamily="34" charset="0"/>
                <a:cs typeface="Calibri" panose="020F0502020204030204" pitchFamily="34" charset="0"/>
              </a:rPr>
              <a:t>Q&amp;A</a:t>
            </a:r>
          </a:p>
        </p:txBody>
      </p:sp>
      <p:sp>
        <p:nvSpPr>
          <p:cNvPr id="9" name="TextBox 8">
            <a:extLst>
              <a:ext uri="{FF2B5EF4-FFF2-40B4-BE49-F238E27FC236}">
                <a16:creationId xmlns:a16="http://schemas.microsoft.com/office/drawing/2014/main" id="{CBAEA74C-8042-FA86-ED3C-C122460D4B89}"/>
              </a:ext>
            </a:extLst>
          </p:cNvPr>
          <p:cNvSpPr txBox="1"/>
          <p:nvPr/>
        </p:nvSpPr>
        <p:spPr>
          <a:xfrm>
            <a:off x="361961" y="5803242"/>
            <a:ext cx="6705589" cy="738664"/>
          </a:xfrm>
          <a:prstGeom prst="rect">
            <a:avLst/>
          </a:prstGeom>
          <a:noFill/>
        </p:spPr>
        <p:txBody>
          <a:bodyPr wrap="square">
            <a:spAutoFit/>
          </a:bodyPr>
          <a:lstStyle/>
          <a:p>
            <a:r>
              <a:rPr lang="en-GB" sz="1400" b="1" dirty="0">
                <a:effectLst/>
                <a:latin typeface="-apple-system"/>
              </a:rPr>
              <a:t>Dr Carmen Yau (</a:t>
            </a:r>
            <a:r>
              <a:rPr lang="en-GB" sz="1400" b="1" i="1" dirty="0">
                <a:effectLst/>
                <a:latin typeface="-apple-system"/>
              </a:rPr>
              <a:t>Email: C.yau@gold.ac.uk)</a:t>
            </a:r>
          </a:p>
          <a:p>
            <a:r>
              <a:rPr lang="en-GB" sz="1400" dirty="0">
                <a:effectLst/>
                <a:latin typeface="-apple-system"/>
              </a:rPr>
              <a:t>Lecturer in Social Work /Research Lead for the Wellbeing Research Hub</a:t>
            </a:r>
          </a:p>
          <a:p>
            <a:r>
              <a:rPr lang="en-GB" sz="1400" dirty="0">
                <a:effectLst/>
                <a:latin typeface="-apple-system"/>
              </a:rPr>
              <a:t>Goldsmiths, University of London</a:t>
            </a:r>
          </a:p>
        </p:txBody>
      </p:sp>
    </p:spTree>
    <p:extLst>
      <p:ext uri="{BB962C8B-B14F-4D97-AF65-F5344CB8AC3E}">
        <p14:creationId xmlns:p14="http://schemas.microsoft.com/office/powerpoint/2010/main" val="4160351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7823-3C96-2BB7-453F-453B3F9130F6}"/>
              </a:ext>
            </a:extLst>
          </p:cNvPr>
          <p:cNvSpPr>
            <a:spLocks noGrp="1"/>
          </p:cNvSpPr>
          <p:nvPr>
            <p:ph type="title"/>
          </p:nvPr>
        </p:nvSpPr>
        <p:spPr/>
        <p:txBody>
          <a:bodyPr/>
          <a:lstStyle/>
          <a:p>
            <a:r>
              <a:rPr lang="en-GB" dirty="0"/>
              <a:t>Reference</a:t>
            </a:r>
          </a:p>
        </p:txBody>
      </p:sp>
      <p:sp>
        <p:nvSpPr>
          <p:cNvPr id="3" name="Content Placeholder 2">
            <a:extLst>
              <a:ext uri="{FF2B5EF4-FFF2-40B4-BE49-F238E27FC236}">
                <a16:creationId xmlns:a16="http://schemas.microsoft.com/office/drawing/2014/main" id="{5276B9F7-0F39-DBA8-45DA-2CAC45B87D73}"/>
              </a:ext>
            </a:extLst>
          </p:cNvPr>
          <p:cNvSpPr>
            <a:spLocks noGrp="1"/>
          </p:cNvSpPr>
          <p:nvPr>
            <p:ph idx="1"/>
          </p:nvPr>
        </p:nvSpPr>
        <p:spPr/>
        <p:txBody>
          <a:bodyPr>
            <a:normAutofit fontScale="77500" lnSpcReduction="20000"/>
          </a:bodyPr>
          <a:lstStyle/>
          <a:p>
            <a:r>
              <a:rPr lang="en-GB" dirty="0" err="1"/>
              <a:t>Casquilho</a:t>
            </a:r>
            <a:r>
              <a:rPr lang="en-GB" dirty="0"/>
              <a:t>-Martins, I., </a:t>
            </a:r>
            <a:r>
              <a:rPr lang="en-GB" dirty="0" err="1"/>
              <a:t>Belchior</a:t>
            </a:r>
            <a:r>
              <a:rPr lang="en-GB" dirty="0"/>
              <a:t>-Rocha, H. and Moro, S. (2022) ‘Unfolding Social Work Research to Address the COVID-19 Impact: A Text Mining literature Analysis’, The British journal of social work, 52(7), pp. 4358–4377. Available at: </a:t>
            </a:r>
            <a:r>
              <a:rPr lang="en-GB" dirty="0">
                <a:hlinkClick r:id="rId2"/>
              </a:rPr>
              <a:t>https://doi.org/10.1093/bjsw/bcac025</a:t>
            </a:r>
            <a:r>
              <a:rPr lang="en-GB" dirty="0"/>
              <a:t>.</a:t>
            </a:r>
          </a:p>
          <a:p>
            <a:r>
              <a:rPr lang="en-GB" sz="1800" kern="100" dirty="0">
                <a:effectLst/>
                <a:ea typeface="PMingLiU" panose="02020500000000000000" pitchFamily="18" charset="-120"/>
                <a:cs typeface="Calibri" panose="020F0502020204030204" pitchFamily="34" charset="0"/>
              </a:rPr>
              <a:t>IFSW (2014) ‘Global Definition of Social Work j International Federation of Social Workers’, available online at: </a:t>
            </a:r>
            <a:r>
              <a:rPr lang="en-GB" sz="1800" kern="100" dirty="0">
                <a:effectLst/>
                <a:ea typeface="PMingLiU" panose="02020500000000000000" pitchFamily="18" charset="-120"/>
                <a:cs typeface="Calibri" panose="020F0502020204030204" pitchFamily="34" charset="0"/>
                <a:hlinkClick r:id="rId3"/>
              </a:rPr>
              <a:t>https://www.ifsw.org/global-definition-of-social-work/</a:t>
            </a:r>
            <a:r>
              <a:rPr lang="en-GB" sz="1800" kern="100" dirty="0">
                <a:effectLst/>
                <a:ea typeface="PMingLiU" panose="02020500000000000000" pitchFamily="18" charset="-120"/>
                <a:cs typeface="Calibri" panose="020F0502020204030204" pitchFamily="34" charset="0"/>
              </a:rPr>
              <a:t> </a:t>
            </a:r>
            <a:r>
              <a:rPr lang="en-GB" sz="1800" dirty="0"/>
              <a:t>(accessed March 12, 2024).</a:t>
            </a:r>
            <a:endParaRPr lang="en-GB" sz="1800" kern="100" dirty="0">
              <a:effectLst/>
              <a:ea typeface="PMingLiU" panose="02020500000000000000" pitchFamily="18" charset="-120"/>
              <a:cs typeface="Calibri" panose="020F0502020204030204" pitchFamily="34" charset="0"/>
            </a:endParaRPr>
          </a:p>
          <a:p>
            <a:r>
              <a:rPr lang="en-GB" sz="1800" kern="100" dirty="0" err="1">
                <a:effectLst/>
                <a:ea typeface="PMingLiU" panose="02020500000000000000" pitchFamily="18" charset="-120"/>
                <a:cs typeface="Calibri" panose="020F0502020204030204" pitchFamily="34" charset="0"/>
              </a:rPr>
              <a:t>Mupedziswa</a:t>
            </a:r>
            <a:r>
              <a:rPr lang="en-GB" sz="1800" kern="100" dirty="0">
                <a:effectLst/>
                <a:ea typeface="PMingLiU" panose="02020500000000000000" pitchFamily="18" charset="-120"/>
                <a:cs typeface="Calibri" panose="020F0502020204030204" pitchFamily="34" charset="0"/>
              </a:rPr>
              <a:t>, </a:t>
            </a:r>
            <a:r>
              <a:rPr lang="en-GB" sz="1800" kern="100" dirty="0" err="1">
                <a:effectLst/>
                <a:ea typeface="PMingLiU" panose="02020500000000000000" pitchFamily="18" charset="-120"/>
                <a:cs typeface="Calibri" panose="020F0502020204030204" pitchFamily="34" charset="0"/>
              </a:rPr>
              <a:t>Rodreck</a:t>
            </a:r>
            <a:r>
              <a:rPr lang="en-GB" sz="1800" kern="100" dirty="0">
                <a:effectLst/>
                <a:ea typeface="PMingLiU" panose="02020500000000000000" pitchFamily="18" charset="-120"/>
                <a:cs typeface="Calibri" panose="020F0502020204030204" pitchFamily="34" charset="0"/>
              </a:rPr>
              <a:t>, </a:t>
            </a:r>
            <a:r>
              <a:rPr lang="en-GB" sz="1800" kern="100" dirty="0" err="1">
                <a:effectLst/>
                <a:ea typeface="PMingLiU" panose="02020500000000000000" pitchFamily="18" charset="-120"/>
                <a:cs typeface="Calibri" panose="020F0502020204030204" pitchFamily="34" charset="0"/>
              </a:rPr>
              <a:t>Modie</a:t>
            </a:r>
            <a:r>
              <a:rPr lang="en-GB" sz="1800" kern="100" dirty="0">
                <a:effectLst/>
                <a:ea typeface="PMingLiU" panose="02020500000000000000" pitchFamily="18" charset="-120"/>
                <a:cs typeface="Calibri" panose="020F0502020204030204" pitchFamily="34" charset="0"/>
              </a:rPr>
              <a:t>-Moroka, T., Malinga, T., </a:t>
            </a:r>
            <a:r>
              <a:rPr lang="en-GB" sz="1800" kern="100" dirty="0" err="1">
                <a:effectLst/>
                <a:ea typeface="PMingLiU" panose="02020500000000000000" pitchFamily="18" charset="-120"/>
                <a:cs typeface="Calibri" panose="020F0502020204030204" pitchFamily="34" charset="0"/>
              </a:rPr>
              <a:t>Mupedziswa</a:t>
            </a:r>
            <a:r>
              <a:rPr lang="en-GB" sz="1800" kern="100" dirty="0">
                <a:effectLst/>
                <a:ea typeface="PMingLiU" panose="02020500000000000000" pitchFamily="18" charset="-120"/>
                <a:cs typeface="Calibri" panose="020F0502020204030204" pitchFamily="34" charset="0"/>
              </a:rPr>
              <a:t>, R, 2021. Social work education in Botswana amid the COVID-19 pandemic: Reflections, strategies and lessons 11, 161–174.</a:t>
            </a:r>
            <a:endParaRPr lang="en-GB" sz="1800" kern="100" dirty="0">
              <a:effectLst/>
              <a:ea typeface="PMingLiU" panose="02020500000000000000" pitchFamily="18" charset="-120"/>
              <a:cs typeface="Times New Roman" panose="02020603050405020304" pitchFamily="18" charset="0"/>
            </a:endParaRPr>
          </a:p>
          <a:p>
            <a:r>
              <a:rPr lang="en-GB" dirty="0"/>
              <a:t>OECD (2020b) Beyond Containment: Health Systems Responses to COVID-19 in the OECD, Paris, OECD Publishing.</a:t>
            </a:r>
          </a:p>
          <a:p>
            <a:r>
              <a:rPr lang="en-GB" dirty="0"/>
              <a:t>WHO (2020) ‘Maintaining essential health services: Operational guidance for the COVID-19 context: Interim guidance’, available online at: https://apps.who.int/iris/handle/10665/332240 (accessed March 12, 2024).</a:t>
            </a:r>
          </a:p>
        </p:txBody>
      </p:sp>
    </p:spTree>
    <p:extLst>
      <p:ext uri="{BB962C8B-B14F-4D97-AF65-F5344CB8AC3E}">
        <p14:creationId xmlns:p14="http://schemas.microsoft.com/office/powerpoint/2010/main" val="1933090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C423503-C0D3-DB5E-AB98-337B995E05A0}"/>
              </a:ext>
            </a:extLst>
          </p:cNvPr>
          <p:cNvSpPr>
            <a:spLocks noGrp="1"/>
          </p:cNvSpPr>
          <p:nvPr>
            <p:ph type="title"/>
          </p:nvPr>
        </p:nvSpPr>
        <p:spPr>
          <a:xfrm>
            <a:off x="841248" y="552782"/>
            <a:ext cx="9489000" cy="1029641"/>
          </a:xfrm>
        </p:spPr>
        <p:txBody>
          <a:bodyPr>
            <a:noAutofit/>
          </a:bodyPr>
          <a:lstStyle/>
          <a:p>
            <a:r>
              <a:rPr lang="en-GB" sz="3200" b="1" dirty="0">
                <a:latin typeface="Calibri" panose="020F0502020204030204" pitchFamily="34" charset="0"/>
                <a:cs typeface="Calibri" panose="020F0502020204030204" pitchFamily="34" charset="0"/>
              </a:rPr>
              <a:t>Contemporary Issues in the Digital Era</a:t>
            </a:r>
          </a:p>
        </p:txBody>
      </p:sp>
      <p:sp>
        <p:nvSpPr>
          <p:cNvPr id="5" name="Content Placeholder 2">
            <a:extLst>
              <a:ext uri="{FF2B5EF4-FFF2-40B4-BE49-F238E27FC236}">
                <a16:creationId xmlns:a16="http://schemas.microsoft.com/office/drawing/2014/main" id="{C245B33F-E370-C28E-E850-FBEAF96B3AC9}"/>
              </a:ext>
            </a:extLst>
          </p:cNvPr>
          <p:cNvSpPr>
            <a:spLocks noGrp="1"/>
          </p:cNvSpPr>
          <p:nvPr>
            <p:ph idx="1"/>
          </p:nvPr>
        </p:nvSpPr>
        <p:spPr>
          <a:xfrm>
            <a:off x="577539" y="1528509"/>
            <a:ext cx="5047081" cy="4550565"/>
          </a:xfrm>
        </p:spPr>
        <p:txBody>
          <a:bodyPr>
            <a:normAutofit fontScale="92500" lnSpcReduction="20000"/>
          </a:bodyPr>
          <a:lstStyle/>
          <a:p>
            <a:pPr algn="just"/>
            <a:r>
              <a:rPr lang="pt-BR" b="1" dirty="0">
                <a:latin typeface="Calibri" panose="020F0502020204030204" pitchFamily="34" charset="0"/>
                <a:cs typeface="Calibri" panose="020F0502020204030204" pitchFamily="34" charset="0"/>
              </a:rPr>
              <a:t>Comtemporary Issues </a:t>
            </a:r>
            <a:r>
              <a:rPr lang="pt-BR" dirty="0">
                <a:latin typeface="Calibri" panose="020F0502020204030204" pitchFamily="34" charset="0"/>
                <a:cs typeface="Calibri" panose="020F0502020204030204" pitchFamily="34" charset="0"/>
              </a:rPr>
              <a:t>– refer to current and relevnt topics or challenges that societies, individuals, or the world face in the present time. These issues are subject to ongoing debate, analysis, and action as they have a significant impact on people’s lives and the overall state of the world. </a:t>
            </a:r>
          </a:p>
          <a:p>
            <a:pPr algn="just"/>
            <a:r>
              <a:rPr lang="en-GB" b="1" dirty="0">
                <a:latin typeface="Calibri" panose="020F0502020204030204" pitchFamily="34" charset="0"/>
                <a:cs typeface="Calibri" panose="020F0502020204030204" pitchFamily="34" charset="0"/>
              </a:rPr>
              <a:t>COVID-19 pandemic crisis </a:t>
            </a:r>
            <a:r>
              <a:rPr lang="en-GB" dirty="0">
                <a:latin typeface="Calibri" panose="020F0502020204030204" pitchFamily="34" charset="0"/>
                <a:cs typeface="Calibri" panose="020F0502020204030204" pitchFamily="34" charset="0"/>
              </a:rPr>
              <a:t>– intensification and amplification of social problems. </a:t>
            </a:r>
            <a:r>
              <a:rPr lang="pt-BR" dirty="0">
                <a:latin typeface="Calibri" panose="020F0502020204030204" pitchFamily="34" charset="0"/>
                <a:cs typeface="Calibri" panose="020F0502020204030204" pitchFamily="34" charset="0"/>
              </a:rPr>
              <a:t>(Casquilho-Martins, Belchior-Rocha, &amp; Moro, 2022) </a:t>
            </a:r>
          </a:p>
          <a:p>
            <a:pPr algn="just"/>
            <a:r>
              <a:rPr lang="pt-BR" b="1" dirty="0">
                <a:latin typeface="Calibri" panose="020F0502020204030204" pitchFamily="34" charset="0"/>
                <a:cs typeface="Calibri" panose="020F0502020204030204" pitchFamily="34" charset="0"/>
              </a:rPr>
              <a:t>Web 3.0 Technology Revolution </a:t>
            </a:r>
            <a:r>
              <a:rPr lang="pt-BR" dirty="0">
                <a:latin typeface="Calibri" panose="020F0502020204030204" pitchFamily="34" charset="0"/>
                <a:cs typeface="Calibri" panose="020F0502020204030204" pitchFamily="34" charset="0"/>
              </a:rPr>
              <a:t>- characterized by decentralization, ubiquity and artificial intelligence. </a:t>
            </a:r>
          </a:p>
          <a:p>
            <a:pPr algn="just"/>
            <a:endParaRPr lang="en-GB"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E860154-CFA8-062D-F2C7-31489E671916}"/>
              </a:ext>
            </a:extLst>
          </p:cNvPr>
          <p:cNvPicPr>
            <a:picLocks noChangeAspect="1"/>
          </p:cNvPicPr>
          <p:nvPr/>
        </p:nvPicPr>
        <p:blipFill>
          <a:blip r:embed="rId2"/>
          <a:stretch>
            <a:fillRect/>
          </a:stretch>
        </p:blipFill>
        <p:spPr>
          <a:xfrm>
            <a:off x="5873262" y="2626467"/>
            <a:ext cx="4556979" cy="3726549"/>
          </a:xfrm>
          <a:prstGeom prst="rect">
            <a:avLst/>
          </a:prstGeom>
        </p:spPr>
      </p:pic>
      <p:pic>
        <p:nvPicPr>
          <p:cNvPr id="7" name="Picture 6">
            <a:extLst>
              <a:ext uri="{FF2B5EF4-FFF2-40B4-BE49-F238E27FC236}">
                <a16:creationId xmlns:a16="http://schemas.microsoft.com/office/drawing/2014/main" id="{DCC881C8-80D3-5DB0-7D89-F120663BF234}"/>
              </a:ext>
            </a:extLst>
          </p:cNvPr>
          <p:cNvPicPr>
            <a:picLocks noChangeAspect="1"/>
          </p:cNvPicPr>
          <p:nvPr/>
        </p:nvPicPr>
        <p:blipFill>
          <a:blip r:embed="rId3"/>
          <a:stretch>
            <a:fillRect/>
          </a:stretch>
        </p:blipFill>
        <p:spPr>
          <a:xfrm>
            <a:off x="9777046" y="422922"/>
            <a:ext cx="1987987" cy="2811582"/>
          </a:xfrm>
          <a:prstGeom prst="rect">
            <a:avLst/>
          </a:prstGeom>
        </p:spPr>
      </p:pic>
    </p:spTree>
    <p:extLst>
      <p:ext uri="{BB962C8B-B14F-4D97-AF65-F5344CB8AC3E}">
        <p14:creationId xmlns:p14="http://schemas.microsoft.com/office/powerpoint/2010/main" val="3038118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57A1-9B8B-8877-E594-FEB87F77D71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7CD11E4-1F80-8451-60D0-C84CAB36FFF9}"/>
              </a:ext>
            </a:extLst>
          </p:cNvPr>
          <p:cNvSpPr>
            <a:spLocks noGrp="1"/>
          </p:cNvSpPr>
          <p:nvPr>
            <p:ph idx="1"/>
          </p:nvPr>
        </p:nvSpPr>
        <p:spPr/>
        <p:txBody>
          <a:bodyPr/>
          <a:lstStyle/>
          <a:p>
            <a:endParaRPr lang="en-GB"/>
          </a:p>
        </p:txBody>
      </p:sp>
      <p:sp>
        <p:nvSpPr>
          <p:cNvPr id="4" name="Rectangle 3">
            <a:extLst>
              <a:ext uri="{FF2B5EF4-FFF2-40B4-BE49-F238E27FC236}">
                <a16:creationId xmlns:a16="http://schemas.microsoft.com/office/drawing/2014/main" id="{7F8E2A97-DADC-483F-1913-844A47DF87D3}"/>
              </a:ext>
            </a:extLst>
          </p:cNvPr>
          <p:cNvSpPr/>
          <p:nvPr/>
        </p:nvSpPr>
        <p:spPr>
          <a:xfrm>
            <a:off x="1524000" y="0"/>
            <a:ext cx="9144000" cy="6858000"/>
          </a:xfrm>
          <a:prstGeom prst="rect">
            <a:avLst/>
          </a:prstGeom>
          <a:solidFill>
            <a:srgbClr val="1A1A1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0A05FC2-33E6-2B69-90D9-A1218C5A5544}"/>
              </a:ext>
            </a:extLst>
          </p:cNvPr>
          <p:cNvPicPr>
            <a:picLocks noChangeAspect="1"/>
          </p:cNvPicPr>
          <p:nvPr/>
        </p:nvPicPr>
        <p:blipFill>
          <a:blip r:embed="rId2"/>
          <a:stretch>
            <a:fillRect/>
          </a:stretch>
        </p:blipFill>
        <p:spPr>
          <a:xfrm>
            <a:off x="2152651" y="-102166"/>
            <a:ext cx="7062331" cy="7062331"/>
          </a:xfrm>
          <a:prstGeom prst="rect">
            <a:avLst/>
          </a:prstGeom>
        </p:spPr>
      </p:pic>
      <p:sp>
        <p:nvSpPr>
          <p:cNvPr id="7" name="Rectangle 6">
            <a:extLst>
              <a:ext uri="{FF2B5EF4-FFF2-40B4-BE49-F238E27FC236}">
                <a16:creationId xmlns:a16="http://schemas.microsoft.com/office/drawing/2014/main" id="{1F282938-F5E0-4D16-8B21-B09323A63E34}"/>
              </a:ext>
            </a:extLst>
          </p:cNvPr>
          <p:cNvSpPr/>
          <p:nvPr/>
        </p:nvSpPr>
        <p:spPr>
          <a:xfrm>
            <a:off x="4632542" y="3219188"/>
            <a:ext cx="2455102" cy="876822"/>
          </a:xfrm>
          <a:prstGeom prst="rect">
            <a:avLst/>
          </a:prstGeom>
          <a:solidFill>
            <a:srgbClr val="B0E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DA4EBC3-ABFD-6A6C-D27E-2E9E4E3C330F}"/>
              </a:ext>
            </a:extLst>
          </p:cNvPr>
          <p:cNvSpPr/>
          <p:nvPr/>
        </p:nvSpPr>
        <p:spPr>
          <a:xfrm>
            <a:off x="5133582" y="2480154"/>
            <a:ext cx="2653432" cy="1665961"/>
          </a:xfrm>
          <a:prstGeom prst="rect">
            <a:avLst/>
          </a:prstGeom>
          <a:solidFill>
            <a:srgbClr val="B0E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155D537-2FCB-4A04-8C89-9A9F4B74F167}"/>
              </a:ext>
            </a:extLst>
          </p:cNvPr>
          <p:cNvSpPr/>
          <p:nvPr/>
        </p:nvSpPr>
        <p:spPr>
          <a:xfrm>
            <a:off x="5133583" y="3108811"/>
            <a:ext cx="2455102" cy="876822"/>
          </a:xfrm>
          <a:prstGeom prst="rect">
            <a:avLst/>
          </a:prstGeom>
          <a:solidFill>
            <a:srgbClr val="B0E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A0A2943-FA46-9585-9D05-74834F396C51}"/>
              </a:ext>
            </a:extLst>
          </p:cNvPr>
          <p:cNvSpPr/>
          <p:nvPr/>
        </p:nvSpPr>
        <p:spPr>
          <a:xfrm>
            <a:off x="5858006" y="1826027"/>
            <a:ext cx="1844588" cy="876822"/>
          </a:xfrm>
          <a:prstGeom prst="rect">
            <a:avLst/>
          </a:prstGeom>
          <a:solidFill>
            <a:srgbClr val="B0E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AE583E2-752C-72AC-F82E-20C5831BE655}"/>
              </a:ext>
            </a:extLst>
          </p:cNvPr>
          <p:cNvSpPr/>
          <p:nvPr/>
        </p:nvSpPr>
        <p:spPr>
          <a:xfrm>
            <a:off x="5019478" y="4071083"/>
            <a:ext cx="2653432" cy="814066"/>
          </a:xfrm>
          <a:prstGeom prst="rect">
            <a:avLst/>
          </a:prstGeom>
          <a:solidFill>
            <a:srgbClr val="B0E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E3DAB36-D6A5-2829-0284-0AFA1B1FA5F8}"/>
              </a:ext>
            </a:extLst>
          </p:cNvPr>
          <p:cNvSpPr/>
          <p:nvPr/>
        </p:nvSpPr>
        <p:spPr>
          <a:xfrm>
            <a:off x="5320429" y="3957476"/>
            <a:ext cx="2481199" cy="701921"/>
          </a:xfrm>
          <a:prstGeom prst="rect">
            <a:avLst/>
          </a:prstGeom>
          <a:solidFill>
            <a:srgbClr val="B0E4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CC5D44EF-F353-123C-885A-FBAAD9AF61AC}"/>
              </a:ext>
            </a:extLst>
          </p:cNvPr>
          <p:cNvSpPr txBox="1">
            <a:spLocks/>
          </p:cNvSpPr>
          <p:nvPr/>
        </p:nvSpPr>
        <p:spPr>
          <a:xfrm>
            <a:off x="4722313" y="947858"/>
            <a:ext cx="5210828" cy="3435606"/>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GB" sz="3600" b="1" dirty="0">
                <a:latin typeface="Bahnschrift Light" panose="020B0502040204020203" pitchFamily="34" charset="0"/>
                <a:ea typeface="PMingLiU" panose="02020500000000000000" pitchFamily="18" charset="-120"/>
              </a:rPr>
              <a:t>Contemporary </a:t>
            </a:r>
            <a:br>
              <a:rPr lang="en-GB" sz="3600" b="1" dirty="0">
                <a:latin typeface="Bahnschrift Light" panose="020B0502040204020203" pitchFamily="34" charset="0"/>
                <a:ea typeface="PMingLiU" panose="02020500000000000000" pitchFamily="18" charset="-120"/>
              </a:rPr>
            </a:br>
            <a:r>
              <a:rPr lang="en-GB" sz="3600" b="1" dirty="0">
                <a:latin typeface="Bahnschrift Light" panose="020B0502040204020203" pitchFamily="34" charset="0"/>
                <a:ea typeface="PMingLiU" panose="02020500000000000000" pitchFamily="18" charset="-120"/>
              </a:rPr>
              <a:t>Social Work </a:t>
            </a:r>
            <a:br>
              <a:rPr lang="en-GB" sz="3600" b="1" dirty="0">
                <a:latin typeface="Bahnschrift Light" panose="020B0502040204020203" pitchFamily="34" charset="0"/>
                <a:ea typeface="PMingLiU" panose="02020500000000000000" pitchFamily="18" charset="-120"/>
              </a:rPr>
            </a:br>
            <a:r>
              <a:rPr lang="en-GB" sz="3600" b="1" dirty="0">
                <a:latin typeface="Bahnschrift Light" panose="020B0502040204020203" pitchFamily="34" charset="0"/>
                <a:ea typeface="PMingLiU" panose="02020500000000000000" pitchFamily="18" charset="-120"/>
              </a:rPr>
              <a:t>in Digital Era</a:t>
            </a:r>
            <a:endParaRPr lang="en-GB" sz="3600" dirty="0">
              <a:latin typeface="Bahnschrift Light" panose="020B0502040204020203" pitchFamily="34" charset="0"/>
            </a:endParaRPr>
          </a:p>
        </p:txBody>
      </p:sp>
      <p:sp>
        <p:nvSpPr>
          <p:cNvPr id="14" name="TextBox 13">
            <a:extLst>
              <a:ext uri="{FF2B5EF4-FFF2-40B4-BE49-F238E27FC236}">
                <a16:creationId xmlns:a16="http://schemas.microsoft.com/office/drawing/2014/main" id="{B651CB6B-0EE9-7F7B-F4BF-937BBCE32048}"/>
              </a:ext>
            </a:extLst>
          </p:cNvPr>
          <p:cNvSpPr txBox="1"/>
          <p:nvPr/>
        </p:nvSpPr>
        <p:spPr>
          <a:xfrm>
            <a:off x="4727031" y="4359183"/>
            <a:ext cx="3527628" cy="1525137"/>
          </a:xfrm>
          <a:prstGeom prst="rect">
            <a:avLst/>
          </a:prstGeom>
        </p:spPr>
        <p:txBody>
          <a:bodyPr vert="horz" lIns="91440" tIns="45720" rIns="91440" bIns="45720" rtlCol="0">
            <a:normAutofit/>
          </a:bodyPr>
          <a:lstStyle/>
          <a:p>
            <a:pPr>
              <a:lnSpc>
                <a:spcPct val="110000"/>
              </a:lnSpc>
              <a:spcAft>
                <a:spcPts val="600"/>
              </a:spcAft>
              <a:buClr>
                <a:schemeClr val="tx2"/>
              </a:buClr>
            </a:pPr>
            <a:r>
              <a:rPr lang="en-US" b="1" dirty="0">
                <a:solidFill>
                  <a:schemeClr val="bg2"/>
                </a:solidFill>
              </a:rPr>
              <a:t>Dr Carmen Yau </a:t>
            </a:r>
          </a:p>
        </p:txBody>
      </p:sp>
    </p:spTree>
    <p:extLst>
      <p:ext uri="{BB962C8B-B14F-4D97-AF65-F5344CB8AC3E}">
        <p14:creationId xmlns:p14="http://schemas.microsoft.com/office/powerpoint/2010/main" val="133190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AB5F7-02F3-113D-B46B-B49CE09CFB6D}"/>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Abstract</a:t>
            </a:r>
          </a:p>
        </p:txBody>
      </p:sp>
      <p:sp>
        <p:nvSpPr>
          <p:cNvPr id="3" name="Content Placeholder 2">
            <a:extLst>
              <a:ext uri="{FF2B5EF4-FFF2-40B4-BE49-F238E27FC236}">
                <a16:creationId xmlns:a16="http://schemas.microsoft.com/office/drawing/2014/main" id="{E41BB41A-EDC3-7927-E374-A0B82C364CB9}"/>
              </a:ext>
            </a:extLst>
          </p:cNvPr>
          <p:cNvSpPr>
            <a:spLocks noGrp="1"/>
          </p:cNvSpPr>
          <p:nvPr>
            <p:ph idx="1"/>
          </p:nvPr>
        </p:nvSpPr>
        <p:spPr/>
        <p:txBody>
          <a:bodyPr>
            <a:normAutofit/>
          </a:bodyPr>
          <a:lstStyle/>
          <a:p>
            <a:pPr marL="0" indent="0">
              <a:buNone/>
            </a:pPr>
            <a:r>
              <a:rPr lang="en-GB" dirty="0">
                <a:latin typeface="Calibri" panose="020F0502020204030204" pitchFamily="34" charset="0"/>
                <a:cs typeface="Calibri" panose="020F0502020204030204" pitchFamily="34" charset="0"/>
              </a:rPr>
              <a:t>The talk starts with an overview of challenges facing social workers and helping professionals in the post-covid, fast-changing, digital-saturated context. A transformative shift in professional education and practice is vital to addressing the key issues effectively and reinforcing social justice and societal success. In this talk, we explore an intersectional approach and the use of digital tools as key components of contemporary social work. Digital literacy and the use of technology should be integral to practitioner competence and professionalism in the future. The talk concludes with recommendations on tackling complex risks, ethics and practical challenges in contemporary social work.</a:t>
            </a:r>
          </a:p>
        </p:txBody>
      </p:sp>
    </p:spTree>
    <p:extLst>
      <p:ext uri="{BB962C8B-B14F-4D97-AF65-F5344CB8AC3E}">
        <p14:creationId xmlns:p14="http://schemas.microsoft.com/office/powerpoint/2010/main" val="298388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617E-15EA-1A11-C12E-31C2DA2FC9EA}"/>
              </a:ext>
            </a:extLst>
          </p:cNvPr>
          <p:cNvSpPr>
            <a:spLocks noGrp="1"/>
          </p:cNvSpPr>
          <p:nvPr>
            <p:ph type="title"/>
          </p:nvPr>
        </p:nvSpPr>
        <p:spPr>
          <a:xfrm>
            <a:off x="512475" y="509336"/>
            <a:ext cx="9489000" cy="882734"/>
          </a:xfrm>
        </p:spPr>
        <p:txBody>
          <a:bodyPr>
            <a:normAutofit/>
          </a:bodyPr>
          <a:lstStyle/>
          <a:p>
            <a:r>
              <a:rPr lang="en-GB" sz="4000" dirty="0">
                <a:latin typeface="Calibri" panose="020F0502020204030204" pitchFamily="34" charset="0"/>
                <a:cs typeface="Calibri" panose="020F0502020204030204" pitchFamily="34" charset="0"/>
              </a:rPr>
              <a:t>Contemporary Social Work Context</a:t>
            </a:r>
          </a:p>
        </p:txBody>
      </p:sp>
      <p:grpSp>
        <p:nvGrpSpPr>
          <p:cNvPr id="16" name="Group 15">
            <a:extLst>
              <a:ext uri="{FF2B5EF4-FFF2-40B4-BE49-F238E27FC236}">
                <a16:creationId xmlns:a16="http://schemas.microsoft.com/office/drawing/2014/main" id="{231C3054-5663-081E-1645-5F04BC96F1FC}"/>
              </a:ext>
            </a:extLst>
          </p:cNvPr>
          <p:cNvGrpSpPr/>
          <p:nvPr/>
        </p:nvGrpSpPr>
        <p:grpSpPr>
          <a:xfrm>
            <a:off x="149160" y="1435517"/>
            <a:ext cx="3918854" cy="5281267"/>
            <a:chOff x="368332" y="1351592"/>
            <a:chExt cx="3918854" cy="5281267"/>
          </a:xfrm>
        </p:grpSpPr>
        <p:sp>
          <p:nvSpPr>
            <p:cNvPr id="6" name="Rectangle: Rounded Corners 5">
              <a:extLst>
                <a:ext uri="{FF2B5EF4-FFF2-40B4-BE49-F238E27FC236}">
                  <a16:creationId xmlns:a16="http://schemas.microsoft.com/office/drawing/2014/main" id="{591CE6F2-43F7-72A4-DE84-FE0DD7ED04AB}"/>
                </a:ext>
              </a:extLst>
            </p:cNvPr>
            <p:cNvSpPr/>
            <p:nvPr/>
          </p:nvSpPr>
          <p:spPr>
            <a:xfrm>
              <a:off x="381001" y="1351592"/>
              <a:ext cx="3895415" cy="5281267"/>
            </a:xfrm>
            <a:prstGeom prst="roundRect">
              <a:avLst>
                <a:gd name="adj" fmla="val 8993"/>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78A82923-9EDE-3E7E-9B23-A6C2F9D31441}"/>
                </a:ext>
              </a:extLst>
            </p:cNvPr>
            <p:cNvGrpSpPr/>
            <p:nvPr/>
          </p:nvGrpSpPr>
          <p:grpSpPr>
            <a:xfrm>
              <a:off x="368332" y="1467284"/>
              <a:ext cx="3918854" cy="5052705"/>
              <a:chOff x="368332" y="1467284"/>
              <a:chExt cx="3918854" cy="5052705"/>
            </a:xfrm>
          </p:grpSpPr>
          <p:sp>
            <p:nvSpPr>
              <p:cNvPr id="7" name="Rectangle: Rounded Corners 6">
                <a:extLst>
                  <a:ext uri="{FF2B5EF4-FFF2-40B4-BE49-F238E27FC236}">
                    <a16:creationId xmlns:a16="http://schemas.microsoft.com/office/drawing/2014/main" id="{20ADFD25-8B9C-2A8C-1123-5FAE6C2AF8E4}"/>
                  </a:ext>
                </a:extLst>
              </p:cNvPr>
              <p:cNvSpPr/>
              <p:nvPr/>
            </p:nvSpPr>
            <p:spPr>
              <a:xfrm>
                <a:off x="491211" y="2520111"/>
                <a:ext cx="3673095" cy="1493389"/>
              </a:xfrm>
              <a:prstGeom prst="roundRect">
                <a:avLst>
                  <a:gd name="adj" fmla="val 8993"/>
                </a:avLst>
              </a:prstGeom>
              <a:ln/>
            </p:spPr>
            <p:style>
              <a:lnRef idx="2">
                <a:schemeClr val="accent2"/>
              </a:lnRef>
              <a:fillRef idx="1">
                <a:schemeClr val="lt1"/>
              </a:fillRef>
              <a:effectRef idx="0">
                <a:schemeClr val="accent2"/>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Physical Well-being -unhealthy life habits, lesser physical activity, longer computer screen time, more irregular sleep patterns and less healthy diets</a:t>
                </a:r>
              </a:p>
            </p:txBody>
          </p:sp>
          <p:sp>
            <p:nvSpPr>
              <p:cNvPr id="8" name="Rectangle: Rounded Corners 7">
                <a:extLst>
                  <a:ext uri="{FF2B5EF4-FFF2-40B4-BE49-F238E27FC236}">
                    <a16:creationId xmlns:a16="http://schemas.microsoft.com/office/drawing/2014/main" id="{AAF72F12-65DB-39B3-83CA-EFCB571FD0DD}"/>
                  </a:ext>
                </a:extLst>
              </p:cNvPr>
              <p:cNvSpPr/>
              <p:nvPr/>
            </p:nvSpPr>
            <p:spPr>
              <a:xfrm>
                <a:off x="491211" y="4047457"/>
                <a:ext cx="3673095" cy="1327080"/>
              </a:xfrm>
              <a:prstGeom prst="roundRect">
                <a:avLst>
                  <a:gd name="adj" fmla="val 8993"/>
                </a:avLst>
              </a:prstGeom>
              <a:ln/>
            </p:spPr>
            <p:style>
              <a:lnRef idx="2">
                <a:schemeClr val="accent2"/>
              </a:lnRef>
              <a:fillRef idx="1">
                <a:schemeClr val="lt1"/>
              </a:fillRef>
              <a:effectRef idx="0">
                <a:schemeClr val="accent2"/>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Mental health issues: the risk of an exacerbation of substance abuse and addictions, prevalence of anxiety, depression and PTSD</a:t>
                </a:r>
              </a:p>
            </p:txBody>
          </p:sp>
          <p:sp>
            <p:nvSpPr>
              <p:cNvPr id="10" name="TextBox 9">
                <a:extLst>
                  <a:ext uri="{FF2B5EF4-FFF2-40B4-BE49-F238E27FC236}">
                    <a16:creationId xmlns:a16="http://schemas.microsoft.com/office/drawing/2014/main" id="{78B06BF9-5FB1-4C01-5474-38A97BB01388}"/>
                  </a:ext>
                </a:extLst>
              </p:cNvPr>
              <p:cNvSpPr txBox="1"/>
              <p:nvPr/>
            </p:nvSpPr>
            <p:spPr>
              <a:xfrm>
                <a:off x="368332" y="1467284"/>
                <a:ext cx="3918854" cy="1046440"/>
              </a:xfrm>
              <a:prstGeom prst="rect">
                <a:avLst/>
              </a:prstGeom>
              <a:noFill/>
            </p:spPr>
            <p:txBody>
              <a:bodyPr wrap="square">
                <a:spAutoFit/>
              </a:bodyPr>
              <a:lstStyle/>
              <a:p>
                <a:pPr lvl="0" algn="ctr"/>
                <a:r>
                  <a:rPr lang="en-GB" sz="2400" dirty="0">
                    <a:latin typeface="Calibri" panose="020F0502020204030204" pitchFamily="34" charset="0"/>
                    <a:cs typeface="Calibri" panose="020F0502020204030204" pitchFamily="34" charset="0"/>
                  </a:rPr>
                  <a:t>Micro Level </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Individual Wellbeing</a:t>
                </a:r>
              </a:p>
              <a:p>
                <a:pPr lvl="0" algn="ctr"/>
                <a:r>
                  <a:rPr lang="en-GB" sz="1400" dirty="0">
                    <a:latin typeface="Calibri" panose="020F0502020204030204" pitchFamily="34" charset="0"/>
                    <a:cs typeface="Calibri" panose="020F0502020204030204" pitchFamily="34" charset="0"/>
                  </a:rPr>
                  <a:t>(OECD, 2020; WHO, 2020)</a:t>
                </a:r>
              </a:p>
            </p:txBody>
          </p:sp>
          <p:sp>
            <p:nvSpPr>
              <p:cNvPr id="11" name="Rectangle: Rounded Corners 10">
                <a:extLst>
                  <a:ext uri="{FF2B5EF4-FFF2-40B4-BE49-F238E27FC236}">
                    <a16:creationId xmlns:a16="http://schemas.microsoft.com/office/drawing/2014/main" id="{195C130D-BEEB-F129-F3DD-E5AEB0AF1E63}"/>
                  </a:ext>
                </a:extLst>
              </p:cNvPr>
              <p:cNvSpPr/>
              <p:nvPr/>
            </p:nvSpPr>
            <p:spPr>
              <a:xfrm>
                <a:off x="491211" y="5440752"/>
                <a:ext cx="3673095" cy="1079237"/>
              </a:xfrm>
              <a:prstGeom prst="roundRect">
                <a:avLst>
                  <a:gd name="adj" fmla="val 8993"/>
                </a:avLst>
              </a:prstGeom>
              <a:ln/>
            </p:spPr>
            <p:style>
              <a:lnRef idx="2">
                <a:schemeClr val="accent2"/>
              </a:lnRef>
              <a:fillRef idx="1">
                <a:schemeClr val="lt1"/>
              </a:fillRef>
              <a:effectRef idx="0">
                <a:schemeClr val="accent2"/>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Financial Wellbeing: unemployment, low-paid and insecure work, new forms of work, homeless</a:t>
                </a:r>
              </a:p>
            </p:txBody>
          </p:sp>
        </p:grpSp>
      </p:grpSp>
      <p:sp>
        <p:nvSpPr>
          <p:cNvPr id="12" name="Rectangle: Rounded Corners 11">
            <a:extLst>
              <a:ext uri="{FF2B5EF4-FFF2-40B4-BE49-F238E27FC236}">
                <a16:creationId xmlns:a16="http://schemas.microsoft.com/office/drawing/2014/main" id="{5D0656B7-CC2E-E4BC-4935-ECF2A6EE114B}"/>
              </a:ext>
            </a:extLst>
          </p:cNvPr>
          <p:cNvSpPr/>
          <p:nvPr/>
        </p:nvSpPr>
        <p:spPr>
          <a:xfrm>
            <a:off x="4132177" y="1475268"/>
            <a:ext cx="4744515" cy="5281267"/>
          </a:xfrm>
          <a:prstGeom prst="roundRect">
            <a:avLst>
              <a:gd name="adj" fmla="val 8993"/>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F23CF51B-69C6-FAB1-8798-D3D2011ADD6A}"/>
              </a:ext>
            </a:extLst>
          </p:cNvPr>
          <p:cNvSpPr/>
          <p:nvPr/>
        </p:nvSpPr>
        <p:spPr>
          <a:xfrm>
            <a:off x="4260504" y="2558285"/>
            <a:ext cx="4555368" cy="426076"/>
          </a:xfrm>
          <a:prstGeom prst="roundRect">
            <a:avLst>
              <a:gd name="adj" fmla="val 8993"/>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GB" b="0" i="0" dirty="0">
                <a:solidFill>
                  <a:srgbClr val="1E1E1E"/>
                </a:solidFill>
                <a:effectLst/>
                <a:latin typeface="Calibri" panose="020F0502020204030204" pitchFamily="34" charset="0"/>
                <a:cs typeface="Calibri" panose="020F0502020204030204" pitchFamily="34" charset="0"/>
              </a:rPr>
              <a:t>59% of parents struggling with mental health </a:t>
            </a:r>
            <a:endParaRPr lang="en-GB"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A6B1AE54-A3F7-4009-A3AA-D77415C1F453}"/>
              </a:ext>
            </a:extLst>
          </p:cNvPr>
          <p:cNvSpPr txBox="1"/>
          <p:nvPr/>
        </p:nvSpPr>
        <p:spPr>
          <a:xfrm>
            <a:off x="4260502" y="1475267"/>
            <a:ext cx="4616190" cy="1046440"/>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Meso Level</a:t>
            </a:r>
          </a:p>
          <a:p>
            <a:pPr algn="ctr"/>
            <a:r>
              <a:rPr lang="en-GB" sz="2400" dirty="0">
                <a:latin typeface="Calibri" panose="020F0502020204030204" pitchFamily="34" charset="0"/>
                <a:cs typeface="Calibri" panose="020F0502020204030204" pitchFamily="34" charset="0"/>
              </a:rPr>
              <a:t>Issues in Families</a:t>
            </a:r>
            <a:br>
              <a:rPr lang="en-GB" dirty="0">
                <a:latin typeface="Calibri" panose="020F0502020204030204" pitchFamily="34" charset="0"/>
                <a:cs typeface="Calibri" panose="020F0502020204030204" pitchFamily="34" charset="0"/>
              </a:rPr>
            </a:br>
            <a:r>
              <a:rPr lang="en-GB" sz="1400" dirty="0">
                <a:latin typeface="Calibri" panose="020F0502020204030204" pitchFamily="34" charset="0"/>
                <a:cs typeface="Calibri" panose="020F0502020204030204" pitchFamily="34" charset="0"/>
              </a:rPr>
              <a:t>(UNICEF, 2022)</a:t>
            </a:r>
          </a:p>
        </p:txBody>
      </p:sp>
      <p:sp>
        <p:nvSpPr>
          <p:cNvPr id="21" name="Rectangle: Rounded Corners 20">
            <a:extLst>
              <a:ext uri="{FF2B5EF4-FFF2-40B4-BE49-F238E27FC236}">
                <a16:creationId xmlns:a16="http://schemas.microsoft.com/office/drawing/2014/main" id="{82502957-8B84-77DE-2DA2-ACDE0B87D1C2}"/>
              </a:ext>
            </a:extLst>
          </p:cNvPr>
          <p:cNvSpPr/>
          <p:nvPr/>
        </p:nvSpPr>
        <p:spPr>
          <a:xfrm>
            <a:off x="4260502" y="3092923"/>
            <a:ext cx="4545321" cy="665321"/>
          </a:xfrm>
          <a:prstGeom prst="roundRect">
            <a:avLst>
              <a:gd name="adj" fmla="val 8993"/>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GB" b="0" i="0" dirty="0">
                <a:solidFill>
                  <a:srgbClr val="1E1E1E"/>
                </a:solidFill>
                <a:effectLst/>
                <a:latin typeface="Calibri" panose="020F0502020204030204" pitchFamily="34" charset="0"/>
                <a:cs typeface="Calibri" panose="020F0502020204030204" pitchFamily="34" charset="0"/>
              </a:rPr>
              <a:t>66% have been negatively affected by the rising cost of living</a:t>
            </a:r>
            <a:endParaRPr lang="en-GB" dirty="0">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6AE3D438-9748-1925-01EF-FB57A8FCBF7D}"/>
              </a:ext>
            </a:extLst>
          </p:cNvPr>
          <p:cNvSpPr/>
          <p:nvPr/>
        </p:nvSpPr>
        <p:spPr>
          <a:xfrm>
            <a:off x="4260502" y="3845139"/>
            <a:ext cx="4545320" cy="756877"/>
          </a:xfrm>
          <a:prstGeom prst="roundRect">
            <a:avLst>
              <a:gd name="adj" fmla="val 8993"/>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GB" b="0" i="0" dirty="0">
                <a:solidFill>
                  <a:srgbClr val="1E1E1E"/>
                </a:solidFill>
                <a:effectLst/>
                <a:latin typeface="Calibri" panose="020F0502020204030204" pitchFamily="34" charset="0"/>
                <a:cs typeface="Calibri" panose="020F0502020204030204" pitchFamily="34" charset="0"/>
              </a:rPr>
              <a:t>1 in 3 struggling to see a health care professional as services are stretched</a:t>
            </a:r>
            <a:endParaRPr lang="en-GB" dirty="0">
              <a:latin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6B431F3F-0642-1E2B-3031-2A64D5B6D546}"/>
              </a:ext>
            </a:extLst>
          </p:cNvPr>
          <p:cNvSpPr/>
          <p:nvPr/>
        </p:nvSpPr>
        <p:spPr>
          <a:xfrm>
            <a:off x="4260501" y="4710939"/>
            <a:ext cx="4555367" cy="664960"/>
          </a:xfrm>
          <a:prstGeom prst="roundRect">
            <a:avLst>
              <a:gd name="adj" fmla="val 8993"/>
            </a:avLst>
          </a:prstGeom>
          <a:ln/>
        </p:spPr>
        <p:style>
          <a:lnRef idx="2">
            <a:schemeClr val="accent3"/>
          </a:lnRef>
          <a:fillRef idx="1">
            <a:schemeClr val="lt1"/>
          </a:fillRef>
          <a:effectRef idx="0">
            <a:schemeClr val="accent3"/>
          </a:effectRef>
          <a:fontRef idx="minor">
            <a:schemeClr val="dk1"/>
          </a:fontRef>
        </p:style>
        <p:txBody>
          <a:bodyPr rtlCol="0" anchor="ctr"/>
          <a:lstStyle/>
          <a:p>
            <a:pPr lvl="0"/>
            <a:r>
              <a:rPr lang="en-GB" b="0" i="0" dirty="0">
                <a:solidFill>
                  <a:srgbClr val="1E1E1E"/>
                </a:solidFill>
                <a:effectLst/>
                <a:latin typeface="Calibri" panose="020F0502020204030204" pitchFamily="34" charset="0"/>
                <a:cs typeface="Calibri" panose="020F0502020204030204" pitchFamily="34" charset="0"/>
              </a:rPr>
              <a:t>1 in 5 parents on low incomes</a:t>
            </a:r>
            <a:r>
              <a:rPr lang="en-GB" b="1" i="0" dirty="0">
                <a:solidFill>
                  <a:srgbClr val="1E1E1E"/>
                </a:solidFill>
                <a:effectLst/>
                <a:latin typeface="Calibri" panose="020F0502020204030204" pitchFamily="34" charset="0"/>
                <a:cs typeface="Calibri" panose="020F0502020204030204" pitchFamily="34" charset="0"/>
              </a:rPr>
              <a:t> </a:t>
            </a:r>
            <a:r>
              <a:rPr lang="en-GB" b="0" i="0" dirty="0">
                <a:solidFill>
                  <a:srgbClr val="1E1E1E"/>
                </a:solidFill>
                <a:effectLst/>
                <a:latin typeface="Calibri" panose="020F0502020204030204" pitchFamily="34" charset="0"/>
                <a:cs typeface="Calibri" panose="020F0502020204030204" pitchFamily="34" charset="0"/>
              </a:rPr>
              <a:t>are skipping meals to pay for childcare</a:t>
            </a:r>
            <a:endParaRPr lang="en-GB" dirty="0">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B3253FFF-DA11-3B87-5D7A-90A5C922E40D}"/>
              </a:ext>
            </a:extLst>
          </p:cNvPr>
          <p:cNvGrpSpPr/>
          <p:nvPr/>
        </p:nvGrpSpPr>
        <p:grpSpPr>
          <a:xfrm>
            <a:off x="8920121" y="1488408"/>
            <a:ext cx="3150993" cy="5281267"/>
            <a:chOff x="8879396" y="1475267"/>
            <a:chExt cx="3150993" cy="5281267"/>
          </a:xfrm>
        </p:grpSpPr>
        <p:sp>
          <p:nvSpPr>
            <p:cNvPr id="14" name="Rectangle: Rounded Corners 13">
              <a:extLst>
                <a:ext uri="{FF2B5EF4-FFF2-40B4-BE49-F238E27FC236}">
                  <a16:creationId xmlns:a16="http://schemas.microsoft.com/office/drawing/2014/main" id="{AD01459F-227D-19E0-48F4-6C81D7C79A55}"/>
                </a:ext>
              </a:extLst>
            </p:cNvPr>
            <p:cNvSpPr/>
            <p:nvPr/>
          </p:nvSpPr>
          <p:spPr>
            <a:xfrm>
              <a:off x="8879396" y="1475267"/>
              <a:ext cx="3150993" cy="5281267"/>
            </a:xfrm>
            <a:prstGeom prst="roundRect">
              <a:avLst>
                <a:gd name="adj" fmla="val 8993"/>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601F888-8A68-487C-2890-7DB43DDE0C35}"/>
                </a:ext>
              </a:extLst>
            </p:cNvPr>
            <p:cNvSpPr txBox="1"/>
            <p:nvPr/>
          </p:nvSpPr>
          <p:spPr>
            <a:xfrm>
              <a:off x="8883579" y="1525342"/>
              <a:ext cx="3117502" cy="1015663"/>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Macro Level</a:t>
              </a:r>
            </a:p>
            <a:p>
              <a:pPr algn="ctr"/>
              <a:r>
                <a:rPr lang="en-GB" sz="2400" dirty="0">
                  <a:latin typeface="Calibri" panose="020F0502020204030204" pitchFamily="34" charset="0"/>
                  <a:cs typeface="Calibri" panose="020F0502020204030204" pitchFamily="34" charset="0"/>
                </a:rPr>
                <a:t>Issues facing Britain </a:t>
              </a:r>
              <a:br>
                <a:rPr lang="en-GB" dirty="0">
                  <a:latin typeface="Calibri" panose="020F0502020204030204" pitchFamily="34" charset="0"/>
                  <a:cs typeface="Calibri" panose="020F0502020204030204" pitchFamily="34" charset="0"/>
                </a:rPr>
              </a:br>
              <a:r>
                <a:rPr lang="en-GB" sz="1200" dirty="0">
                  <a:latin typeface="Calibri" panose="020F0502020204030204" pitchFamily="34" charset="0"/>
                  <a:cs typeface="Calibri" panose="020F0502020204030204" pitchFamily="34" charset="0"/>
                </a:rPr>
                <a:t>(Statista Research Department, 2024)</a:t>
              </a:r>
              <a:endParaRPr lang="en-GB" dirty="0">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FED6AE6F-4163-9457-03CA-D70288AC8860}"/>
                </a:ext>
              </a:extLst>
            </p:cNvPr>
            <p:cNvSpPr/>
            <p:nvPr/>
          </p:nvSpPr>
          <p:spPr>
            <a:xfrm>
              <a:off x="8950265" y="2614798"/>
              <a:ext cx="2975875" cy="721255"/>
            </a:xfrm>
            <a:prstGeom prst="roundRect">
              <a:avLst>
                <a:gd name="adj" fmla="val 8993"/>
              </a:avLst>
            </a:prstGeom>
            <a:ln/>
          </p:spPr>
          <p:style>
            <a:lnRef idx="2">
              <a:schemeClr val="accent1"/>
            </a:lnRef>
            <a:fillRef idx="1">
              <a:schemeClr val="lt1"/>
            </a:fillRef>
            <a:effectRef idx="0">
              <a:schemeClr val="accent1"/>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2019 - Present</a:t>
              </a:r>
            </a:p>
            <a:p>
              <a:pPr lvl="0"/>
              <a:r>
                <a:rPr lang="en-GB" dirty="0">
                  <a:solidFill>
                    <a:schemeClr val="tx1"/>
                  </a:solidFill>
                  <a:latin typeface="Calibri" panose="020F0502020204030204" pitchFamily="34" charset="0"/>
                  <a:cs typeface="Calibri" panose="020F0502020204030204" pitchFamily="34" charset="0"/>
                </a:rPr>
                <a:t>Brexit </a:t>
              </a:r>
            </a:p>
          </p:txBody>
        </p:sp>
        <p:sp>
          <p:nvSpPr>
            <p:cNvPr id="25" name="Rectangle: Rounded Corners 24">
              <a:extLst>
                <a:ext uri="{FF2B5EF4-FFF2-40B4-BE49-F238E27FC236}">
                  <a16:creationId xmlns:a16="http://schemas.microsoft.com/office/drawing/2014/main" id="{2C95A7B7-4A25-7B66-C0AB-BDB4EB2CA7E0}"/>
                </a:ext>
              </a:extLst>
            </p:cNvPr>
            <p:cNvSpPr/>
            <p:nvPr/>
          </p:nvSpPr>
          <p:spPr>
            <a:xfrm>
              <a:off x="8920120" y="4327944"/>
              <a:ext cx="2975875" cy="1015663"/>
            </a:xfrm>
            <a:prstGeom prst="roundRect">
              <a:avLst>
                <a:gd name="adj" fmla="val 8993"/>
              </a:avLst>
            </a:prstGeom>
            <a:ln/>
          </p:spPr>
          <p:style>
            <a:lnRef idx="2">
              <a:schemeClr val="accent1"/>
            </a:lnRef>
            <a:fillRef idx="1">
              <a:schemeClr val="lt1"/>
            </a:fillRef>
            <a:effectRef idx="0">
              <a:schemeClr val="accent1"/>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2022 - Present  </a:t>
              </a:r>
            </a:p>
            <a:p>
              <a:pPr lvl="0"/>
              <a:r>
                <a:rPr lang="en-GB" dirty="0">
                  <a:solidFill>
                    <a:schemeClr val="tx1"/>
                  </a:solidFill>
                  <a:latin typeface="Calibri" panose="020F0502020204030204" pitchFamily="34" charset="0"/>
                  <a:cs typeface="Calibri" panose="020F0502020204030204" pitchFamily="34" charset="0"/>
                </a:rPr>
                <a:t>Russian invasion of Ukraine</a:t>
              </a:r>
            </a:p>
            <a:p>
              <a:pPr lvl="0"/>
              <a:r>
                <a:rPr lang="en-GB" dirty="0">
                  <a:solidFill>
                    <a:schemeClr val="tx1"/>
                  </a:solidFill>
                  <a:latin typeface="Calibri" panose="020F0502020204030204" pitchFamily="34" charset="0"/>
                  <a:cs typeface="Calibri" panose="020F0502020204030204" pitchFamily="34" charset="0"/>
                </a:rPr>
                <a:t>Energy Crisis</a:t>
              </a:r>
            </a:p>
          </p:txBody>
        </p:sp>
        <p:sp>
          <p:nvSpPr>
            <p:cNvPr id="26" name="Rectangle: Rounded Corners 25">
              <a:extLst>
                <a:ext uri="{FF2B5EF4-FFF2-40B4-BE49-F238E27FC236}">
                  <a16:creationId xmlns:a16="http://schemas.microsoft.com/office/drawing/2014/main" id="{200384AA-51A5-18AA-23F3-83A52CAC5843}"/>
                </a:ext>
              </a:extLst>
            </p:cNvPr>
            <p:cNvSpPr/>
            <p:nvPr/>
          </p:nvSpPr>
          <p:spPr>
            <a:xfrm>
              <a:off x="8957591" y="5478925"/>
              <a:ext cx="2975875" cy="1192107"/>
            </a:xfrm>
            <a:prstGeom prst="roundRect">
              <a:avLst>
                <a:gd name="adj" fmla="val 8993"/>
              </a:avLst>
            </a:prstGeom>
            <a:ln/>
          </p:spPr>
          <p:style>
            <a:lnRef idx="2">
              <a:schemeClr val="accent1"/>
            </a:lnRef>
            <a:fillRef idx="1">
              <a:schemeClr val="lt1"/>
            </a:fillRef>
            <a:effectRef idx="0">
              <a:schemeClr val="accent1"/>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2024</a:t>
              </a:r>
            </a:p>
            <a:p>
              <a:pPr lvl="0"/>
              <a:r>
                <a:rPr lang="en-GB" dirty="0">
                  <a:solidFill>
                    <a:schemeClr val="tx1"/>
                  </a:solidFill>
                  <a:latin typeface="Calibri" panose="020F0502020204030204" pitchFamily="34" charset="0"/>
                  <a:cs typeface="Calibri" panose="020F0502020204030204" pitchFamily="34" charset="0"/>
                </a:rPr>
                <a:t>Economy/Cost of Living Crisis</a:t>
              </a:r>
            </a:p>
            <a:p>
              <a:pPr lvl="0"/>
              <a:r>
                <a:rPr lang="en-GB" dirty="0">
                  <a:solidFill>
                    <a:schemeClr val="tx1"/>
                  </a:solidFill>
                  <a:latin typeface="Calibri" panose="020F0502020204030204" pitchFamily="34" charset="0"/>
                  <a:cs typeface="Calibri" panose="020F0502020204030204" pitchFamily="34" charset="0"/>
                </a:rPr>
                <a:t>Health &amp; Social Services</a:t>
              </a:r>
            </a:p>
            <a:p>
              <a:pPr lvl="0"/>
              <a:r>
                <a:rPr lang="en-GB" dirty="0">
                  <a:solidFill>
                    <a:schemeClr val="tx1"/>
                  </a:solidFill>
                  <a:latin typeface="Calibri" panose="020F0502020204030204" pitchFamily="34" charset="0"/>
                  <a:cs typeface="Calibri" panose="020F0502020204030204" pitchFamily="34" charset="0"/>
                </a:rPr>
                <a:t>Immigration </a:t>
              </a:r>
            </a:p>
          </p:txBody>
        </p:sp>
        <p:sp>
          <p:nvSpPr>
            <p:cNvPr id="27" name="Rectangle: Rounded Corners 26">
              <a:extLst>
                <a:ext uri="{FF2B5EF4-FFF2-40B4-BE49-F238E27FC236}">
                  <a16:creationId xmlns:a16="http://schemas.microsoft.com/office/drawing/2014/main" id="{AC442EC4-493D-9310-8C67-0894DA631237}"/>
                </a:ext>
              </a:extLst>
            </p:cNvPr>
            <p:cNvSpPr/>
            <p:nvPr/>
          </p:nvSpPr>
          <p:spPr>
            <a:xfrm>
              <a:off x="8940217" y="3471371"/>
              <a:ext cx="2975875" cy="721255"/>
            </a:xfrm>
            <a:prstGeom prst="roundRect">
              <a:avLst>
                <a:gd name="adj" fmla="val 8993"/>
              </a:avLst>
            </a:prstGeom>
            <a:ln/>
          </p:spPr>
          <p:style>
            <a:lnRef idx="2">
              <a:schemeClr val="accent1"/>
            </a:lnRef>
            <a:fillRef idx="1">
              <a:schemeClr val="lt1"/>
            </a:fillRef>
            <a:effectRef idx="0">
              <a:schemeClr val="accent1"/>
            </a:effectRef>
            <a:fontRef idx="minor">
              <a:schemeClr val="dk1"/>
            </a:fontRef>
          </p:style>
          <p:txBody>
            <a:bodyPr rtlCol="0" anchor="ctr"/>
            <a:lstStyle/>
            <a:p>
              <a:pPr lvl="0"/>
              <a:r>
                <a:rPr lang="en-GB" dirty="0">
                  <a:solidFill>
                    <a:schemeClr val="tx1"/>
                  </a:solidFill>
                  <a:latin typeface="Calibri" panose="020F0502020204030204" pitchFamily="34" charset="0"/>
                  <a:cs typeface="Calibri" panose="020F0502020204030204" pitchFamily="34" charset="0"/>
                </a:rPr>
                <a:t>2020 - Present  </a:t>
              </a:r>
            </a:p>
            <a:p>
              <a:pPr lvl="0"/>
              <a:r>
                <a:rPr lang="en-GB" dirty="0">
                  <a:solidFill>
                    <a:schemeClr val="tx1"/>
                  </a:solidFill>
                  <a:latin typeface="Calibri" panose="020F0502020204030204" pitchFamily="34" charset="0"/>
                  <a:cs typeface="Calibri" panose="020F0502020204030204" pitchFamily="34" charset="0"/>
                </a:rPr>
                <a:t>COVID-19 Pandemic</a:t>
              </a:r>
            </a:p>
          </p:txBody>
        </p:sp>
      </p:grpSp>
      <p:sp>
        <p:nvSpPr>
          <p:cNvPr id="31" name="Rectangle: Rounded Corners 30">
            <a:extLst>
              <a:ext uri="{FF2B5EF4-FFF2-40B4-BE49-F238E27FC236}">
                <a16:creationId xmlns:a16="http://schemas.microsoft.com/office/drawing/2014/main" id="{D9B1FDA2-5383-3295-D357-13406BEA594E}"/>
              </a:ext>
            </a:extLst>
          </p:cNvPr>
          <p:cNvSpPr/>
          <p:nvPr/>
        </p:nvSpPr>
        <p:spPr>
          <a:xfrm>
            <a:off x="4215076" y="5478925"/>
            <a:ext cx="4600792" cy="1105199"/>
          </a:xfrm>
          <a:prstGeom prst="roundRect">
            <a:avLst>
              <a:gd name="adj" fmla="val 8993"/>
            </a:avLst>
          </a:prstGeom>
          <a:ln/>
        </p:spPr>
        <p:style>
          <a:lnRef idx="2">
            <a:schemeClr val="accent3"/>
          </a:lnRef>
          <a:fillRef idx="1">
            <a:schemeClr val="lt1"/>
          </a:fillRef>
          <a:effectRef idx="0">
            <a:schemeClr val="accent3"/>
          </a:effectRef>
          <a:fontRef idx="minor">
            <a:schemeClr val="dk1"/>
          </a:fontRef>
        </p:style>
        <p:txBody>
          <a:bodyPr rtlCol="0" anchor="ctr"/>
          <a:lstStyle/>
          <a:p>
            <a:r>
              <a:rPr lang="en-GB" b="0" i="0" dirty="0">
                <a:solidFill>
                  <a:srgbClr val="1E1E1E"/>
                </a:solidFill>
                <a:effectLst/>
                <a:latin typeface="Calibri" panose="020F0502020204030204" pitchFamily="34" charset="0"/>
                <a:cs typeface="Calibri" panose="020F0502020204030204" pitchFamily="34" charset="0"/>
              </a:rPr>
              <a:t>Half have already cut back on their electricity and gas usage with 1 in 10 unable to properly heat their home as winter approaches</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681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EA2D5-D5C7-FFCB-2CE0-68C7235EBE21}"/>
              </a:ext>
            </a:extLst>
          </p:cNvPr>
          <p:cNvSpPr>
            <a:spLocks noGrp="1"/>
          </p:cNvSpPr>
          <p:nvPr>
            <p:ph type="title"/>
          </p:nvPr>
        </p:nvSpPr>
        <p:spPr>
          <a:xfrm>
            <a:off x="558915" y="501126"/>
            <a:ext cx="9489000" cy="1325563"/>
          </a:xfrm>
        </p:spPr>
        <p:txBody>
          <a:bodyPr>
            <a:normAutofit/>
          </a:bodyPr>
          <a:lstStyle/>
          <a:p>
            <a:r>
              <a:rPr lang="en-GB" dirty="0">
                <a:latin typeface="Calibri" panose="020F0502020204030204" pitchFamily="34" charset="0"/>
                <a:cs typeface="Calibri" panose="020F0502020204030204" pitchFamily="34" charset="0"/>
              </a:rPr>
              <a:t>The Root of Social Work</a:t>
            </a:r>
          </a:p>
        </p:txBody>
      </p:sp>
      <p:pic>
        <p:nvPicPr>
          <p:cNvPr id="4" name="Picture 3">
            <a:extLst>
              <a:ext uri="{FF2B5EF4-FFF2-40B4-BE49-F238E27FC236}">
                <a16:creationId xmlns:a16="http://schemas.microsoft.com/office/drawing/2014/main" id="{80423769-C847-E74B-D862-3757B124C9E0}"/>
              </a:ext>
            </a:extLst>
          </p:cNvPr>
          <p:cNvPicPr>
            <a:picLocks noChangeAspect="1"/>
          </p:cNvPicPr>
          <p:nvPr/>
        </p:nvPicPr>
        <p:blipFill>
          <a:blip r:embed="rId2"/>
          <a:stretch>
            <a:fillRect/>
          </a:stretch>
        </p:blipFill>
        <p:spPr>
          <a:xfrm>
            <a:off x="7005291" y="963450"/>
            <a:ext cx="4627794" cy="2704554"/>
          </a:xfrm>
          <a:prstGeom prst="rect">
            <a:avLst/>
          </a:prstGeom>
        </p:spPr>
      </p:pic>
      <p:sp>
        <p:nvSpPr>
          <p:cNvPr id="3" name="Content Placeholder 2">
            <a:extLst>
              <a:ext uri="{FF2B5EF4-FFF2-40B4-BE49-F238E27FC236}">
                <a16:creationId xmlns:a16="http://schemas.microsoft.com/office/drawing/2014/main" id="{6DB53C0F-C4F8-77FD-3937-FD310801B19B}"/>
              </a:ext>
            </a:extLst>
          </p:cNvPr>
          <p:cNvSpPr>
            <a:spLocks noGrp="1"/>
          </p:cNvSpPr>
          <p:nvPr>
            <p:ph idx="1"/>
          </p:nvPr>
        </p:nvSpPr>
        <p:spPr>
          <a:xfrm>
            <a:off x="621810" y="1511667"/>
            <a:ext cx="6304109" cy="2427567"/>
          </a:xfrm>
        </p:spPr>
        <p:txBody>
          <a:bodyPr>
            <a:normAutofit lnSpcReduction="10000"/>
          </a:bodyPr>
          <a:lstStyle/>
          <a:p>
            <a:pPr marL="0" indent="0">
              <a:buNone/>
            </a:pPr>
            <a:r>
              <a:rPr lang="en-GB" sz="2400" dirty="0">
                <a:latin typeface="Calibri" panose="020F0502020204030204" pitchFamily="34" charset="0"/>
                <a:cs typeface="Calibri" panose="020F0502020204030204" pitchFamily="34" charset="0"/>
              </a:rPr>
              <a:t>Social work aims to promote social development, attending to human rights and social justice, supported by ethical principles, theoretical frameworks, specific practice environments and indigenous knowledge (IFSW, 2014)</a:t>
            </a:r>
          </a:p>
        </p:txBody>
      </p:sp>
      <p:graphicFrame>
        <p:nvGraphicFramePr>
          <p:cNvPr id="5" name="Diagram 4">
            <a:extLst>
              <a:ext uri="{FF2B5EF4-FFF2-40B4-BE49-F238E27FC236}">
                <a16:creationId xmlns:a16="http://schemas.microsoft.com/office/drawing/2014/main" id="{71B74AB2-AA6F-7394-F884-E837C39DA603}"/>
              </a:ext>
            </a:extLst>
          </p:cNvPr>
          <p:cNvGraphicFramePr/>
          <p:nvPr>
            <p:extLst>
              <p:ext uri="{D42A27DB-BD31-4B8C-83A1-F6EECF244321}">
                <p14:modId xmlns:p14="http://schemas.microsoft.com/office/powerpoint/2010/main" val="1443103370"/>
              </p:ext>
            </p:extLst>
          </p:nvPr>
        </p:nvGraphicFramePr>
        <p:xfrm>
          <a:off x="246813" y="4132549"/>
          <a:ext cx="11473644" cy="2427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448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20A0-93F5-18FA-49E8-4937DC6EE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2FE75-897D-AAAC-9E9C-09A809C254C1}"/>
              </a:ext>
            </a:extLst>
          </p:cNvPr>
          <p:cNvSpPr>
            <a:spLocks noGrp="1"/>
          </p:cNvSpPr>
          <p:nvPr>
            <p:ph type="title"/>
          </p:nvPr>
        </p:nvSpPr>
        <p:spPr/>
        <p:txBody>
          <a:bodyPr/>
          <a:lstStyle/>
          <a:p>
            <a:endParaRPr lang="en-GB"/>
          </a:p>
        </p:txBody>
      </p:sp>
      <p:graphicFrame>
        <p:nvGraphicFramePr>
          <p:cNvPr id="22" name="Content Placeholder 21">
            <a:extLst>
              <a:ext uri="{FF2B5EF4-FFF2-40B4-BE49-F238E27FC236}">
                <a16:creationId xmlns:a16="http://schemas.microsoft.com/office/drawing/2014/main" id="{352D717E-B164-F73C-E925-044D8111D14F}"/>
              </a:ext>
            </a:extLst>
          </p:cNvPr>
          <p:cNvGraphicFramePr>
            <a:graphicFrameLocks noGrp="1"/>
          </p:cNvGraphicFramePr>
          <p:nvPr>
            <p:ph idx="1"/>
          </p:nvPr>
        </p:nvGraphicFramePr>
        <p:xfrm>
          <a:off x="841375" y="2095500"/>
          <a:ext cx="9488488" cy="3748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4DB2C8FB-5E2D-8839-019F-71ACDB87FDC4}"/>
              </a:ext>
            </a:extLst>
          </p:cNvPr>
          <p:cNvPicPr>
            <a:picLocks noChangeAspect="1"/>
          </p:cNvPicPr>
          <p:nvPr/>
        </p:nvPicPr>
        <p:blipFill>
          <a:blip r:embed="rId7"/>
          <a:stretch>
            <a:fillRect/>
          </a:stretch>
        </p:blipFill>
        <p:spPr>
          <a:xfrm>
            <a:off x="65046" y="96536"/>
            <a:ext cx="12061908" cy="6761464"/>
          </a:xfrm>
          <a:prstGeom prst="rect">
            <a:avLst/>
          </a:prstGeom>
        </p:spPr>
      </p:pic>
      <p:sp>
        <p:nvSpPr>
          <p:cNvPr id="3" name="TextBox 2">
            <a:extLst>
              <a:ext uri="{FF2B5EF4-FFF2-40B4-BE49-F238E27FC236}">
                <a16:creationId xmlns:a16="http://schemas.microsoft.com/office/drawing/2014/main" id="{C5847533-5759-F945-3A3C-D25951081DD5}"/>
              </a:ext>
            </a:extLst>
          </p:cNvPr>
          <p:cNvSpPr txBox="1"/>
          <p:nvPr/>
        </p:nvSpPr>
        <p:spPr>
          <a:xfrm>
            <a:off x="2613818" y="2334591"/>
            <a:ext cx="5943601" cy="1754326"/>
          </a:xfrm>
          <a:prstGeom prst="rect">
            <a:avLst/>
          </a:prstGeom>
          <a:solidFill>
            <a:schemeClr val="tx1">
              <a:lumMod val="50000"/>
              <a:lumOff val="50000"/>
              <a:alpha val="79000"/>
            </a:schemeClr>
          </a:solidFill>
        </p:spPr>
        <p:txBody>
          <a:bodyPr wrap="square" rtlCol="0">
            <a:spAutoFit/>
          </a:bodyPr>
          <a:lstStyle/>
          <a:p>
            <a:pPr algn="ctr"/>
            <a:r>
              <a:rPr lang="en-GB" sz="3600" dirty="0">
                <a:solidFill>
                  <a:schemeClr val="bg1"/>
                </a:solidFill>
                <a:latin typeface="Calibri" panose="020F0502020204030204" pitchFamily="34" charset="0"/>
                <a:cs typeface="Calibri" panose="020F0502020204030204" pitchFamily="34" charset="0"/>
              </a:rPr>
              <a:t>Confusion &amp; Anxiety about </a:t>
            </a:r>
          </a:p>
          <a:p>
            <a:pPr algn="ctr"/>
            <a:r>
              <a:rPr lang="en-GB" sz="3600" dirty="0">
                <a:solidFill>
                  <a:schemeClr val="bg1"/>
                </a:solidFill>
                <a:latin typeface="Calibri" panose="020F0502020204030204" pitchFamily="34" charset="0"/>
                <a:cs typeface="Calibri" panose="020F0502020204030204" pitchFamily="34" charset="0"/>
              </a:rPr>
              <a:t>New Technologies are </a:t>
            </a:r>
          </a:p>
          <a:p>
            <a:pPr algn="ctr"/>
            <a:r>
              <a:rPr lang="en-GB" sz="3600" dirty="0">
                <a:solidFill>
                  <a:schemeClr val="bg1"/>
                </a:solidFill>
                <a:latin typeface="Calibri" panose="020F0502020204030204" pitchFamily="34" charset="0"/>
                <a:cs typeface="Calibri" panose="020F0502020204030204" pitchFamily="34" charset="0"/>
              </a:rPr>
              <a:t>Part of the Process of Change</a:t>
            </a:r>
          </a:p>
        </p:txBody>
      </p:sp>
    </p:spTree>
    <p:extLst>
      <p:ext uri="{BB962C8B-B14F-4D97-AF65-F5344CB8AC3E}">
        <p14:creationId xmlns:p14="http://schemas.microsoft.com/office/powerpoint/2010/main" val="963234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1C5B-0074-003C-2BD0-9D0390966CB0}"/>
              </a:ext>
            </a:extLst>
          </p:cNvPr>
          <p:cNvSpPr>
            <a:spLocks noGrp="1"/>
          </p:cNvSpPr>
          <p:nvPr>
            <p:ph type="title"/>
          </p:nvPr>
        </p:nvSpPr>
        <p:spPr>
          <a:xfrm>
            <a:off x="5595011" y="6104795"/>
            <a:ext cx="2195895" cy="387124"/>
          </a:xfrm>
        </p:spPr>
        <p:txBody>
          <a:bodyPr>
            <a:normAutofit fontScale="90000"/>
          </a:bodyPr>
          <a:lstStyle/>
          <a:p>
            <a:r>
              <a:rPr lang="en-GB" sz="2800" dirty="0"/>
              <a:t>1920s Ad</a:t>
            </a:r>
          </a:p>
        </p:txBody>
      </p:sp>
      <p:sp>
        <p:nvSpPr>
          <p:cNvPr id="3" name="Content Placeholder 2">
            <a:extLst>
              <a:ext uri="{FF2B5EF4-FFF2-40B4-BE49-F238E27FC236}">
                <a16:creationId xmlns:a16="http://schemas.microsoft.com/office/drawing/2014/main" id="{7D3FF2BF-1BCB-4237-C129-431F234F7A0B}"/>
              </a:ext>
            </a:extLst>
          </p:cNvPr>
          <p:cNvSpPr>
            <a:spLocks noGrp="1"/>
          </p:cNvSpPr>
          <p:nvPr>
            <p:ph idx="1"/>
          </p:nvPr>
        </p:nvSpPr>
        <p:spPr>
          <a:xfrm>
            <a:off x="723900" y="5290103"/>
            <a:ext cx="6648452" cy="837350"/>
          </a:xfrm>
        </p:spPr>
        <p:txBody>
          <a:bodyPr>
            <a:normAutofit fontScale="92500"/>
          </a:bodyPr>
          <a:lstStyle/>
          <a:p>
            <a:pPr marL="0" indent="0">
              <a:lnSpc>
                <a:spcPct val="120000"/>
              </a:lnSpc>
              <a:spcBef>
                <a:spcPts val="0"/>
              </a:spcBef>
              <a:buNone/>
            </a:pPr>
            <a:r>
              <a:rPr lang="en-GB" sz="2400" dirty="0"/>
              <a:t>Emancipatory innovation for housewives and mothers</a:t>
            </a:r>
          </a:p>
        </p:txBody>
      </p:sp>
      <p:pic>
        <p:nvPicPr>
          <p:cNvPr id="6" name="Picture 5">
            <a:extLst>
              <a:ext uri="{FF2B5EF4-FFF2-40B4-BE49-F238E27FC236}">
                <a16:creationId xmlns:a16="http://schemas.microsoft.com/office/drawing/2014/main" id="{BBBA4CBC-7EBF-C771-6B3E-F8C23EDB2835}"/>
              </a:ext>
            </a:extLst>
          </p:cNvPr>
          <p:cNvPicPr>
            <a:picLocks noChangeAspect="1"/>
          </p:cNvPicPr>
          <p:nvPr/>
        </p:nvPicPr>
        <p:blipFill>
          <a:blip r:embed="rId2"/>
          <a:stretch>
            <a:fillRect/>
          </a:stretch>
        </p:blipFill>
        <p:spPr>
          <a:xfrm>
            <a:off x="7372352" y="399393"/>
            <a:ext cx="4184112" cy="6059214"/>
          </a:xfrm>
          <a:prstGeom prst="rect">
            <a:avLst/>
          </a:prstGeom>
        </p:spPr>
      </p:pic>
      <p:pic>
        <p:nvPicPr>
          <p:cNvPr id="1026" name="Picture 2" descr="Laundry history, washing clothes in middle ages, renaissance, tudor,  restoration, colonial, georgian times">
            <a:extLst>
              <a:ext uri="{FF2B5EF4-FFF2-40B4-BE49-F238E27FC236}">
                <a16:creationId xmlns:a16="http://schemas.microsoft.com/office/drawing/2014/main" id="{4B94CC1A-DE7A-688C-510A-0B2BE6145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99" y="536985"/>
            <a:ext cx="4505325" cy="475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8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78D09-61A4-4168-E6BA-B0C3FA3CF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2843BF-D5F5-9EA5-CBE2-B3D016FC9F1E}"/>
              </a:ext>
            </a:extLst>
          </p:cNvPr>
          <p:cNvSpPr>
            <a:spLocks noGrp="1"/>
          </p:cNvSpPr>
          <p:nvPr>
            <p:ph type="title"/>
          </p:nvPr>
        </p:nvSpPr>
        <p:spPr>
          <a:xfrm>
            <a:off x="841248" y="552782"/>
            <a:ext cx="9489000" cy="794075"/>
          </a:xfrm>
        </p:spPr>
        <p:txBody>
          <a:bodyPr>
            <a:normAutofit/>
          </a:bodyPr>
          <a:lstStyle/>
          <a:p>
            <a:r>
              <a:rPr lang="en-GB" dirty="0">
                <a:latin typeface="Calibri" panose="020F0502020204030204" pitchFamily="34" charset="0"/>
                <a:cs typeface="Calibri" panose="020F0502020204030204" pitchFamily="34" charset="0"/>
              </a:rPr>
              <a:t>Digital Practice in Social Work</a:t>
            </a:r>
          </a:p>
        </p:txBody>
      </p:sp>
      <p:graphicFrame>
        <p:nvGraphicFramePr>
          <p:cNvPr id="5" name="Diagram 4">
            <a:extLst>
              <a:ext uri="{FF2B5EF4-FFF2-40B4-BE49-F238E27FC236}">
                <a16:creationId xmlns:a16="http://schemas.microsoft.com/office/drawing/2014/main" id="{B49FFC7B-C07B-29B8-C77E-36BB7DB696F6}"/>
              </a:ext>
            </a:extLst>
          </p:cNvPr>
          <p:cNvGraphicFramePr/>
          <p:nvPr>
            <p:extLst>
              <p:ext uri="{D42A27DB-BD31-4B8C-83A1-F6EECF244321}">
                <p14:modId xmlns:p14="http://schemas.microsoft.com/office/powerpoint/2010/main" val="103118113"/>
              </p:ext>
            </p:extLst>
          </p:nvPr>
        </p:nvGraphicFramePr>
        <p:xfrm>
          <a:off x="7558679" y="5022540"/>
          <a:ext cx="4108175" cy="1520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B3AF3E2-3555-BF3B-FAE8-0817BC2322F0}"/>
              </a:ext>
            </a:extLst>
          </p:cNvPr>
          <p:cNvSpPr txBox="1"/>
          <p:nvPr/>
        </p:nvSpPr>
        <p:spPr>
          <a:xfrm>
            <a:off x="586227" y="1456660"/>
            <a:ext cx="6818548" cy="461665"/>
          </a:xfrm>
          <a:prstGeom prst="rect">
            <a:avLst/>
          </a:prstGeom>
          <a:noFill/>
        </p:spPr>
        <p:txBody>
          <a:bodyPr wrap="square">
            <a:spAutoFit/>
          </a:bodyPr>
          <a:lstStyle/>
          <a:p>
            <a:pPr algn="ctr"/>
            <a:r>
              <a:rPr lang="en-GB" sz="2400" b="1" dirty="0">
                <a:latin typeface="Calibri" panose="020F0502020204030204" pitchFamily="34" charset="0"/>
                <a:cs typeface="Calibri" panose="020F0502020204030204" pitchFamily="34" charset="0"/>
              </a:rPr>
              <a:t>Nature Of Social Work  Practice</a:t>
            </a:r>
            <a:endParaRPr lang="en-GB"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E729469-FD36-2F60-F31F-3210EB60D3F2}"/>
              </a:ext>
            </a:extLst>
          </p:cNvPr>
          <p:cNvSpPr txBox="1"/>
          <p:nvPr/>
        </p:nvSpPr>
        <p:spPr>
          <a:xfrm>
            <a:off x="7343388" y="1526441"/>
            <a:ext cx="4323466" cy="461665"/>
          </a:xfrm>
          <a:prstGeom prst="rect">
            <a:avLst/>
          </a:prstGeom>
          <a:noFill/>
        </p:spPr>
        <p:txBody>
          <a:bodyPr wrap="square">
            <a:spAutoFit/>
          </a:bodyPr>
          <a:lstStyle/>
          <a:p>
            <a:pPr algn="ctr"/>
            <a:r>
              <a:rPr lang="en-GB" sz="2400" b="1" dirty="0">
                <a:latin typeface="Calibri" panose="020F0502020204030204" pitchFamily="34" charset="0"/>
                <a:cs typeface="Calibri" panose="020F0502020204030204" pitchFamily="34" charset="0"/>
              </a:rPr>
              <a:t>Expand Social Work’s Ability</a:t>
            </a:r>
            <a:endParaRPr lang="en-GB" sz="2400" dirty="0">
              <a:latin typeface="Calibri" panose="020F0502020204030204" pitchFamily="34" charset="0"/>
              <a:cs typeface="Calibri" panose="020F0502020204030204" pitchFamily="34" charset="0"/>
            </a:endParaRPr>
          </a:p>
        </p:txBody>
      </p:sp>
      <p:graphicFrame>
        <p:nvGraphicFramePr>
          <p:cNvPr id="11" name="Diagram 10">
            <a:extLst>
              <a:ext uri="{FF2B5EF4-FFF2-40B4-BE49-F238E27FC236}">
                <a16:creationId xmlns:a16="http://schemas.microsoft.com/office/drawing/2014/main" id="{80C31B6E-D0A5-B653-7E79-298EC2DD326B}"/>
              </a:ext>
            </a:extLst>
          </p:cNvPr>
          <p:cNvGraphicFramePr/>
          <p:nvPr>
            <p:extLst>
              <p:ext uri="{D42A27DB-BD31-4B8C-83A1-F6EECF244321}">
                <p14:modId xmlns:p14="http://schemas.microsoft.com/office/powerpoint/2010/main" val="4031516910"/>
              </p:ext>
            </p:extLst>
          </p:nvPr>
        </p:nvGraphicFramePr>
        <p:xfrm>
          <a:off x="7558679" y="3685777"/>
          <a:ext cx="4108175" cy="12937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 11">
            <a:extLst>
              <a:ext uri="{FF2B5EF4-FFF2-40B4-BE49-F238E27FC236}">
                <a16:creationId xmlns:a16="http://schemas.microsoft.com/office/drawing/2014/main" id="{FE98C4CA-4A36-FE51-A731-7DE232C1F669}"/>
              </a:ext>
            </a:extLst>
          </p:cNvPr>
          <p:cNvGraphicFramePr/>
          <p:nvPr>
            <p:extLst>
              <p:ext uri="{D42A27DB-BD31-4B8C-83A1-F6EECF244321}">
                <p14:modId xmlns:p14="http://schemas.microsoft.com/office/powerpoint/2010/main" val="3159305752"/>
              </p:ext>
            </p:extLst>
          </p:nvPr>
        </p:nvGraphicFramePr>
        <p:xfrm>
          <a:off x="7558679" y="2105206"/>
          <a:ext cx="4108175" cy="155741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8" name="Group 17">
            <a:extLst>
              <a:ext uri="{FF2B5EF4-FFF2-40B4-BE49-F238E27FC236}">
                <a16:creationId xmlns:a16="http://schemas.microsoft.com/office/drawing/2014/main" id="{9CBB21CD-925B-8C03-9E32-49A347685784}"/>
              </a:ext>
            </a:extLst>
          </p:cNvPr>
          <p:cNvGrpSpPr/>
          <p:nvPr/>
        </p:nvGrpSpPr>
        <p:grpSpPr>
          <a:xfrm>
            <a:off x="2095904" y="5423108"/>
            <a:ext cx="3527239" cy="610274"/>
            <a:chOff x="3429316" y="-59953"/>
            <a:chExt cx="1966062" cy="1230132"/>
          </a:xfrm>
        </p:grpSpPr>
        <p:sp>
          <p:nvSpPr>
            <p:cNvPr id="19" name="Rectangle 18">
              <a:extLst>
                <a:ext uri="{FF2B5EF4-FFF2-40B4-BE49-F238E27FC236}">
                  <a16:creationId xmlns:a16="http://schemas.microsoft.com/office/drawing/2014/main" id="{D4F6BE82-B15C-0229-726B-5EEBE1EC9DB7}"/>
                </a:ext>
              </a:extLst>
            </p:cNvPr>
            <p:cNvSpPr/>
            <p:nvPr/>
          </p:nvSpPr>
          <p:spPr>
            <a:xfrm>
              <a:off x="3446266" y="712"/>
              <a:ext cx="1949112" cy="1169467"/>
            </a:xfrm>
            <a:prstGeom prst="rect">
              <a:avLst/>
            </a:prstGeom>
            <a:ln>
              <a:noFill/>
            </a:ln>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20" name="TextBox 19">
              <a:extLst>
                <a:ext uri="{FF2B5EF4-FFF2-40B4-BE49-F238E27FC236}">
                  <a16:creationId xmlns:a16="http://schemas.microsoft.com/office/drawing/2014/main" id="{F9843FE2-24FA-12B9-3894-0D533335C949}"/>
                </a:ext>
              </a:extLst>
            </p:cNvPr>
            <p:cNvSpPr txBox="1"/>
            <p:nvPr/>
          </p:nvSpPr>
          <p:spPr>
            <a:xfrm>
              <a:off x="3429316" y="-59953"/>
              <a:ext cx="1949112" cy="1169467"/>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of encrypted electronic records: to search, gather, and manage information about clients </a:t>
              </a:r>
            </a:p>
          </p:txBody>
        </p:sp>
      </p:grpSp>
      <p:grpSp>
        <p:nvGrpSpPr>
          <p:cNvPr id="31" name="Group 30">
            <a:extLst>
              <a:ext uri="{FF2B5EF4-FFF2-40B4-BE49-F238E27FC236}">
                <a16:creationId xmlns:a16="http://schemas.microsoft.com/office/drawing/2014/main" id="{B7DB824C-040F-F866-6BD5-E4F96813826C}"/>
              </a:ext>
            </a:extLst>
          </p:cNvPr>
          <p:cNvGrpSpPr/>
          <p:nvPr/>
        </p:nvGrpSpPr>
        <p:grpSpPr>
          <a:xfrm>
            <a:off x="450022" y="2029167"/>
            <a:ext cx="6954753" cy="4451507"/>
            <a:chOff x="472218" y="2252950"/>
            <a:chExt cx="6954753" cy="4451507"/>
          </a:xfrm>
        </p:grpSpPr>
        <p:grpSp>
          <p:nvGrpSpPr>
            <p:cNvPr id="15" name="Group 14">
              <a:extLst>
                <a:ext uri="{FF2B5EF4-FFF2-40B4-BE49-F238E27FC236}">
                  <a16:creationId xmlns:a16="http://schemas.microsoft.com/office/drawing/2014/main" id="{52CF832B-6249-9027-8476-980ECE8F059F}"/>
                </a:ext>
              </a:extLst>
            </p:cNvPr>
            <p:cNvGrpSpPr/>
            <p:nvPr/>
          </p:nvGrpSpPr>
          <p:grpSpPr>
            <a:xfrm>
              <a:off x="6071938" y="3243438"/>
              <a:ext cx="1355033" cy="2086188"/>
              <a:chOff x="1302242" y="712"/>
              <a:chExt cx="1949112" cy="1169467"/>
            </a:xfrm>
          </p:grpSpPr>
          <p:sp>
            <p:nvSpPr>
              <p:cNvPr id="16" name="Rectangle 15">
                <a:extLst>
                  <a:ext uri="{FF2B5EF4-FFF2-40B4-BE49-F238E27FC236}">
                    <a16:creationId xmlns:a16="http://schemas.microsoft.com/office/drawing/2014/main" id="{5437460B-B561-2CAF-3FCB-470339CAC7CB}"/>
                  </a:ext>
                </a:extLst>
              </p:cNvPr>
              <p:cNvSpPr/>
              <p:nvPr/>
            </p:nvSpPr>
            <p:spPr>
              <a:xfrm>
                <a:off x="1302242" y="712"/>
                <a:ext cx="1949112" cy="116946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A1335C5-43B1-532B-A14F-18E07B35C6E1}"/>
                  </a:ext>
                </a:extLst>
              </p:cNvPr>
              <p:cNvSpPr txBox="1"/>
              <p:nvPr/>
            </p:nvSpPr>
            <p:spPr>
              <a:xfrm>
                <a:off x="1302242" y="712"/>
                <a:ext cx="1949112" cy="1169467"/>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cs typeface="Calibri" panose="020F0502020204030204" pitchFamily="34" charset="0"/>
                  </a:rPr>
                  <a:t>Reinforce relationship-based practice: </a:t>
                </a:r>
                <a:br>
                  <a:rPr lang="en-GB" sz="1400" kern="1200" dirty="0">
                    <a:latin typeface="Calibri" panose="020F0502020204030204" pitchFamily="34" charset="0"/>
                    <a:cs typeface="Calibri" panose="020F0502020204030204" pitchFamily="34" charset="0"/>
                  </a:rPr>
                </a:br>
                <a:r>
                  <a:rPr lang="en-GB" sz="1400" kern="1200" dirty="0">
                    <a:latin typeface="Calibri" panose="020F0502020204030204" pitchFamily="34" charset="0"/>
                    <a:cs typeface="Calibri" panose="020F0502020204030204" pitchFamily="34" charset="0"/>
                  </a:rPr>
                  <a:t>new ways to interact and communicate</a:t>
                </a:r>
              </a:p>
            </p:txBody>
          </p:sp>
        </p:grpSp>
        <p:grpSp>
          <p:nvGrpSpPr>
            <p:cNvPr id="21" name="Group 20">
              <a:extLst>
                <a:ext uri="{FF2B5EF4-FFF2-40B4-BE49-F238E27FC236}">
                  <a16:creationId xmlns:a16="http://schemas.microsoft.com/office/drawing/2014/main" id="{9BA0D1B5-67F8-0D3A-4544-05B155EF9987}"/>
                </a:ext>
              </a:extLst>
            </p:cNvPr>
            <p:cNvGrpSpPr/>
            <p:nvPr/>
          </p:nvGrpSpPr>
          <p:grpSpPr>
            <a:xfrm>
              <a:off x="2397184" y="2252950"/>
              <a:ext cx="3188564" cy="610274"/>
              <a:chOff x="817" y="63295"/>
              <a:chExt cx="3188564" cy="1913138"/>
            </a:xfrm>
          </p:grpSpPr>
          <p:sp>
            <p:nvSpPr>
              <p:cNvPr id="22" name="Rectangle 21">
                <a:extLst>
                  <a:ext uri="{FF2B5EF4-FFF2-40B4-BE49-F238E27FC236}">
                    <a16:creationId xmlns:a16="http://schemas.microsoft.com/office/drawing/2014/main" id="{C8EF3C16-E14D-0FB8-A67A-241831F341B8}"/>
                  </a:ext>
                </a:extLst>
              </p:cNvPr>
              <p:cNvSpPr/>
              <p:nvPr/>
            </p:nvSpPr>
            <p:spPr>
              <a:xfrm>
                <a:off x="817" y="63295"/>
                <a:ext cx="3188564" cy="191313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40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32CA4B2B-10E5-EB91-480C-FCB5AD79646C}"/>
                  </a:ext>
                </a:extLst>
              </p:cNvPr>
              <p:cNvSpPr txBox="1"/>
              <p:nvPr/>
            </p:nvSpPr>
            <p:spPr>
              <a:xfrm>
                <a:off x="817" y="63295"/>
                <a:ext cx="3188564" cy="1913138"/>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1400" kern="1200" dirty="0">
                    <a:latin typeface="Calibri" panose="020F0502020204030204" pitchFamily="34" charset="0"/>
                    <a:cs typeface="Calibri" panose="020F0502020204030204" pitchFamily="34" charset="0"/>
                  </a:rPr>
                  <a:t>To address compelling social justice issues and enhance leadership</a:t>
                </a:r>
              </a:p>
            </p:txBody>
          </p:sp>
        </p:grpSp>
        <p:grpSp>
          <p:nvGrpSpPr>
            <p:cNvPr id="24" name="Group 23">
              <a:extLst>
                <a:ext uri="{FF2B5EF4-FFF2-40B4-BE49-F238E27FC236}">
                  <a16:creationId xmlns:a16="http://schemas.microsoft.com/office/drawing/2014/main" id="{7EB4FD99-1631-D8FC-8C76-100436280656}"/>
                </a:ext>
              </a:extLst>
            </p:cNvPr>
            <p:cNvGrpSpPr/>
            <p:nvPr/>
          </p:nvGrpSpPr>
          <p:grpSpPr>
            <a:xfrm>
              <a:off x="472218" y="3198578"/>
              <a:ext cx="1370312" cy="2098017"/>
              <a:chOff x="3508238" y="63295"/>
              <a:chExt cx="3188564" cy="1913138"/>
            </a:xfrm>
          </p:grpSpPr>
          <p:sp>
            <p:nvSpPr>
              <p:cNvPr id="25" name="Rectangle 24">
                <a:extLst>
                  <a:ext uri="{FF2B5EF4-FFF2-40B4-BE49-F238E27FC236}">
                    <a16:creationId xmlns:a16="http://schemas.microsoft.com/office/drawing/2014/main" id="{760E00B7-1997-ECFA-C3E6-1A30D3813ABE}"/>
                  </a:ext>
                </a:extLst>
              </p:cNvPr>
              <p:cNvSpPr/>
              <p:nvPr/>
            </p:nvSpPr>
            <p:spPr>
              <a:xfrm>
                <a:off x="3508238" y="63295"/>
                <a:ext cx="3188564" cy="191313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sz="120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891DE3F5-F11D-DEDA-3FC6-7B2B3D39942D}"/>
                  </a:ext>
                </a:extLst>
              </p:cNvPr>
              <p:cNvSpPr txBox="1"/>
              <p:nvPr/>
            </p:nvSpPr>
            <p:spPr>
              <a:xfrm>
                <a:off x="3508238" y="63295"/>
                <a:ext cx="3188564" cy="1913138"/>
              </a:xfrm>
              <a:prstGeom prst="rect">
                <a:avLst/>
              </a:prstGeom>
              <a:ln>
                <a:noFill/>
              </a:ln>
            </p:spPr>
            <p:style>
              <a:lnRef idx="2">
                <a:schemeClr val="accent1"/>
              </a:lnRef>
              <a:fillRef idx="1">
                <a:schemeClr val="lt1"/>
              </a:fillRef>
              <a:effectRef idx="0">
                <a:schemeClr val="accent1"/>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1400" kern="1200" dirty="0">
                    <a:latin typeface="Calibri" panose="020F0502020204030204" pitchFamily="34" charset="0"/>
                    <a:cs typeface="Calibri" panose="020F0502020204030204" pitchFamily="34" charset="0"/>
                  </a:rPr>
                  <a:t>To enhance social work education and training via online course and innovative pedagogy</a:t>
                </a:r>
              </a:p>
            </p:txBody>
          </p:sp>
        </p:grpSp>
        <p:pic>
          <p:nvPicPr>
            <p:cNvPr id="28" name="Picture 27">
              <a:extLst>
                <a:ext uri="{FF2B5EF4-FFF2-40B4-BE49-F238E27FC236}">
                  <a16:creationId xmlns:a16="http://schemas.microsoft.com/office/drawing/2014/main" id="{9D13DAEE-1FFD-E7A6-7527-EDE1F9F833A9}"/>
                </a:ext>
              </a:extLst>
            </p:cNvPr>
            <p:cNvPicPr>
              <a:picLocks noChangeAspect="1"/>
            </p:cNvPicPr>
            <p:nvPr/>
          </p:nvPicPr>
          <p:blipFill>
            <a:blip r:embed="rId17"/>
            <a:stretch>
              <a:fillRect/>
            </a:stretch>
          </p:blipFill>
          <p:spPr>
            <a:xfrm>
              <a:off x="1818401" y="2740088"/>
              <a:ext cx="4277666" cy="3005060"/>
            </a:xfrm>
            <a:prstGeom prst="rect">
              <a:avLst/>
            </a:prstGeom>
          </p:spPr>
        </p:pic>
        <p:sp>
          <p:nvSpPr>
            <p:cNvPr id="30" name="TextBox 29">
              <a:extLst>
                <a:ext uri="{FF2B5EF4-FFF2-40B4-BE49-F238E27FC236}">
                  <a16:creationId xmlns:a16="http://schemas.microsoft.com/office/drawing/2014/main" id="{F4192992-A521-9B4D-D237-39840B80CED7}"/>
                </a:ext>
              </a:extLst>
            </p:cNvPr>
            <p:cNvSpPr txBox="1"/>
            <p:nvPr/>
          </p:nvSpPr>
          <p:spPr>
            <a:xfrm>
              <a:off x="472218" y="6427458"/>
              <a:ext cx="6097656" cy="276999"/>
            </a:xfrm>
            <a:prstGeom prst="rect">
              <a:avLst/>
            </a:prstGeom>
            <a:noFill/>
          </p:spPr>
          <p:txBody>
            <a:bodyPr wrap="square">
              <a:spAutoFit/>
            </a:bodyPr>
            <a:lstStyle/>
            <a:p>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Mupedziswa</a:t>
              </a:r>
              <a:r>
                <a:rPr lang="en-GB" sz="1200" dirty="0">
                  <a:latin typeface="Calibri" panose="020F0502020204030204" pitchFamily="34" charset="0"/>
                  <a:cs typeface="Calibri" panose="020F0502020204030204" pitchFamily="34" charset="0"/>
                </a:rPr>
                <a:t> et al., 2021)</a:t>
              </a:r>
            </a:p>
          </p:txBody>
        </p:sp>
      </p:grpSp>
    </p:spTree>
    <p:extLst>
      <p:ext uri="{BB962C8B-B14F-4D97-AF65-F5344CB8AC3E}">
        <p14:creationId xmlns:p14="http://schemas.microsoft.com/office/powerpoint/2010/main" val="2239670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D1488-FF66-4E6E-1DCA-AE49232F4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E93E-4D1E-F0CE-AF3E-DADEB0B922A7}"/>
              </a:ext>
            </a:extLst>
          </p:cNvPr>
          <p:cNvSpPr>
            <a:spLocks noGrp="1"/>
          </p:cNvSpPr>
          <p:nvPr>
            <p:ph type="title"/>
          </p:nvPr>
        </p:nvSpPr>
        <p:spPr>
          <a:xfrm>
            <a:off x="638009" y="701518"/>
            <a:ext cx="4625592" cy="2289332"/>
          </a:xfrm>
        </p:spPr>
        <p:txBody>
          <a:bodyPr anchor="t">
            <a:normAutofit/>
          </a:bodyPr>
          <a:lstStyle/>
          <a:p>
            <a:r>
              <a:rPr lang="en-GB" sz="1800" dirty="0">
                <a:latin typeface="Calibri" panose="020F0502020204030204" pitchFamily="34" charset="0"/>
                <a:cs typeface="Calibri" panose="020F0502020204030204" pitchFamily="34" charset="0"/>
              </a:rPr>
              <a:t>Practitioner Competence &amp; Professionalism </a:t>
            </a:r>
            <a:br>
              <a:rPr lang="en-GB" sz="1800" dirty="0">
                <a:latin typeface="Calibri" panose="020F0502020204030204" pitchFamily="34" charset="0"/>
                <a:cs typeface="Calibri" panose="020F0502020204030204" pitchFamily="34" charset="0"/>
              </a:rPr>
            </a:br>
            <a:br>
              <a:rPr lang="en-GB" sz="1800" dirty="0">
                <a:latin typeface="Calibri" panose="020F0502020204030204" pitchFamily="34" charset="0"/>
                <a:cs typeface="Calibri" panose="020F0502020204030204" pitchFamily="34" charset="0"/>
              </a:rPr>
            </a:br>
            <a:r>
              <a:rPr lang="en-GB" sz="1800" dirty="0">
                <a:latin typeface="Calibri" panose="020F0502020204030204" pitchFamily="34" charset="0"/>
                <a:cs typeface="Calibri" panose="020F0502020204030204" pitchFamily="34" charset="0"/>
              </a:rPr>
              <a:t> </a:t>
            </a:r>
            <a:r>
              <a:rPr lang="en-GB" sz="6000" b="1" dirty="0">
                <a:latin typeface="Calibri" panose="020F0502020204030204" pitchFamily="34" charset="0"/>
                <a:cs typeface="Calibri" panose="020F0502020204030204" pitchFamily="34" charset="0"/>
              </a:rPr>
              <a:t>Technology Adoption</a:t>
            </a: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8FC8D3-E42C-F229-240E-6CB103192428}"/>
              </a:ext>
            </a:extLst>
          </p:cNvPr>
          <p:cNvSpPr>
            <a:spLocks noGrp="1"/>
          </p:cNvSpPr>
          <p:nvPr>
            <p:ph idx="1"/>
          </p:nvPr>
        </p:nvSpPr>
        <p:spPr>
          <a:xfrm>
            <a:off x="583807" y="3280941"/>
            <a:ext cx="4842251" cy="2607998"/>
          </a:xfrm>
        </p:spPr>
        <p:txBody>
          <a:bodyPr>
            <a:normAutofit/>
          </a:bodyPr>
          <a:lstStyle/>
          <a:p>
            <a:pPr>
              <a:lnSpc>
                <a:spcPct val="120000"/>
              </a:lnSpc>
            </a:pPr>
            <a:r>
              <a:rPr lang="en-GB" sz="1900" dirty="0">
                <a:latin typeface="Calibri" panose="020F0502020204030204" pitchFamily="34" charset="0"/>
                <a:cs typeface="Calibri" panose="020F0502020204030204" pitchFamily="34" charset="0"/>
              </a:rPr>
              <a:t>Technology adoption is the process by which people or organizations accept and use new technologies. It involves learning and adapting to new technologies. Technology adoption is affected by performance expectancy, effort expectancy, facilitating conditions, and social influence.</a:t>
            </a:r>
          </a:p>
        </p:txBody>
      </p:sp>
      <p:sp>
        <p:nvSpPr>
          <p:cNvPr id="19" name="Rectangle 18">
            <a:extLst>
              <a:ext uri="{FF2B5EF4-FFF2-40B4-BE49-F238E27FC236}">
                <a16:creationId xmlns:a16="http://schemas.microsoft.com/office/drawing/2014/main" id="{CDF1B949-D5E6-B435-0938-9FBB3AB9401B}"/>
              </a:ext>
            </a:extLst>
          </p:cNvPr>
          <p:cNvSpPr/>
          <p:nvPr/>
        </p:nvSpPr>
        <p:spPr>
          <a:xfrm>
            <a:off x="5668173" y="484095"/>
            <a:ext cx="6132156" cy="60389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DC30FBDF-7201-F384-DC2B-E74C1A727B3A}"/>
              </a:ext>
            </a:extLst>
          </p:cNvPr>
          <p:cNvSpPr txBox="1"/>
          <p:nvPr/>
        </p:nvSpPr>
        <p:spPr>
          <a:xfrm>
            <a:off x="5745149" y="499377"/>
            <a:ext cx="5186098" cy="461665"/>
          </a:xfrm>
          <a:prstGeom prst="rect">
            <a:avLst/>
          </a:prstGeom>
          <a:noFill/>
        </p:spPr>
        <p:txBody>
          <a:bodyPr wrap="square">
            <a:spAutoFit/>
          </a:bodyPr>
          <a:lstStyle/>
          <a:p>
            <a:pPr algn="ctr"/>
            <a:r>
              <a:rPr lang="en-GB" sz="2400" b="1" i="0" dirty="0">
                <a:solidFill>
                  <a:srgbClr val="202122"/>
                </a:solidFill>
                <a:effectLst/>
                <a:latin typeface="Calibri" panose="020F0502020204030204" pitchFamily="34" charset="0"/>
                <a:cs typeface="Calibri" panose="020F0502020204030204" pitchFamily="34" charset="0"/>
              </a:rPr>
              <a:t>Five Stages of The Adoption Process</a:t>
            </a:r>
            <a:endParaRPr lang="en-GB" sz="2400" dirty="0">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6FEAA716-D7FA-F102-453D-CA23A54907DB}"/>
              </a:ext>
            </a:extLst>
          </p:cNvPr>
          <p:cNvGrpSpPr/>
          <p:nvPr/>
        </p:nvGrpSpPr>
        <p:grpSpPr>
          <a:xfrm>
            <a:off x="5527930" y="4781063"/>
            <a:ext cx="5991330" cy="1721763"/>
            <a:chOff x="5527930" y="4781063"/>
            <a:chExt cx="5991330" cy="1721763"/>
          </a:xfrm>
        </p:grpSpPr>
        <p:grpSp>
          <p:nvGrpSpPr>
            <p:cNvPr id="49" name="Group 48">
              <a:extLst>
                <a:ext uri="{FF2B5EF4-FFF2-40B4-BE49-F238E27FC236}">
                  <a16:creationId xmlns:a16="http://schemas.microsoft.com/office/drawing/2014/main" id="{33E87E83-50CC-8D14-03A5-37607B254D46}"/>
                </a:ext>
              </a:extLst>
            </p:cNvPr>
            <p:cNvGrpSpPr/>
            <p:nvPr/>
          </p:nvGrpSpPr>
          <p:grpSpPr>
            <a:xfrm>
              <a:off x="7345917" y="5166017"/>
              <a:ext cx="4173343" cy="1071393"/>
              <a:chOff x="7530399" y="5332609"/>
              <a:chExt cx="4173343" cy="1071393"/>
            </a:xfrm>
          </p:grpSpPr>
          <p:sp>
            <p:nvSpPr>
              <p:cNvPr id="17" name="TextBox 16">
                <a:extLst>
                  <a:ext uri="{FF2B5EF4-FFF2-40B4-BE49-F238E27FC236}">
                    <a16:creationId xmlns:a16="http://schemas.microsoft.com/office/drawing/2014/main" id="{BAC6ACE1-8AF9-33A1-D80C-D196470A830A}"/>
                  </a:ext>
                </a:extLst>
              </p:cNvPr>
              <p:cNvSpPr txBox="1"/>
              <p:nvPr/>
            </p:nvSpPr>
            <p:spPr>
              <a:xfrm>
                <a:off x="7635971" y="5665338"/>
                <a:ext cx="4067771" cy="738664"/>
              </a:xfrm>
              <a:prstGeom prst="rect">
                <a:avLst/>
              </a:prstGeom>
              <a:noFill/>
            </p:spPr>
            <p:txBody>
              <a:bodyPr wrap="square">
                <a:spAutoFit/>
              </a:bodyPr>
              <a:lstStyle/>
              <a:p>
                <a:pPr lvl="0"/>
                <a:r>
                  <a:rPr lang="en-GB" sz="1400" b="0" i="0" u="none" dirty="0">
                    <a:latin typeface="Calibri" panose="020F0502020204030204" pitchFamily="34" charset="0"/>
                    <a:cs typeface="Calibri" panose="020F0502020204030204" pitchFamily="34" charset="0"/>
                  </a:rPr>
                  <a:t>finalizes their decision to continue using the innovation. to seek reassurance that the decision and implementation are beneficial. </a:t>
                </a:r>
              </a:p>
            </p:txBody>
          </p:sp>
          <p:grpSp>
            <p:nvGrpSpPr>
              <p:cNvPr id="25" name="Group 24">
                <a:extLst>
                  <a:ext uri="{FF2B5EF4-FFF2-40B4-BE49-F238E27FC236}">
                    <a16:creationId xmlns:a16="http://schemas.microsoft.com/office/drawing/2014/main" id="{7B4D8ED2-792E-F25E-C060-61639A433AF0}"/>
                  </a:ext>
                </a:extLst>
              </p:cNvPr>
              <p:cNvGrpSpPr/>
              <p:nvPr/>
            </p:nvGrpSpPr>
            <p:grpSpPr>
              <a:xfrm>
                <a:off x="7530399" y="5332609"/>
                <a:ext cx="1643720" cy="475883"/>
                <a:chOff x="4687747" y="4561440"/>
                <a:chExt cx="1643720" cy="475883"/>
              </a:xfrm>
            </p:grpSpPr>
            <p:sp>
              <p:nvSpPr>
                <p:cNvPr id="26" name="Rectangle 25">
                  <a:extLst>
                    <a:ext uri="{FF2B5EF4-FFF2-40B4-BE49-F238E27FC236}">
                      <a16:creationId xmlns:a16="http://schemas.microsoft.com/office/drawing/2014/main" id="{92752DAB-EF64-9378-DCD5-E122B7BEE7F1}"/>
                    </a:ext>
                  </a:extLst>
                </p:cNvPr>
                <p:cNvSpPr/>
                <p:nvPr/>
              </p:nvSpPr>
              <p:spPr>
                <a:xfrm>
                  <a:off x="4687747" y="4561440"/>
                  <a:ext cx="1643720" cy="4758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9E24C24C-81CE-F198-1C92-01A853469E40}"/>
                    </a:ext>
                  </a:extLst>
                </p:cNvPr>
                <p:cNvSpPr txBox="1"/>
                <p:nvPr/>
              </p:nvSpPr>
              <p:spPr>
                <a:xfrm>
                  <a:off x="4687747" y="4561440"/>
                  <a:ext cx="1643720" cy="4758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latin typeface="Calibri" panose="020F0502020204030204" pitchFamily="34" charset="0"/>
                      <a:cs typeface="Calibri" panose="020F0502020204030204" pitchFamily="34" charset="0"/>
                    </a:rPr>
                    <a:t>Confirmation</a:t>
                  </a:r>
                  <a:endParaRPr lang="en-GB" sz="2000" kern="1200" dirty="0">
                    <a:latin typeface="Calibri" panose="020F0502020204030204" pitchFamily="34" charset="0"/>
                    <a:cs typeface="Calibri" panose="020F0502020204030204" pitchFamily="34" charset="0"/>
                  </a:endParaRPr>
                </a:p>
              </p:txBody>
            </p:sp>
          </p:grpSp>
        </p:grpSp>
        <p:pic>
          <p:nvPicPr>
            <p:cNvPr id="40" name="Picture 39">
              <a:extLst>
                <a:ext uri="{FF2B5EF4-FFF2-40B4-BE49-F238E27FC236}">
                  <a16:creationId xmlns:a16="http://schemas.microsoft.com/office/drawing/2014/main" id="{1E772AA1-ACE6-557E-698D-4FFFCB519078}"/>
                </a:ext>
              </a:extLst>
            </p:cNvPr>
            <p:cNvPicPr>
              <a:picLocks noChangeAspect="1"/>
            </p:cNvPicPr>
            <p:nvPr/>
          </p:nvPicPr>
          <p:blipFill rotWithShape="1">
            <a:blip r:embed="rId2"/>
            <a:srcRect l="21750" t="9972" r="24507" b="37461"/>
            <a:stretch/>
          </p:blipFill>
          <p:spPr>
            <a:xfrm>
              <a:off x="5527930" y="4781063"/>
              <a:ext cx="1760296" cy="1721763"/>
            </a:xfrm>
            <a:prstGeom prst="rect">
              <a:avLst/>
            </a:prstGeom>
          </p:spPr>
        </p:pic>
      </p:grpSp>
      <p:grpSp>
        <p:nvGrpSpPr>
          <p:cNvPr id="4" name="Group 3">
            <a:extLst>
              <a:ext uri="{FF2B5EF4-FFF2-40B4-BE49-F238E27FC236}">
                <a16:creationId xmlns:a16="http://schemas.microsoft.com/office/drawing/2014/main" id="{24935454-431F-0314-B558-83A502CCA6B2}"/>
              </a:ext>
            </a:extLst>
          </p:cNvPr>
          <p:cNvGrpSpPr/>
          <p:nvPr/>
        </p:nvGrpSpPr>
        <p:grpSpPr>
          <a:xfrm>
            <a:off x="5127642" y="2728821"/>
            <a:ext cx="6680153" cy="2139915"/>
            <a:chOff x="5127642" y="2728821"/>
            <a:chExt cx="6680153" cy="2139915"/>
          </a:xfrm>
        </p:grpSpPr>
        <p:grpSp>
          <p:nvGrpSpPr>
            <p:cNvPr id="48" name="Group 47">
              <a:extLst>
                <a:ext uri="{FF2B5EF4-FFF2-40B4-BE49-F238E27FC236}">
                  <a16:creationId xmlns:a16="http://schemas.microsoft.com/office/drawing/2014/main" id="{D0DE8BD5-AB3B-E1FF-0901-E0EC68F238D5}"/>
                </a:ext>
              </a:extLst>
            </p:cNvPr>
            <p:cNvGrpSpPr/>
            <p:nvPr/>
          </p:nvGrpSpPr>
          <p:grpSpPr>
            <a:xfrm>
              <a:off x="7366619" y="2728821"/>
              <a:ext cx="4441176" cy="2139915"/>
              <a:chOff x="7536910" y="2848293"/>
              <a:chExt cx="4142784" cy="2139915"/>
            </a:xfrm>
          </p:grpSpPr>
          <p:sp>
            <p:nvSpPr>
              <p:cNvPr id="13" name="TextBox 12">
                <a:extLst>
                  <a:ext uri="{FF2B5EF4-FFF2-40B4-BE49-F238E27FC236}">
                    <a16:creationId xmlns:a16="http://schemas.microsoft.com/office/drawing/2014/main" id="{8F67E2EC-D7A5-75AD-B891-5F54ABDBB5DC}"/>
                  </a:ext>
                </a:extLst>
              </p:cNvPr>
              <p:cNvSpPr txBox="1"/>
              <p:nvPr/>
            </p:nvSpPr>
            <p:spPr>
              <a:xfrm>
                <a:off x="7573194" y="3187381"/>
                <a:ext cx="4106500" cy="954107"/>
              </a:xfrm>
              <a:prstGeom prst="rect">
                <a:avLst/>
              </a:prstGeom>
              <a:noFill/>
            </p:spPr>
            <p:txBody>
              <a:bodyPr wrap="square">
                <a:spAutoFit/>
              </a:bodyPr>
              <a:lstStyle/>
              <a:p>
                <a:pPr lvl="0"/>
                <a:r>
                  <a:rPr lang="en-GB" sz="1400" b="0" i="0" u="none" dirty="0">
                    <a:latin typeface="Calibri" panose="020F0502020204030204" pitchFamily="34" charset="0"/>
                    <a:cs typeface="Calibri" panose="020F0502020204030204" pitchFamily="34" charset="0"/>
                  </a:rPr>
                  <a:t>takes the concept of the change and weighs the advantages/ disadvantages of using the innovation and decides whether to adopt or reject the innovation. </a:t>
                </a:r>
              </a:p>
            </p:txBody>
          </p:sp>
          <p:sp>
            <p:nvSpPr>
              <p:cNvPr id="15" name="TextBox 14">
                <a:extLst>
                  <a:ext uri="{FF2B5EF4-FFF2-40B4-BE49-F238E27FC236}">
                    <a16:creationId xmlns:a16="http://schemas.microsoft.com/office/drawing/2014/main" id="{3EB8EF44-146D-CF5D-69E5-A57E0B66B6BA}"/>
                  </a:ext>
                </a:extLst>
              </p:cNvPr>
              <p:cNvSpPr txBox="1"/>
              <p:nvPr/>
            </p:nvSpPr>
            <p:spPr>
              <a:xfrm>
                <a:off x="7557712" y="4249544"/>
                <a:ext cx="4067771" cy="738664"/>
              </a:xfrm>
              <a:prstGeom prst="rect">
                <a:avLst/>
              </a:prstGeom>
              <a:noFill/>
            </p:spPr>
            <p:txBody>
              <a:bodyPr wrap="square">
                <a:spAutoFit/>
              </a:bodyPr>
              <a:lstStyle/>
              <a:p>
                <a:pPr lvl="0"/>
                <a:r>
                  <a:rPr lang="en-GB" sz="1400" b="0" i="0" u="none" dirty="0">
                    <a:latin typeface="Calibri" panose="020F0502020204030204" pitchFamily="34" charset="0"/>
                    <a:cs typeface="Calibri" panose="020F0502020204030204" pitchFamily="34" charset="0"/>
                  </a:rPr>
                  <a:t>employs the innovation to a varying degree. determines the usefulness of the innovation and may search for further information about it.</a:t>
                </a:r>
              </a:p>
            </p:txBody>
          </p:sp>
          <p:grpSp>
            <p:nvGrpSpPr>
              <p:cNvPr id="23" name="Group 22">
                <a:extLst>
                  <a:ext uri="{FF2B5EF4-FFF2-40B4-BE49-F238E27FC236}">
                    <a16:creationId xmlns:a16="http://schemas.microsoft.com/office/drawing/2014/main" id="{5F42AADA-DD4B-9397-7369-68285FF77087}"/>
                  </a:ext>
                </a:extLst>
              </p:cNvPr>
              <p:cNvGrpSpPr/>
              <p:nvPr/>
            </p:nvGrpSpPr>
            <p:grpSpPr>
              <a:xfrm>
                <a:off x="7622388" y="2848293"/>
                <a:ext cx="952191" cy="475883"/>
                <a:chOff x="5085006" y="2582657"/>
                <a:chExt cx="952191" cy="475883"/>
              </a:xfrm>
            </p:grpSpPr>
            <p:sp>
              <p:nvSpPr>
                <p:cNvPr id="30" name="Rectangle 29">
                  <a:extLst>
                    <a:ext uri="{FF2B5EF4-FFF2-40B4-BE49-F238E27FC236}">
                      <a16:creationId xmlns:a16="http://schemas.microsoft.com/office/drawing/2014/main" id="{C75204DA-5107-21DB-97AE-BE4A26C59661}"/>
                    </a:ext>
                  </a:extLst>
                </p:cNvPr>
                <p:cNvSpPr/>
                <p:nvPr/>
              </p:nvSpPr>
              <p:spPr>
                <a:xfrm>
                  <a:off x="5085006" y="2582657"/>
                  <a:ext cx="952191" cy="4758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FCAB7F89-2E12-D5FB-CFE3-EDC3243BC394}"/>
                    </a:ext>
                  </a:extLst>
                </p:cNvPr>
                <p:cNvSpPr txBox="1"/>
                <p:nvPr/>
              </p:nvSpPr>
              <p:spPr>
                <a:xfrm>
                  <a:off x="5085006" y="2582657"/>
                  <a:ext cx="952191" cy="4758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latin typeface="Calibri" panose="020F0502020204030204" pitchFamily="34" charset="0"/>
                      <a:cs typeface="Calibri" panose="020F0502020204030204" pitchFamily="34" charset="0"/>
                    </a:rPr>
                    <a:t>Decision</a:t>
                  </a:r>
                  <a:endParaRPr lang="en-GB" sz="2000" kern="12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BF14E07-61FB-E14C-ECB6-14FFFF829E86}"/>
                  </a:ext>
                </a:extLst>
              </p:cNvPr>
              <p:cNvGrpSpPr/>
              <p:nvPr/>
            </p:nvGrpSpPr>
            <p:grpSpPr>
              <a:xfrm>
                <a:off x="7536910" y="3883797"/>
                <a:ext cx="1878839" cy="537629"/>
                <a:chOff x="4441524" y="3511673"/>
                <a:chExt cx="1878839" cy="537629"/>
              </a:xfrm>
            </p:grpSpPr>
            <p:sp>
              <p:nvSpPr>
                <p:cNvPr id="28" name="Rectangle 27">
                  <a:extLst>
                    <a:ext uri="{FF2B5EF4-FFF2-40B4-BE49-F238E27FC236}">
                      <a16:creationId xmlns:a16="http://schemas.microsoft.com/office/drawing/2014/main" id="{924ACFFB-CAB6-DF5A-95DE-7471818E736B}"/>
                    </a:ext>
                  </a:extLst>
                </p:cNvPr>
                <p:cNvSpPr/>
                <p:nvPr/>
              </p:nvSpPr>
              <p:spPr>
                <a:xfrm>
                  <a:off x="4509171" y="3573419"/>
                  <a:ext cx="1811192" cy="4758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51B15332-CB03-520D-CFB3-0708B3A97989}"/>
                    </a:ext>
                  </a:extLst>
                </p:cNvPr>
                <p:cNvSpPr txBox="1"/>
                <p:nvPr/>
              </p:nvSpPr>
              <p:spPr>
                <a:xfrm>
                  <a:off x="4441524" y="3511673"/>
                  <a:ext cx="1811192" cy="4758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latin typeface="Calibri" panose="020F0502020204030204" pitchFamily="34" charset="0"/>
                      <a:cs typeface="Calibri" panose="020F0502020204030204" pitchFamily="34" charset="0"/>
                    </a:rPr>
                    <a:t>Implementation</a:t>
                  </a:r>
                  <a:endParaRPr lang="en-GB" sz="2000" kern="1200" dirty="0">
                    <a:latin typeface="Calibri" panose="020F0502020204030204" pitchFamily="34" charset="0"/>
                    <a:cs typeface="Calibri" panose="020F0502020204030204" pitchFamily="34" charset="0"/>
                  </a:endParaRPr>
                </a:p>
              </p:txBody>
            </p:sp>
          </p:grpSp>
        </p:grpSp>
        <p:pic>
          <p:nvPicPr>
            <p:cNvPr id="43" name="Picture 42">
              <a:extLst>
                <a:ext uri="{FF2B5EF4-FFF2-40B4-BE49-F238E27FC236}">
                  <a16:creationId xmlns:a16="http://schemas.microsoft.com/office/drawing/2014/main" id="{9904E2C2-74B0-5CB8-309E-8FD810F4E358}"/>
                </a:ext>
              </a:extLst>
            </p:cNvPr>
            <p:cNvPicPr>
              <a:picLocks noChangeAspect="1"/>
            </p:cNvPicPr>
            <p:nvPr/>
          </p:nvPicPr>
          <p:blipFill>
            <a:blip r:embed="rId3"/>
            <a:stretch>
              <a:fillRect/>
            </a:stretch>
          </p:blipFill>
          <p:spPr>
            <a:xfrm>
              <a:off x="5127642" y="2799491"/>
              <a:ext cx="2238977" cy="1913964"/>
            </a:xfrm>
            <a:prstGeom prst="rect">
              <a:avLst/>
            </a:prstGeom>
          </p:spPr>
        </p:pic>
      </p:grpSp>
      <p:grpSp>
        <p:nvGrpSpPr>
          <p:cNvPr id="5" name="Group 4">
            <a:extLst>
              <a:ext uri="{FF2B5EF4-FFF2-40B4-BE49-F238E27FC236}">
                <a16:creationId xmlns:a16="http://schemas.microsoft.com/office/drawing/2014/main" id="{7222C930-8B28-BA7C-B0B2-6EB84019ADCB}"/>
              </a:ext>
            </a:extLst>
          </p:cNvPr>
          <p:cNvGrpSpPr/>
          <p:nvPr/>
        </p:nvGrpSpPr>
        <p:grpSpPr>
          <a:xfrm>
            <a:off x="5350033" y="887635"/>
            <a:ext cx="6297443" cy="2036449"/>
            <a:chOff x="5350033" y="887635"/>
            <a:chExt cx="6297443" cy="2036449"/>
          </a:xfrm>
        </p:grpSpPr>
        <p:grpSp>
          <p:nvGrpSpPr>
            <p:cNvPr id="47" name="Group 46">
              <a:extLst>
                <a:ext uri="{FF2B5EF4-FFF2-40B4-BE49-F238E27FC236}">
                  <a16:creationId xmlns:a16="http://schemas.microsoft.com/office/drawing/2014/main" id="{8E334E18-ED75-26F0-45C5-D68BE4ADCB52}"/>
                </a:ext>
              </a:extLst>
            </p:cNvPr>
            <p:cNvGrpSpPr/>
            <p:nvPr/>
          </p:nvGrpSpPr>
          <p:grpSpPr>
            <a:xfrm>
              <a:off x="6833325" y="887635"/>
              <a:ext cx="4814151" cy="1820226"/>
              <a:chOff x="7195552" y="713463"/>
              <a:chExt cx="4429931" cy="1820226"/>
            </a:xfrm>
          </p:grpSpPr>
          <p:sp>
            <p:nvSpPr>
              <p:cNvPr id="9" name="TextBox 8">
                <a:extLst>
                  <a:ext uri="{FF2B5EF4-FFF2-40B4-BE49-F238E27FC236}">
                    <a16:creationId xmlns:a16="http://schemas.microsoft.com/office/drawing/2014/main" id="{2CA86174-5AD3-6052-7BDE-F7322826C49B}"/>
                  </a:ext>
                </a:extLst>
              </p:cNvPr>
              <p:cNvSpPr txBox="1"/>
              <p:nvPr/>
            </p:nvSpPr>
            <p:spPr>
              <a:xfrm>
                <a:off x="7693258" y="1187246"/>
                <a:ext cx="3781313" cy="553998"/>
              </a:xfrm>
              <a:prstGeom prst="rect">
                <a:avLst/>
              </a:prstGeom>
              <a:noFill/>
            </p:spPr>
            <p:txBody>
              <a:bodyPr wrap="square">
                <a:spAutoFit/>
              </a:bodyPr>
              <a:lstStyle/>
              <a:p>
                <a:pPr lvl="0"/>
                <a:r>
                  <a:rPr lang="en-GB" sz="1400" dirty="0">
                    <a:latin typeface="Calibri" panose="020F0502020204030204" pitchFamily="34" charset="0"/>
                    <a:cs typeface="Calibri" panose="020F0502020204030204" pitchFamily="34" charset="0"/>
                  </a:rPr>
                  <a:t>First exposed to an innovation but lacks information about the innovation</a:t>
                </a:r>
                <a:r>
                  <a:rPr lang="en-GB" sz="1600" b="1" i="0" u="none" dirty="0">
                    <a:latin typeface="Calibri" panose="020F0502020204030204" pitchFamily="34" charset="0"/>
                    <a:cs typeface="Calibri" panose="020F0502020204030204" pitchFamily="34" charset="0"/>
                  </a:rPr>
                  <a:t>. </a:t>
                </a:r>
                <a:endParaRPr lang="en-GB" sz="1600" b="0" i="0" u="none"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01AD050-7F76-6798-1905-4505CB6054D0}"/>
                  </a:ext>
                </a:extLst>
              </p:cNvPr>
              <p:cNvSpPr txBox="1"/>
              <p:nvPr/>
            </p:nvSpPr>
            <p:spPr>
              <a:xfrm>
                <a:off x="7704321" y="2010469"/>
                <a:ext cx="3921162" cy="523220"/>
              </a:xfrm>
              <a:prstGeom prst="rect">
                <a:avLst/>
              </a:prstGeom>
              <a:noFill/>
            </p:spPr>
            <p:txBody>
              <a:bodyPr wrap="square">
                <a:spAutoFit/>
              </a:bodyPr>
              <a:lstStyle/>
              <a:p>
                <a:pPr lvl="0"/>
                <a:r>
                  <a:rPr lang="en-GB" sz="1400" b="0" i="0" u="none" dirty="0">
                    <a:latin typeface="Calibri" panose="020F0502020204030204" pitchFamily="34" charset="0"/>
                    <a:cs typeface="Calibri" panose="020F0502020204030204" pitchFamily="34" charset="0"/>
                  </a:rPr>
                  <a:t>interested in the innovation and actively seeks related information/details.</a:t>
                </a:r>
              </a:p>
            </p:txBody>
          </p:sp>
          <p:grpSp>
            <p:nvGrpSpPr>
              <p:cNvPr id="21" name="Group 20">
                <a:extLst>
                  <a:ext uri="{FF2B5EF4-FFF2-40B4-BE49-F238E27FC236}">
                    <a16:creationId xmlns:a16="http://schemas.microsoft.com/office/drawing/2014/main" id="{DDBB16C7-B51E-B70C-17AC-4BF04BC67119}"/>
                  </a:ext>
                </a:extLst>
              </p:cNvPr>
              <p:cNvGrpSpPr/>
              <p:nvPr/>
            </p:nvGrpSpPr>
            <p:grpSpPr>
              <a:xfrm>
                <a:off x="7195552" y="713463"/>
                <a:ext cx="2237498" cy="630130"/>
                <a:chOff x="4417853" y="617987"/>
                <a:chExt cx="2237498" cy="630130"/>
              </a:xfrm>
            </p:grpSpPr>
            <p:sp>
              <p:nvSpPr>
                <p:cNvPr id="34" name="Rectangle 33">
                  <a:extLst>
                    <a:ext uri="{FF2B5EF4-FFF2-40B4-BE49-F238E27FC236}">
                      <a16:creationId xmlns:a16="http://schemas.microsoft.com/office/drawing/2014/main" id="{9833BBF8-0953-A923-688B-6EF1D3B289B7}"/>
                    </a:ext>
                  </a:extLst>
                </p:cNvPr>
                <p:cNvSpPr/>
                <p:nvPr/>
              </p:nvSpPr>
              <p:spPr>
                <a:xfrm>
                  <a:off x="4466853" y="617987"/>
                  <a:ext cx="2188498" cy="4758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9C6EDEDC-5201-F3F7-A86D-52268302A6E0}"/>
                    </a:ext>
                  </a:extLst>
                </p:cNvPr>
                <p:cNvSpPr txBox="1"/>
                <p:nvPr/>
              </p:nvSpPr>
              <p:spPr>
                <a:xfrm>
                  <a:off x="4417853" y="772234"/>
                  <a:ext cx="2188498" cy="4758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latin typeface="Calibri" panose="020F0502020204030204" pitchFamily="34" charset="0"/>
                      <a:cs typeface="Calibri" panose="020F0502020204030204" pitchFamily="34" charset="0"/>
                    </a:rPr>
                    <a:t>Awareness</a:t>
                  </a:r>
                </a:p>
              </p:txBody>
            </p:sp>
          </p:grpSp>
          <p:grpSp>
            <p:nvGrpSpPr>
              <p:cNvPr id="22" name="Group 21">
                <a:extLst>
                  <a:ext uri="{FF2B5EF4-FFF2-40B4-BE49-F238E27FC236}">
                    <a16:creationId xmlns:a16="http://schemas.microsoft.com/office/drawing/2014/main" id="{A3763F60-9E2C-4C9E-ECE0-570940414E5E}"/>
                  </a:ext>
                </a:extLst>
              </p:cNvPr>
              <p:cNvGrpSpPr/>
              <p:nvPr/>
            </p:nvGrpSpPr>
            <p:grpSpPr>
              <a:xfrm>
                <a:off x="7628417" y="1672434"/>
                <a:ext cx="1375048" cy="475883"/>
                <a:chOff x="4519366" y="1600597"/>
                <a:chExt cx="1375048" cy="475883"/>
              </a:xfrm>
            </p:grpSpPr>
            <p:sp>
              <p:nvSpPr>
                <p:cNvPr id="32" name="Rectangle 31">
                  <a:extLst>
                    <a:ext uri="{FF2B5EF4-FFF2-40B4-BE49-F238E27FC236}">
                      <a16:creationId xmlns:a16="http://schemas.microsoft.com/office/drawing/2014/main" id="{80D9BA59-902D-4012-81A5-00A8E56D8210}"/>
                    </a:ext>
                  </a:extLst>
                </p:cNvPr>
                <p:cNvSpPr/>
                <p:nvPr/>
              </p:nvSpPr>
              <p:spPr>
                <a:xfrm>
                  <a:off x="4578067" y="1600597"/>
                  <a:ext cx="1316347" cy="4758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81499A95-8503-9156-D950-2AD3152FAB06}"/>
                    </a:ext>
                  </a:extLst>
                </p:cNvPr>
                <p:cNvSpPr txBox="1"/>
                <p:nvPr/>
              </p:nvSpPr>
              <p:spPr>
                <a:xfrm>
                  <a:off x="4519366" y="1600597"/>
                  <a:ext cx="1316347" cy="4758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latin typeface="Calibri" panose="020F0502020204030204" pitchFamily="34" charset="0"/>
                      <a:cs typeface="Calibri" panose="020F0502020204030204" pitchFamily="34" charset="0"/>
                    </a:rPr>
                    <a:t>Persuasion</a:t>
                  </a:r>
                  <a:endParaRPr lang="en-GB" sz="2000" kern="1200" dirty="0">
                    <a:latin typeface="Calibri" panose="020F0502020204030204" pitchFamily="34" charset="0"/>
                    <a:cs typeface="Calibri" panose="020F0502020204030204" pitchFamily="34" charset="0"/>
                  </a:endParaRPr>
                </a:p>
              </p:txBody>
            </p:sp>
          </p:grpSp>
        </p:grpSp>
        <p:pic>
          <p:nvPicPr>
            <p:cNvPr id="45" name="Picture 44">
              <a:extLst>
                <a:ext uri="{FF2B5EF4-FFF2-40B4-BE49-F238E27FC236}">
                  <a16:creationId xmlns:a16="http://schemas.microsoft.com/office/drawing/2014/main" id="{4F59E990-EC0D-AB95-4D64-3CC2B12EA7D1}"/>
                </a:ext>
              </a:extLst>
            </p:cNvPr>
            <p:cNvPicPr>
              <a:picLocks noChangeAspect="1"/>
            </p:cNvPicPr>
            <p:nvPr/>
          </p:nvPicPr>
          <p:blipFill>
            <a:blip r:embed="rId4"/>
            <a:stretch>
              <a:fillRect/>
            </a:stretch>
          </p:blipFill>
          <p:spPr>
            <a:xfrm>
              <a:off x="5350033" y="1010120"/>
              <a:ext cx="1995884" cy="1913964"/>
            </a:xfrm>
            <a:prstGeom prst="rect">
              <a:avLst/>
            </a:prstGeom>
          </p:spPr>
        </p:pic>
      </p:grpSp>
    </p:spTree>
    <p:extLst>
      <p:ext uri="{BB962C8B-B14F-4D97-AF65-F5344CB8AC3E}">
        <p14:creationId xmlns:p14="http://schemas.microsoft.com/office/powerpoint/2010/main" val="3479910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36C39-2FD3-834F-417B-042E8AAB1BF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8213D-FEBF-0ABE-A740-851657D85E35}"/>
              </a:ext>
            </a:extLst>
          </p:cNvPr>
          <p:cNvSpPr>
            <a:spLocks noGrp="1"/>
          </p:cNvSpPr>
          <p:nvPr>
            <p:ph idx="1"/>
          </p:nvPr>
        </p:nvSpPr>
        <p:spPr>
          <a:xfrm>
            <a:off x="487680" y="485884"/>
            <a:ext cx="10120978" cy="860595"/>
          </a:xfrm>
        </p:spPr>
        <p:txBody>
          <a:bodyPr>
            <a:normAutofit lnSpcReduction="10000"/>
          </a:bodyPr>
          <a:lstStyle/>
          <a:p>
            <a:r>
              <a:rPr lang="en-GB" dirty="0">
                <a:latin typeface="Calibri" panose="020F0502020204030204" pitchFamily="34" charset="0"/>
                <a:cs typeface="Calibri" panose="020F0502020204030204" pitchFamily="34" charset="0"/>
              </a:rPr>
              <a:t>Everett Rogers’s book Diffusion of Innovations (1962) dives into the characteristics of each of the five adopter categories within the technology adoption life cycle:</a:t>
            </a:r>
          </a:p>
          <a:p>
            <a:endParaRPr lang="en-GB" dirty="0">
              <a:latin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44F6E7D5-235E-344E-1606-3481D8E3F5BC}"/>
              </a:ext>
            </a:extLst>
          </p:cNvPr>
          <p:cNvGraphicFramePr/>
          <p:nvPr>
            <p:extLst>
              <p:ext uri="{D42A27DB-BD31-4B8C-83A1-F6EECF244321}">
                <p14:modId xmlns:p14="http://schemas.microsoft.com/office/powerpoint/2010/main" val="4781146"/>
              </p:ext>
            </p:extLst>
          </p:nvPr>
        </p:nvGraphicFramePr>
        <p:xfrm>
          <a:off x="511070" y="3416194"/>
          <a:ext cx="11169859" cy="3044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a:extLst>
              <a:ext uri="{FF2B5EF4-FFF2-40B4-BE49-F238E27FC236}">
                <a16:creationId xmlns:a16="http://schemas.microsoft.com/office/drawing/2014/main" id="{96FFB3DE-F3A2-830B-6292-F89D4B2D6B63}"/>
              </a:ext>
            </a:extLst>
          </p:cNvPr>
          <p:cNvPicPr>
            <a:picLocks noChangeAspect="1"/>
          </p:cNvPicPr>
          <p:nvPr/>
        </p:nvPicPr>
        <p:blipFill rotWithShape="1">
          <a:blip r:embed="rId7"/>
          <a:srcRect r="-1043" b="6181"/>
          <a:stretch/>
        </p:blipFill>
        <p:spPr>
          <a:xfrm>
            <a:off x="2810950" y="1433163"/>
            <a:ext cx="1977858" cy="1923671"/>
          </a:xfrm>
          <a:prstGeom prst="rect">
            <a:avLst/>
          </a:prstGeom>
        </p:spPr>
      </p:pic>
      <p:pic>
        <p:nvPicPr>
          <p:cNvPr id="14" name="Picture 13">
            <a:extLst>
              <a:ext uri="{FF2B5EF4-FFF2-40B4-BE49-F238E27FC236}">
                <a16:creationId xmlns:a16="http://schemas.microsoft.com/office/drawing/2014/main" id="{274AE736-FDFF-C2E6-C2C4-29558468F102}"/>
              </a:ext>
            </a:extLst>
          </p:cNvPr>
          <p:cNvPicPr>
            <a:picLocks noChangeAspect="1"/>
          </p:cNvPicPr>
          <p:nvPr/>
        </p:nvPicPr>
        <p:blipFill rotWithShape="1">
          <a:blip r:embed="rId8"/>
          <a:srcRect b="20905"/>
          <a:stretch/>
        </p:blipFill>
        <p:spPr>
          <a:xfrm>
            <a:off x="4949410" y="1293569"/>
            <a:ext cx="2293179" cy="2041991"/>
          </a:xfrm>
          <a:prstGeom prst="rect">
            <a:avLst/>
          </a:prstGeom>
        </p:spPr>
      </p:pic>
      <p:pic>
        <p:nvPicPr>
          <p:cNvPr id="16" name="Picture 15">
            <a:extLst>
              <a:ext uri="{FF2B5EF4-FFF2-40B4-BE49-F238E27FC236}">
                <a16:creationId xmlns:a16="http://schemas.microsoft.com/office/drawing/2014/main" id="{5BFBF009-C923-8629-EF4B-96E6C8369BA3}"/>
              </a:ext>
            </a:extLst>
          </p:cNvPr>
          <p:cNvPicPr>
            <a:picLocks noChangeAspect="1"/>
          </p:cNvPicPr>
          <p:nvPr/>
        </p:nvPicPr>
        <p:blipFill>
          <a:blip r:embed="rId9"/>
          <a:stretch>
            <a:fillRect/>
          </a:stretch>
        </p:blipFill>
        <p:spPr>
          <a:xfrm>
            <a:off x="7124545" y="1311155"/>
            <a:ext cx="2305210" cy="2087453"/>
          </a:xfrm>
          <a:prstGeom prst="rect">
            <a:avLst/>
          </a:prstGeom>
        </p:spPr>
      </p:pic>
      <p:pic>
        <p:nvPicPr>
          <p:cNvPr id="18" name="Picture 17">
            <a:extLst>
              <a:ext uri="{FF2B5EF4-FFF2-40B4-BE49-F238E27FC236}">
                <a16:creationId xmlns:a16="http://schemas.microsoft.com/office/drawing/2014/main" id="{5B5ED10F-AD9F-B2E1-6F11-FAC458DFA850}"/>
              </a:ext>
            </a:extLst>
          </p:cNvPr>
          <p:cNvPicPr>
            <a:picLocks noChangeAspect="1"/>
          </p:cNvPicPr>
          <p:nvPr/>
        </p:nvPicPr>
        <p:blipFill>
          <a:blip r:embed="rId10"/>
          <a:stretch>
            <a:fillRect/>
          </a:stretch>
        </p:blipFill>
        <p:spPr>
          <a:xfrm>
            <a:off x="450313" y="1293569"/>
            <a:ext cx="2163360" cy="2087453"/>
          </a:xfrm>
          <a:prstGeom prst="rect">
            <a:avLst/>
          </a:prstGeom>
        </p:spPr>
      </p:pic>
      <p:pic>
        <p:nvPicPr>
          <p:cNvPr id="20" name="Picture 19">
            <a:extLst>
              <a:ext uri="{FF2B5EF4-FFF2-40B4-BE49-F238E27FC236}">
                <a16:creationId xmlns:a16="http://schemas.microsoft.com/office/drawing/2014/main" id="{E2E0BD6E-D43F-192F-F30B-D47B515442FE}"/>
              </a:ext>
            </a:extLst>
          </p:cNvPr>
          <p:cNvPicPr>
            <a:picLocks noChangeAspect="1"/>
          </p:cNvPicPr>
          <p:nvPr/>
        </p:nvPicPr>
        <p:blipFill rotWithShape="1">
          <a:blip r:embed="rId11"/>
          <a:srcRect l="11387" t="10891"/>
          <a:stretch/>
        </p:blipFill>
        <p:spPr>
          <a:xfrm>
            <a:off x="9460282" y="1248108"/>
            <a:ext cx="2305210" cy="2087452"/>
          </a:xfrm>
          <a:prstGeom prst="rect">
            <a:avLst/>
          </a:prstGeom>
        </p:spPr>
      </p:pic>
    </p:spTree>
    <p:extLst>
      <p:ext uri="{BB962C8B-B14F-4D97-AF65-F5344CB8AC3E}">
        <p14:creationId xmlns:p14="http://schemas.microsoft.com/office/powerpoint/2010/main" val="3911157736"/>
      </p:ext>
    </p:extLst>
  </p:cSld>
  <p:clrMapOvr>
    <a:masterClrMapping/>
  </p:clrMapOvr>
</p:sld>
</file>

<file path=ppt/theme/theme1.xml><?xml version="1.0" encoding="utf-8"?>
<a:theme xmlns:a="http://schemas.openxmlformats.org/drawingml/2006/main" name="MimeoVTI">
  <a:themeElements>
    <a:clrScheme name="AnalogousFromDarkSeedLeftStep">
      <a:dk1>
        <a:srgbClr val="000000"/>
      </a:dk1>
      <a:lt1>
        <a:srgbClr val="FFFFFF"/>
      </a:lt1>
      <a:dk2>
        <a:srgbClr val="37371F"/>
      </a:dk2>
      <a:lt2>
        <a:srgbClr val="E8E2E7"/>
      </a:lt2>
      <a:accent1>
        <a:srgbClr val="47B662"/>
      </a:accent1>
      <a:accent2>
        <a:srgbClr val="4FB13B"/>
      </a:accent2>
      <a:accent3>
        <a:srgbClr val="83AE44"/>
      </a:accent3>
      <a:accent4>
        <a:srgbClr val="A6A537"/>
      </a:accent4>
      <a:accent5>
        <a:srgbClr val="C3914D"/>
      </a:accent5>
      <a:accent6>
        <a:srgbClr val="B14E3B"/>
      </a:accent6>
      <a:hlink>
        <a:srgbClr val="997F33"/>
      </a:hlink>
      <a:folHlink>
        <a:srgbClr val="7F7F7F"/>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docProps/app.xml><?xml version="1.0" encoding="utf-8"?>
<Properties xmlns="http://schemas.openxmlformats.org/officeDocument/2006/extended-properties" xmlns:vt="http://schemas.openxmlformats.org/officeDocument/2006/docPropsVTypes">
  <TotalTime>1201</TotalTime>
  <Words>1906</Words>
  <Application>Microsoft Office PowerPoint</Application>
  <PresentationFormat>Widescreen</PresentationFormat>
  <Paragraphs>173</Paragraphs>
  <Slides>21</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-apple-system</vt:lpstr>
      <vt:lpstr>futura-pt</vt:lpstr>
      <vt:lpstr>PMingLiU</vt:lpstr>
      <vt:lpstr>var( --e-global-typography-d0d0268-font-family )</vt:lpstr>
      <vt:lpstr>var( --e-global-typography-text-font-family )</vt:lpstr>
      <vt:lpstr>Arial</vt:lpstr>
      <vt:lpstr>Bahnschrift Light</vt:lpstr>
      <vt:lpstr>Calibri</vt:lpstr>
      <vt:lpstr>DM Sans</vt:lpstr>
      <vt:lpstr>Elephant</vt:lpstr>
      <vt:lpstr>Open Sans</vt:lpstr>
      <vt:lpstr>Univers Condensed</vt:lpstr>
      <vt:lpstr>MimeoVTI</vt:lpstr>
      <vt:lpstr>Contemporary  Social Work  in Digital Era</vt:lpstr>
      <vt:lpstr>Contemporary Issues in the Digital Era</vt:lpstr>
      <vt:lpstr>Contemporary Social Work Context</vt:lpstr>
      <vt:lpstr>The Root of Social Work</vt:lpstr>
      <vt:lpstr>PowerPoint Presentation</vt:lpstr>
      <vt:lpstr>1920s Ad</vt:lpstr>
      <vt:lpstr>Digital Practice in Social Work</vt:lpstr>
      <vt:lpstr>Practitioner Competence &amp; Professionalism    Technology Adoption</vt:lpstr>
      <vt:lpstr>PowerPoint Presentation</vt:lpstr>
      <vt:lpstr>PowerPoint Presentation</vt:lpstr>
      <vt:lpstr>AI &amp; Robotics in Social Care</vt:lpstr>
      <vt:lpstr>PowerPoint Presentation</vt:lpstr>
      <vt:lpstr>How Social Workers Use ChatGPT To Help With Report Writing</vt:lpstr>
      <vt:lpstr>PowerPoint Presentation</vt:lpstr>
      <vt:lpstr>AI Coaching on Social Work &amp; Communication Skills </vt:lpstr>
      <vt:lpstr>Community-Based Robot Design for People with Dementia &amp; their Caregivers</vt:lpstr>
      <vt:lpstr>Core Ethical Challenges and Solutions</vt:lpstr>
      <vt:lpstr>Q&amp;A</vt:lpstr>
      <vt:lpstr>Reference</vt:lpstr>
      <vt:lpstr>PowerPoint Presentation</vt:lpstr>
      <vt:lpstr>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Social Work in Digital Era</dc:title>
  <dc:creator>Carmen Yau</dc:creator>
  <cp:lastModifiedBy>Carmen Yau</cp:lastModifiedBy>
  <cp:revision>2</cp:revision>
  <dcterms:created xsi:type="dcterms:W3CDTF">2024-03-12T11:57:03Z</dcterms:created>
  <dcterms:modified xsi:type="dcterms:W3CDTF">2024-09-16T14:21:55Z</dcterms:modified>
</cp:coreProperties>
</file>