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8.jpg" ContentType="image/jp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9.jpg" ContentType="image/jpg"/>
  <Override PartName="/ppt/media/image2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38"/>
  </p:notesMasterIdLst>
  <p:sldIdLst>
    <p:sldId id="256" r:id="rId2"/>
    <p:sldId id="257" r:id="rId3"/>
    <p:sldId id="260" r:id="rId4"/>
    <p:sldId id="370" r:id="rId5"/>
    <p:sldId id="379" r:id="rId6"/>
    <p:sldId id="377" r:id="rId7"/>
    <p:sldId id="381" r:id="rId8"/>
    <p:sldId id="337" r:id="rId9"/>
    <p:sldId id="380" r:id="rId10"/>
    <p:sldId id="382" r:id="rId11"/>
    <p:sldId id="373" r:id="rId12"/>
    <p:sldId id="374" r:id="rId13"/>
    <p:sldId id="375" r:id="rId14"/>
    <p:sldId id="376" r:id="rId15"/>
    <p:sldId id="383" r:id="rId16"/>
    <p:sldId id="351" r:id="rId17"/>
    <p:sldId id="261" r:id="rId18"/>
    <p:sldId id="357" r:id="rId19"/>
    <p:sldId id="360" r:id="rId20"/>
    <p:sldId id="358" r:id="rId21"/>
    <p:sldId id="362" r:id="rId22"/>
    <p:sldId id="363" r:id="rId23"/>
    <p:sldId id="364" r:id="rId24"/>
    <p:sldId id="365" r:id="rId25"/>
    <p:sldId id="366" r:id="rId26"/>
    <p:sldId id="342" r:id="rId27"/>
    <p:sldId id="300" r:id="rId28"/>
    <p:sldId id="369" r:id="rId29"/>
    <p:sldId id="371" r:id="rId30"/>
    <p:sldId id="372" r:id="rId31"/>
    <p:sldId id="263" r:id="rId32"/>
    <p:sldId id="384" r:id="rId33"/>
    <p:sldId id="262" r:id="rId34"/>
    <p:sldId id="386" r:id="rId35"/>
    <p:sldId id="385" r:id="rId36"/>
    <p:sldId id="25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F711D-5A08-4D2B-AD27-8EA1C32EC6A0}" v="213" dt="2025-03-06T17:39:18.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8" autoAdjust="0"/>
    <p:restoredTop sz="94660"/>
  </p:normalViewPr>
  <p:slideViewPr>
    <p:cSldViewPr snapToGrid="0">
      <p:cViewPr varScale="1">
        <p:scale>
          <a:sx n="91" d="100"/>
          <a:sy n="91" d="100"/>
        </p:scale>
        <p:origin x="10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Yau" userId="a9f31c8c-dd37-4b24-97fc-473b8bebe4e4" providerId="ADAL" clId="{4F3F711D-5A08-4D2B-AD27-8EA1C32EC6A0}"/>
    <pc:docChg chg="undo custSel addSld delSld modSld sldOrd">
      <pc:chgData name="Carmen Yau" userId="a9f31c8c-dd37-4b24-97fc-473b8bebe4e4" providerId="ADAL" clId="{4F3F711D-5A08-4D2B-AD27-8EA1C32EC6A0}" dt="2025-03-06T17:51:12.374" v="3589" actId="6549"/>
      <pc:docMkLst>
        <pc:docMk/>
      </pc:docMkLst>
      <pc:sldChg chg="modSp mod">
        <pc:chgData name="Carmen Yau" userId="a9f31c8c-dd37-4b24-97fc-473b8bebe4e4" providerId="ADAL" clId="{4F3F711D-5A08-4D2B-AD27-8EA1C32EC6A0}" dt="2025-03-06T17:38:50.937" v="2944" actId="947"/>
        <pc:sldMkLst>
          <pc:docMk/>
          <pc:sldMk cId="1631154748" sldId="256"/>
        </pc:sldMkLst>
        <pc:spChg chg="mod">
          <ac:chgData name="Carmen Yau" userId="a9f31c8c-dd37-4b24-97fc-473b8bebe4e4" providerId="ADAL" clId="{4F3F711D-5A08-4D2B-AD27-8EA1C32EC6A0}" dt="2025-03-06T17:38:50.937" v="2944" actId="947"/>
          <ac:spMkLst>
            <pc:docMk/>
            <pc:sldMk cId="1631154748" sldId="256"/>
            <ac:spMk id="2" creationId="{547F5ABD-05EF-9915-4367-D9DDE2917291}"/>
          </ac:spMkLst>
        </pc:spChg>
        <pc:picChg chg="mod">
          <ac:chgData name="Carmen Yau" userId="a9f31c8c-dd37-4b24-97fc-473b8bebe4e4" providerId="ADAL" clId="{4F3F711D-5A08-4D2B-AD27-8EA1C32EC6A0}" dt="2025-03-06T17:38:15.282" v="2943" actId="1076"/>
          <ac:picMkLst>
            <pc:docMk/>
            <pc:sldMk cId="1631154748" sldId="256"/>
            <ac:picMk id="8" creationId="{A41D494E-2E19-3C64-D102-2F4DD9CC3870}"/>
          </ac:picMkLst>
        </pc:picChg>
        <pc:picChg chg="mod">
          <ac:chgData name="Carmen Yau" userId="a9f31c8c-dd37-4b24-97fc-473b8bebe4e4" providerId="ADAL" clId="{4F3F711D-5A08-4D2B-AD27-8EA1C32EC6A0}" dt="2025-03-06T17:38:05.917" v="2940" actId="14100"/>
          <ac:picMkLst>
            <pc:docMk/>
            <pc:sldMk cId="1631154748" sldId="256"/>
            <ac:picMk id="11" creationId="{4E729D40-82A9-E185-B1A2-F5828DB5B5C8}"/>
          </ac:picMkLst>
        </pc:picChg>
      </pc:sldChg>
      <pc:sldChg chg="modSp new mod">
        <pc:chgData name="Carmen Yau" userId="a9f31c8c-dd37-4b24-97fc-473b8bebe4e4" providerId="ADAL" clId="{4F3F711D-5A08-4D2B-AD27-8EA1C32EC6A0}" dt="2025-02-25T11:43:30.453" v="70" actId="14100"/>
        <pc:sldMkLst>
          <pc:docMk/>
          <pc:sldMk cId="1378121743" sldId="257"/>
        </pc:sldMkLst>
        <pc:spChg chg="mod">
          <ac:chgData name="Carmen Yau" userId="a9f31c8c-dd37-4b24-97fc-473b8bebe4e4" providerId="ADAL" clId="{4F3F711D-5A08-4D2B-AD27-8EA1C32EC6A0}" dt="2025-02-25T11:41:52.121" v="9" actId="20577"/>
          <ac:spMkLst>
            <pc:docMk/>
            <pc:sldMk cId="1378121743" sldId="257"/>
            <ac:spMk id="2" creationId="{43B4113E-F3CF-B797-0ABE-F4F324F17167}"/>
          </ac:spMkLst>
        </pc:spChg>
        <pc:spChg chg="mod">
          <ac:chgData name="Carmen Yau" userId="a9f31c8c-dd37-4b24-97fc-473b8bebe4e4" providerId="ADAL" clId="{4F3F711D-5A08-4D2B-AD27-8EA1C32EC6A0}" dt="2025-02-25T11:43:30.453" v="70" actId="14100"/>
          <ac:spMkLst>
            <pc:docMk/>
            <pc:sldMk cId="1378121743" sldId="257"/>
            <ac:spMk id="3" creationId="{0F1585DF-B78B-7784-DA24-5BA7D36A0E20}"/>
          </ac:spMkLst>
        </pc:spChg>
      </pc:sldChg>
      <pc:sldChg chg="modSp new mod ord">
        <pc:chgData name="Carmen Yau" userId="a9f31c8c-dd37-4b24-97fc-473b8bebe4e4" providerId="ADAL" clId="{4F3F711D-5A08-4D2B-AD27-8EA1C32EC6A0}" dt="2025-03-06T17:37:49.298" v="2939"/>
        <pc:sldMkLst>
          <pc:docMk/>
          <pc:sldMk cId="1539498644" sldId="258"/>
        </pc:sldMkLst>
        <pc:spChg chg="mod">
          <ac:chgData name="Carmen Yau" userId="a9f31c8c-dd37-4b24-97fc-473b8bebe4e4" providerId="ADAL" clId="{4F3F711D-5A08-4D2B-AD27-8EA1C32EC6A0}" dt="2025-02-25T11:42:08.792" v="28" actId="20577"/>
          <ac:spMkLst>
            <pc:docMk/>
            <pc:sldMk cId="1539498644" sldId="258"/>
            <ac:spMk id="2" creationId="{D7A8FAF8-610B-C766-ED73-5E5C60483FB9}"/>
          </ac:spMkLst>
        </pc:spChg>
        <pc:spChg chg="mod">
          <ac:chgData name="Carmen Yau" userId="a9f31c8c-dd37-4b24-97fc-473b8bebe4e4" providerId="ADAL" clId="{4F3F711D-5A08-4D2B-AD27-8EA1C32EC6A0}" dt="2025-02-25T11:42:58.853" v="63" actId="403"/>
          <ac:spMkLst>
            <pc:docMk/>
            <pc:sldMk cId="1539498644" sldId="258"/>
            <ac:spMk id="3" creationId="{C80ADAB7-B1FB-8A57-91DC-098BD571A64B}"/>
          </ac:spMkLst>
        </pc:spChg>
      </pc:sldChg>
      <pc:sldChg chg="modSp new del mod">
        <pc:chgData name="Carmen Yau" userId="a9f31c8c-dd37-4b24-97fc-473b8bebe4e4" providerId="ADAL" clId="{4F3F711D-5A08-4D2B-AD27-8EA1C32EC6A0}" dt="2025-03-06T17:37:47.237" v="2937" actId="47"/>
        <pc:sldMkLst>
          <pc:docMk/>
          <pc:sldMk cId="580450409" sldId="259"/>
        </pc:sldMkLst>
      </pc:sldChg>
      <pc:sldChg chg="addSp delSp modSp new mod ord setBg">
        <pc:chgData name="Carmen Yau" userId="a9f31c8c-dd37-4b24-97fc-473b8bebe4e4" providerId="ADAL" clId="{4F3F711D-5A08-4D2B-AD27-8EA1C32EC6A0}" dt="2025-03-06T17:39:18.068" v="2948" actId="14100"/>
        <pc:sldMkLst>
          <pc:docMk/>
          <pc:sldMk cId="3450379204" sldId="260"/>
        </pc:sldMkLst>
        <pc:spChg chg="del mod">
          <ac:chgData name="Carmen Yau" userId="a9f31c8c-dd37-4b24-97fc-473b8bebe4e4" providerId="ADAL" clId="{4F3F711D-5A08-4D2B-AD27-8EA1C32EC6A0}" dt="2025-03-05T09:38:26.366" v="292" actId="21"/>
          <ac:spMkLst>
            <pc:docMk/>
            <pc:sldMk cId="3450379204" sldId="260"/>
            <ac:spMk id="2" creationId="{AEA61551-495F-2C34-1142-F2AD052C8967}"/>
          </ac:spMkLst>
        </pc:spChg>
        <pc:spChg chg="del mod ord">
          <ac:chgData name="Carmen Yau" userId="a9f31c8c-dd37-4b24-97fc-473b8bebe4e4" providerId="ADAL" clId="{4F3F711D-5A08-4D2B-AD27-8EA1C32EC6A0}" dt="2025-03-05T09:38:29.183" v="293" actId="21"/>
          <ac:spMkLst>
            <pc:docMk/>
            <pc:sldMk cId="3450379204" sldId="260"/>
            <ac:spMk id="3" creationId="{43498C32-BA85-4B4A-B68D-306310958D4C}"/>
          </ac:spMkLst>
        </pc:spChg>
        <pc:spChg chg="add">
          <ac:chgData name="Carmen Yau" userId="a9f31c8c-dd37-4b24-97fc-473b8bebe4e4" providerId="ADAL" clId="{4F3F711D-5A08-4D2B-AD27-8EA1C32EC6A0}" dt="2025-03-05T09:38:09.281" v="286" actId="26606"/>
          <ac:spMkLst>
            <pc:docMk/>
            <pc:sldMk cId="3450379204" sldId="260"/>
            <ac:spMk id="9" creationId="{E3CBB9B1-7B7D-4BA1-A1AF-572168B39539}"/>
          </ac:spMkLst>
        </pc:spChg>
        <pc:spChg chg="add mod">
          <ac:chgData name="Carmen Yau" userId="a9f31c8c-dd37-4b24-97fc-473b8bebe4e4" providerId="ADAL" clId="{4F3F711D-5A08-4D2B-AD27-8EA1C32EC6A0}" dt="2025-03-06T17:39:08.861" v="2945" actId="179"/>
          <ac:spMkLst>
            <pc:docMk/>
            <pc:sldMk cId="3450379204" sldId="260"/>
            <ac:spMk id="10" creationId="{74F0F0C7-EDCB-A17D-4E74-EB8F04939F34}"/>
          </ac:spMkLst>
        </pc:spChg>
        <pc:spChg chg="add">
          <ac:chgData name="Carmen Yau" userId="a9f31c8c-dd37-4b24-97fc-473b8bebe4e4" providerId="ADAL" clId="{4F3F711D-5A08-4D2B-AD27-8EA1C32EC6A0}" dt="2025-03-05T09:38:09.281" v="286" actId="26606"/>
          <ac:spMkLst>
            <pc:docMk/>
            <pc:sldMk cId="3450379204" sldId="260"/>
            <ac:spMk id="11" creationId="{907741FC-B544-4A6E-B831-6789D042333D}"/>
          </ac:spMkLst>
        </pc:spChg>
        <pc:spChg chg="add">
          <ac:chgData name="Carmen Yau" userId="a9f31c8c-dd37-4b24-97fc-473b8bebe4e4" providerId="ADAL" clId="{4F3F711D-5A08-4D2B-AD27-8EA1C32EC6A0}" dt="2025-03-05T09:38:09.281" v="286" actId="26606"/>
          <ac:spMkLst>
            <pc:docMk/>
            <pc:sldMk cId="3450379204" sldId="260"/>
            <ac:spMk id="13" creationId="{3F0BE7ED-7814-4273-B18A-F26CC0380380}"/>
          </ac:spMkLst>
        </pc:spChg>
        <pc:spChg chg="add mod">
          <ac:chgData name="Carmen Yau" userId="a9f31c8c-dd37-4b24-97fc-473b8bebe4e4" providerId="ADAL" clId="{4F3F711D-5A08-4D2B-AD27-8EA1C32EC6A0}" dt="2025-03-05T15:41:09.873" v="1846" actId="1076"/>
          <ac:spMkLst>
            <pc:docMk/>
            <pc:sldMk cId="3450379204" sldId="260"/>
            <ac:spMk id="14" creationId="{83C6A334-8CE3-67AE-5903-EA2E12751AF7}"/>
          </ac:spMkLst>
        </pc:spChg>
        <pc:graphicFrameChg chg="add mod">
          <ac:chgData name="Carmen Yau" userId="a9f31c8c-dd37-4b24-97fc-473b8bebe4e4" providerId="ADAL" clId="{4F3F711D-5A08-4D2B-AD27-8EA1C32EC6A0}" dt="2025-03-05T15:39:47.814" v="1822"/>
          <ac:graphicFrameMkLst>
            <pc:docMk/>
            <pc:sldMk cId="3450379204" sldId="260"/>
            <ac:graphicFrameMk id="15" creationId="{A18C63A5-E791-2586-AB01-B3E17AC27665}"/>
          </ac:graphicFrameMkLst>
        </pc:graphicFrameChg>
        <pc:graphicFrameChg chg="add mod">
          <ac:chgData name="Carmen Yau" userId="a9f31c8c-dd37-4b24-97fc-473b8bebe4e4" providerId="ADAL" clId="{4F3F711D-5A08-4D2B-AD27-8EA1C32EC6A0}" dt="2025-03-05T15:39:56.336" v="1824"/>
          <ac:graphicFrameMkLst>
            <pc:docMk/>
            <pc:sldMk cId="3450379204" sldId="260"/>
            <ac:graphicFrameMk id="16" creationId="{9604D3F5-562B-E823-1DF1-E59E644866DE}"/>
          </ac:graphicFrameMkLst>
        </pc:graphicFrameChg>
        <pc:graphicFrameChg chg="add del mod">
          <ac:chgData name="Carmen Yau" userId="a9f31c8c-dd37-4b24-97fc-473b8bebe4e4" providerId="ADAL" clId="{4F3F711D-5A08-4D2B-AD27-8EA1C32EC6A0}" dt="2025-03-05T15:40:24.114" v="1831" actId="478"/>
          <ac:graphicFrameMkLst>
            <pc:docMk/>
            <pc:sldMk cId="3450379204" sldId="260"/>
            <ac:graphicFrameMk id="17" creationId="{7B12B9CC-BD58-73DB-0A43-EA2E8B81BA17}"/>
          </ac:graphicFrameMkLst>
        </pc:graphicFrameChg>
        <pc:picChg chg="add del mod">
          <ac:chgData name="Carmen Yau" userId="a9f31c8c-dd37-4b24-97fc-473b8bebe4e4" providerId="ADAL" clId="{4F3F711D-5A08-4D2B-AD27-8EA1C32EC6A0}" dt="2025-03-05T09:49:12.055" v="309" actId="21"/>
          <ac:picMkLst>
            <pc:docMk/>
            <pc:sldMk cId="3450379204" sldId="260"/>
            <ac:picMk id="4" creationId="{DCD1D487-86D4-95D0-BA1E-95CFC5DD55D1}"/>
          </ac:picMkLst>
        </pc:picChg>
        <pc:picChg chg="add del mod">
          <ac:chgData name="Carmen Yau" userId="a9f31c8c-dd37-4b24-97fc-473b8bebe4e4" providerId="ADAL" clId="{4F3F711D-5A08-4D2B-AD27-8EA1C32EC6A0}" dt="2025-03-05T09:48:28.955" v="305" actId="478"/>
          <ac:picMkLst>
            <pc:docMk/>
            <pc:sldMk cId="3450379204" sldId="260"/>
            <ac:picMk id="5" creationId="{B4ABE013-A2A2-CCBB-BF6A-FDCA43D5A43F}"/>
          </ac:picMkLst>
        </pc:picChg>
        <pc:picChg chg="add mod">
          <ac:chgData name="Carmen Yau" userId="a9f31c8c-dd37-4b24-97fc-473b8bebe4e4" providerId="ADAL" clId="{4F3F711D-5A08-4D2B-AD27-8EA1C32EC6A0}" dt="2025-03-06T17:39:13.045" v="2946" actId="1076"/>
          <ac:picMkLst>
            <pc:docMk/>
            <pc:sldMk cId="3450379204" sldId="260"/>
            <ac:picMk id="6" creationId="{76B610F6-887F-18E8-C347-24353F4FB2D4}"/>
          </ac:picMkLst>
        </pc:picChg>
        <pc:picChg chg="add del mod modCrop">
          <ac:chgData name="Carmen Yau" userId="a9f31c8c-dd37-4b24-97fc-473b8bebe4e4" providerId="ADAL" clId="{4F3F711D-5A08-4D2B-AD27-8EA1C32EC6A0}" dt="2025-03-05T15:33:31.900" v="1804" actId="478"/>
          <ac:picMkLst>
            <pc:docMk/>
            <pc:sldMk cId="3450379204" sldId="260"/>
            <ac:picMk id="7" creationId="{E809DBE8-8F72-1EAD-37BA-83276E6E452C}"/>
          </ac:picMkLst>
        </pc:picChg>
        <pc:picChg chg="add mod">
          <ac:chgData name="Carmen Yau" userId="a9f31c8c-dd37-4b24-97fc-473b8bebe4e4" providerId="ADAL" clId="{4F3F711D-5A08-4D2B-AD27-8EA1C32EC6A0}" dt="2025-03-06T17:39:18.068" v="2948" actId="14100"/>
          <ac:picMkLst>
            <pc:docMk/>
            <pc:sldMk cId="3450379204" sldId="260"/>
            <ac:picMk id="3074" creationId="{302627AB-797B-2D33-B213-32611300A922}"/>
          </ac:picMkLst>
        </pc:picChg>
      </pc:sldChg>
      <pc:sldChg chg="addSp delSp modSp new mod ord">
        <pc:chgData name="Carmen Yau" userId="a9f31c8c-dd37-4b24-97fc-473b8bebe4e4" providerId="ADAL" clId="{4F3F711D-5A08-4D2B-AD27-8EA1C32EC6A0}" dt="2025-03-05T10:06:15.034" v="706" actId="1076"/>
        <pc:sldMkLst>
          <pc:docMk/>
          <pc:sldMk cId="3819321532" sldId="261"/>
        </pc:sldMkLst>
        <pc:spChg chg="del">
          <ac:chgData name="Carmen Yau" userId="a9f31c8c-dd37-4b24-97fc-473b8bebe4e4" providerId="ADAL" clId="{4F3F711D-5A08-4D2B-AD27-8EA1C32EC6A0}" dt="2025-03-05T10:06:11.201" v="705" actId="478"/>
          <ac:spMkLst>
            <pc:docMk/>
            <pc:sldMk cId="3819321532" sldId="261"/>
            <ac:spMk id="2" creationId="{35B15134-9079-C1A7-DF3C-90375EDEF35F}"/>
          </ac:spMkLst>
        </pc:spChg>
        <pc:spChg chg="del">
          <ac:chgData name="Carmen Yau" userId="a9f31c8c-dd37-4b24-97fc-473b8bebe4e4" providerId="ADAL" clId="{4F3F711D-5A08-4D2B-AD27-8EA1C32EC6A0}" dt="2025-03-05T10:06:11.201" v="705" actId="478"/>
          <ac:spMkLst>
            <pc:docMk/>
            <pc:sldMk cId="3819321532" sldId="261"/>
            <ac:spMk id="3" creationId="{3ACA2DA2-A972-E512-3D0D-B9BD6297663F}"/>
          </ac:spMkLst>
        </pc:spChg>
        <pc:picChg chg="add mod modCrop">
          <ac:chgData name="Carmen Yau" userId="a9f31c8c-dd37-4b24-97fc-473b8bebe4e4" providerId="ADAL" clId="{4F3F711D-5A08-4D2B-AD27-8EA1C32EC6A0}" dt="2025-03-05T10:06:04.208" v="703" actId="1076"/>
          <ac:picMkLst>
            <pc:docMk/>
            <pc:sldMk cId="3819321532" sldId="261"/>
            <ac:picMk id="4" creationId="{20512B3C-13A2-87A3-1B5C-87E6EA671711}"/>
          </ac:picMkLst>
        </pc:picChg>
        <pc:picChg chg="add mod">
          <ac:chgData name="Carmen Yau" userId="a9f31c8c-dd37-4b24-97fc-473b8bebe4e4" providerId="ADAL" clId="{4F3F711D-5A08-4D2B-AD27-8EA1C32EC6A0}" dt="2025-03-05T10:06:15.034" v="706" actId="1076"/>
          <ac:picMkLst>
            <pc:docMk/>
            <pc:sldMk cId="3819321532" sldId="261"/>
            <ac:picMk id="5" creationId="{DCD1D487-86D4-95D0-BA1E-95CFC5DD55D1}"/>
          </ac:picMkLst>
        </pc:picChg>
      </pc:sldChg>
      <pc:sldChg chg="addSp delSp modSp new mod ord">
        <pc:chgData name="Carmen Yau" userId="a9f31c8c-dd37-4b24-97fc-473b8bebe4e4" providerId="ADAL" clId="{4F3F711D-5A08-4D2B-AD27-8EA1C32EC6A0}" dt="2025-03-05T17:36:06.687" v="2932" actId="1076"/>
        <pc:sldMkLst>
          <pc:docMk/>
          <pc:sldMk cId="2343045561" sldId="262"/>
        </pc:sldMkLst>
        <pc:spChg chg="del">
          <ac:chgData name="Carmen Yau" userId="a9f31c8c-dd37-4b24-97fc-473b8bebe4e4" providerId="ADAL" clId="{4F3F711D-5A08-4D2B-AD27-8EA1C32EC6A0}" dt="2025-03-05T17:32:28.616" v="2857" actId="478"/>
          <ac:spMkLst>
            <pc:docMk/>
            <pc:sldMk cId="2343045561" sldId="262"/>
            <ac:spMk id="2" creationId="{7E1331EF-2D15-916A-CAB1-46E1123CB5A8}"/>
          </ac:spMkLst>
        </pc:spChg>
        <pc:spChg chg="mod">
          <ac:chgData name="Carmen Yau" userId="a9f31c8c-dd37-4b24-97fc-473b8bebe4e4" providerId="ADAL" clId="{4F3F711D-5A08-4D2B-AD27-8EA1C32EC6A0}" dt="2025-03-05T17:34:56.681" v="2923" actId="1076"/>
          <ac:spMkLst>
            <pc:docMk/>
            <pc:sldMk cId="2343045561" sldId="262"/>
            <ac:spMk id="3" creationId="{4C7F98F2-8FD4-D8DD-021D-D30E0D634B44}"/>
          </ac:spMkLst>
        </pc:spChg>
        <pc:picChg chg="add mod modCrop">
          <ac:chgData name="Carmen Yau" userId="a9f31c8c-dd37-4b24-97fc-473b8bebe4e4" providerId="ADAL" clId="{4F3F711D-5A08-4D2B-AD27-8EA1C32EC6A0}" dt="2025-03-05T17:32:10.014" v="2850" actId="1076"/>
          <ac:picMkLst>
            <pc:docMk/>
            <pc:sldMk cId="2343045561" sldId="262"/>
            <ac:picMk id="4" creationId="{9E7CF34F-FC12-905E-125E-5D3210EB1A99}"/>
          </ac:picMkLst>
        </pc:picChg>
        <pc:picChg chg="add del mod">
          <ac:chgData name="Carmen Yau" userId="a9f31c8c-dd37-4b24-97fc-473b8bebe4e4" providerId="ADAL" clId="{4F3F711D-5A08-4D2B-AD27-8EA1C32EC6A0}" dt="2025-03-05T17:35:54.848" v="2928" actId="478"/>
          <ac:picMkLst>
            <pc:docMk/>
            <pc:sldMk cId="2343045561" sldId="262"/>
            <ac:picMk id="5" creationId="{3C6D4979-5BF8-95E9-6D53-3DAC5639E335}"/>
          </ac:picMkLst>
        </pc:picChg>
        <pc:picChg chg="add mod">
          <ac:chgData name="Carmen Yau" userId="a9f31c8c-dd37-4b24-97fc-473b8bebe4e4" providerId="ADAL" clId="{4F3F711D-5A08-4D2B-AD27-8EA1C32EC6A0}" dt="2025-03-05T17:35:28.129" v="2927" actId="1076"/>
          <ac:picMkLst>
            <pc:docMk/>
            <pc:sldMk cId="2343045561" sldId="262"/>
            <ac:picMk id="6" creationId="{44E0A022-7006-EB8E-D8EF-C38FC8DE2E51}"/>
          </ac:picMkLst>
        </pc:picChg>
        <pc:picChg chg="add mod">
          <ac:chgData name="Carmen Yau" userId="a9f31c8c-dd37-4b24-97fc-473b8bebe4e4" providerId="ADAL" clId="{4F3F711D-5A08-4D2B-AD27-8EA1C32EC6A0}" dt="2025-03-05T17:36:03.530" v="2931" actId="14100"/>
          <ac:picMkLst>
            <pc:docMk/>
            <pc:sldMk cId="2343045561" sldId="262"/>
            <ac:picMk id="7" creationId="{140FA735-FC6E-946C-C3D1-E85C9CEB5987}"/>
          </ac:picMkLst>
        </pc:picChg>
        <pc:picChg chg="add mod">
          <ac:chgData name="Carmen Yau" userId="a9f31c8c-dd37-4b24-97fc-473b8bebe4e4" providerId="ADAL" clId="{4F3F711D-5A08-4D2B-AD27-8EA1C32EC6A0}" dt="2025-03-05T17:36:06.687" v="2932" actId="1076"/>
          <ac:picMkLst>
            <pc:docMk/>
            <pc:sldMk cId="2343045561" sldId="262"/>
            <ac:picMk id="6146" creationId="{FFFEC864-214A-0C2A-CA3A-4DB241ABA400}"/>
          </ac:picMkLst>
        </pc:picChg>
      </pc:sldChg>
      <pc:sldChg chg="addSp delSp modSp new mod setBg">
        <pc:chgData name="Carmen Yau" userId="a9f31c8c-dd37-4b24-97fc-473b8bebe4e4" providerId="ADAL" clId="{4F3F711D-5A08-4D2B-AD27-8EA1C32EC6A0}" dt="2025-03-05T16:50:02.689" v="2704" actId="1076"/>
        <pc:sldMkLst>
          <pc:docMk/>
          <pc:sldMk cId="1471649774" sldId="263"/>
        </pc:sldMkLst>
        <pc:spChg chg="mod ord">
          <ac:chgData name="Carmen Yau" userId="a9f31c8c-dd37-4b24-97fc-473b8bebe4e4" providerId="ADAL" clId="{4F3F711D-5A08-4D2B-AD27-8EA1C32EC6A0}" dt="2025-03-05T16:43:32.300" v="2640" actId="20577"/>
          <ac:spMkLst>
            <pc:docMk/>
            <pc:sldMk cId="1471649774" sldId="263"/>
            <ac:spMk id="2" creationId="{00ADC78F-34CC-D8B7-D458-5CC7C0F6D37B}"/>
          </ac:spMkLst>
        </pc:spChg>
        <pc:spChg chg="del">
          <ac:chgData name="Carmen Yau" userId="a9f31c8c-dd37-4b24-97fc-473b8bebe4e4" providerId="ADAL" clId="{4F3F711D-5A08-4D2B-AD27-8EA1C32EC6A0}" dt="2025-03-05T09:51:20.127" v="318" actId="26606"/>
          <ac:spMkLst>
            <pc:docMk/>
            <pc:sldMk cId="1471649774" sldId="263"/>
            <ac:spMk id="3" creationId="{10BDA711-6A05-34CA-3F7D-FCF2BEAF97D8}"/>
          </ac:spMkLst>
        </pc:spChg>
        <pc:spChg chg="add mod">
          <ac:chgData name="Carmen Yau" userId="a9f31c8c-dd37-4b24-97fc-473b8bebe4e4" providerId="ADAL" clId="{4F3F711D-5A08-4D2B-AD27-8EA1C32EC6A0}" dt="2025-03-05T16:50:02.689" v="2704" actId="1076"/>
          <ac:spMkLst>
            <pc:docMk/>
            <pc:sldMk cId="1471649774" sldId="263"/>
            <ac:spMk id="5" creationId="{CEDE673D-007A-5D2C-4A2D-5A44A124F0D6}"/>
          </ac:spMkLst>
        </pc:spChg>
        <pc:spChg chg="add">
          <ac:chgData name="Carmen Yau" userId="a9f31c8c-dd37-4b24-97fc-473b8bebe4e4" providerId="ADAL" clId="{4F3F711D-5A08-4D2B-AD27-8EA1C32EC6A0}" dt="2025-03-05T09:51:20.127" v="318" actId="26606"/>
          <ac:spMkLst>
            <pc:docMk/>
            <pc:sldMk cId="1471649774" sldId="263"/>
            <ac:spMk id="9" creationId="{BD4C0BBB-0042-4603-A226-6117F3FD5B3C}"/>
          </ac:spMkLst>
        </pc:spChg>
        <pc:spChg chg="add">
          <ac:chgData name="Carmen Yau" userId="a9f31c8c-dd37-4b24-97fc-473b8bebe4e4" providerId="ADAL" clId="{4F3F711D-5A08-4D2B-AD27-8EA1C32EC6A0}" dt="2025-03-05T09:51:20.127" v="318" actId="26606"/>
          <ac:spMkLst>
            <pc:docMk/>
            <pc:sldMk cId="1471649774" sldId="263"/>
            <ac:spMk id="11" creationId="{EC44F520-2598-460E-9F91-B02F60830CA2}"/>
          </ac:spMkLst>
        </pc:spChg>
        <pc:spChg chg="add">
          <ac:chgData name="Carmen Yau" userId="a9f31c8c-dd37-4b24-97fc-473b8bebe4e4" providerId="ADAL" clId="{4F3F711D-5A08-4D2B-AD27-8EA1C32EC6A0}" dt="2025-03-05T09:51:20.127" v="318" actId="26606"/>
          <ac:spMkLst>
            <pc:docMk/>
            <pc:sldMk cId="1471649774" sldId="263"/>
            <ac:spMk id="13" creationId="{36F292AA-C8DB-4CAA-97C9-456CF8540690}"/>
          </ac:spMkLst>
        </pc:spChg>
        <pc:spChg chg="add">
          <ac:chgData name="Carmen Yau" userId="a9f31c8c-dd37-4b24-97fc-473b8bebe4e4" providerId="ADAL" clId="{4F3F711D-5A08-4D2B-AD27-8EA1C32EC6A0}" dt="2025-03-05T09:51:20.127" v="318" actId="26606"/>
          <ac:spMkLst>
            <pc:docMk/>
            <pc:sldMk cId="1471649774" sldId="263"/>
            <ac:spMk id="15" creationId="{AA065953-3D69-4CD4-80C3-DF10DEB4C761}"/>
          </ac:spMkLst>
        </pc:spChg>
        <pc:spChg chg="add">
          <ac:chgData name="Carmen Yau" userId="a9f31c8c-dd37-4b24-97fc-473b8bebe4e4" providerId="ADAL" clId="{4F3F711D-5A08-4D2B-AD27-8EA1C32EC6A0}" dt="2025-03-05T09:51:20.127" v="318" actId="26606"/>
          <ac:spMkLst>
            <pc:docMk/>
            <pc:sldMk cId="1471649774" sldId="263"/>
            <ac:spMk id="17" creationId="{2AB36DB5-F10D-4EDB-87E2-ECB9301FFC62}"/>
          </ac:spMkLst>
        </pc:spChg>
        <pc:spChg chg="add">
          <ac:chgData name="Carmen Yau" userId="a9f31c8c-dd37-4b24-97fc-473b8bebe4e4" providerId="ADAL" clId="{4F3F711D-5A08-4D2B-AD27-8EA1C32EC6A0}" dt="2025-03-05T09:51:20.127" v="318" actId="26606"/>
          <ac:spMkLst>
            <pc:docMk/>
            <pc:sldMk cId="1471649774" sldId="263"/>
            <ac:spMk id="19" creationId="{446F195D-95DC-419E-BBC1-E2B601A6067B}"/>
          </ac:spMkLst>
        </pc:spChg>
        <pc:spChg chg="add">
          <ac:chgData name="Carmen Yau" userId="a9f31c8c-dd37-4b24-97fc-473b8bebe4e4" providerId="ADAL" clId="{4F3F711D-5A08-4D2B-AD27-8EA1C32EC6A0}" dt="2025-03-05T09:51:20.127" v="318" actId="26606"/>
          <ac:spMkLst>
            <pc:docMk/>
            <pc:sldMk cId="1471649774" sldId="263"/>
            <ac:spMk id="21" creationId="{2256CF5B-1DAD-4912-86B9-FCA733692FED}"/>
          </ac:spMkLst>
        </pc:spChg>
        <pc:picChg chg="add mod">
          <ac:chgData name="Carmen Yau" userId="a9f31c8c-dd37-4b24-97fc-473b8bebe4e4" providerId="ADAL" clId="{4F3F711D-5A08-4D2B-AD27-8EA1C32EC6A0}" dt="2025-03-05T09:51:20.127" v="318" actId="26606"/>
          <ac:picMkLst>
            <pc:docMk/>
            <pc:sldMk cId="1471649774" sldId="263"/>
            <ac:picMk id="4" creationId="{C0385C2A-DF73-3B2A-D8A6-2673A567728F}"/>
          </ac:picMkLst>
        </pc:picChg>
      </pc:sldChg>
      <pc:sldChg chg="addSp delSp modSp add mod">
        <pc:chgData name="Carmen Yau" userId="a9f31c8c-dd37-4b24-97fc-473b8bebe4e4" providerId="ADAL" clId="{4F3F711D-5A08-4D2B-AD27-8EA1C32EC6A0}" dt="2025-03-05T15:17:43.623" v="1581" actId="21"/>
        <pc:sldMkLst>
          <pc:docMk/>
          <pc:sldMk cId="689816630" sldId="300"/>
        </pc:sldMkLst>
        <pc:picChg chg="add del mod">
          <ac:chgData name="Carmen Yau" userId="a9f31c8c-dd37-4b24-97fc-473b8bebe4e4" providerId="ADAL" clId="{4F3F711D-5A08-4D2B-AD27-8EA1C32EC6A0}" dt="2025-03-05T15:17:43.623" v="1581" actId="21"/>
          <ac:picMkLst>
            <pc:docMk/>
            <pc:sldMk cId="689816630" sldId="300"/>
            <ac:picMk id="3" creationId="{68E53D7D-82D6-DA6E-5A14-B2B5A4F67EB2}"/>
          </ac:picMkLst>
        </pc:picChg>
      </pc:sldChg>
      <pc:sldChg chg="del">
        <pc:chgData name="Carmen Yau" userId="a9f31c8c-dd37-4b24-97fc-473b8bebe4e4" providerId="ADAL" clId="{4F3F711D-5A08-4D2B-AD27-8EA1C32EC6A0}" dt="2025-03-05T15:42:09.910" v="1848"/>
        <pc:sldMkLst>
          <pc:docMk/>
          <pc:sldMk cId="3717974234" sldId="313"/>
        </pc:sldMkLst>
      </pc:sldChg>
      <pc:sldChg chg="addSp delSp modSp add mod">
        <pc:chgData name="Carmen Yau" userId="a9f31c8c-dd37-4b24-97fc-473b8bebe4e4" providerId="ADAL" clId="{4F3F711D-5A08-4D2B-AD27-8EA1C32EC6A0}" dt="2025-03-05T16:22:14.479" v="2404" actId="12385"/>
        <pc:sldMkLst>
          <pc:docMk/>
          <pc:sldMk cId="485065005" sldId="337"/>
        </pc:sldMkLst>
        <pc:spChg chg="mod">
          <ac:chgData name="Carmen Yau" userId="a9f31c8c-dd37-4b24-97fc-473b8bebe4e4" providerId="ADAL" clId="{4F3F711D-5A08-4D2B-AD27-8EA1C32EC6A0}" dt="2025-03-05T16:18:42.491" v="2351" actId="2711"/>
          <ac:spMkLst>
            <pc:docMk/>
            <pc:sldMk cId="485065005" sldId="337"/>
            <ac:spMk id="2" creationId="{8B5B39B9-3B44-4EB3-9625-5DD21E2C931A}"/>
          </ac:spMkLst>
        </pc:spChg>
        <pc:spChg chg="del mod">
          <ac:chgData name="Carmen Yau" userId="a9f31c8c-dd37-4b24-97fc-473b8bebe4e4" providerId="ADAL" clId="{4F3F711D-5A08-4D2B-AD27-8EA1C32EC6A0}" dt="2025-03-05T16:05:58.280" v="2230" actId="478"/>
          <ac:spMkLst>
            <pc:docMk/>
            <pc:sldMk cId="485065005" sldId="337"/>
            <ac:spMk id="4" creationId="{56746AAD-CD42-4B09-A849-42FF80B96ECD}"/>
          </ac:spMkLst>
        </pc:spChg>
        <pc:spChg chg="add mod">
          <ac:chgData name="Carmen Yau" userId="a9f31c8c-dd37-4b24-97fc-473b8bebe4e4" providerId="ADAL" clId="{4F3F711D-5A08-4D2B-AD27-8EA1C32EC6A0}" dt="2025-03-05T16:21:53.316" v="2401" actId="1076"/>
          <ac:spMkLst>
            <pc:docMk/>
            <pc:sldMk cId="485065005" sldId="337"/>
            <ac:spMk id="6" creationId="{59F8827E-3D26-A936-1F0A-5FC1108DD2F2}"/>
          </ac:spMkLst>
        </pc:spChg>
        <pc:graphicFrameChg chg="mod modGraphic">
          <ac:chgData name="Carmen Yau" userId="a9f31c8c-dd37-4b24-97fc-473b8bebe4e4" providerId="ADAL" clId="{4F3F711D-5A08-4D2B-AD27-8EA1C32EC6A0}" dt="2025-03-05T16:22:14.479" v="2404" actId="12385"/>
          <ac:graphicFrameMkLst>
            <pc:docMk/>
            <pc:sldMk cId="485065005" sldId="337"/>
            <ac:graphicFrameMk id="5" creationId="{3D1C2E77-F3D6-45FF-8C61-9BE0A14522EE}"/>
          </ac:graphicFrameMkLst>
        </pc:graphicFrameChg>
        <pc:picChg chg="add mod modCrop">
          <ac:chgData name="Carmen Yau" userId="a9f31c8c-dd37-4b24-97fc-473b8bebe4e4" providerId="ADAL" clId="{4F3F711D-5A08-4D2B-AD27-8EA1C32EC6A0}" dt="2025-03-05T16:21:58.733" v="2403" actId="1076"/>
          <ac:picMkLst>
            <pc:docMk/>
            <pc:sldMk cId="485065005" sldId="337"/>
            <ac:picMk id="3" creationId="{2BD9B37E-CA13-E095-6994-379DA3703319}"/>
          </ac:picMkLst>
        </pc:picChg>
      </pc:sldChg>
      <pc:sldChg chg="addSp delSp modSp add mod">
        <pc:chgData name="Carmen Yau" userId="a9f31c8c-dd37-4b24-97fc-473b8bebe4e4" providerId="ADAL" clId="{4F3F711D-5A08-4D2B-AD27-8EA1C32EC6A0}" dt="2025-03-05T15:24:13.514" v="1682" actId="1076"/>
        <pc:sldMkLst>
          <pc:docMk/>
          <pc:sldMk cId="976459468" sldId="342"/>
        </pc:sldMkLst>
        <pc:picChg chg="add del mod">
          <ac:chgData name="Carmen Yau" userId="a9f31c8c-dd37-4b24-97fc-473b8bebe4e4" providerId="ADAL" clId="{4F3F711D-5A08-4D2B-AD27-8EA1C32EC6A0}" dt="2025-03-05T15:24:10.866" v="1681" actId="1076"/>
          <ac:picMkLst>
            <pc:docMk/>
            <pc:sldMk cId="976459468" sldId="342"/>
            <ac:picMk id="3" creationId="{68E53D7D-82D6-DA6E-5A14-B2B5A4F67EB2}"/>
          </ac:picMkLst>
        </pc:picChg>
        <pc:picChg chg="add mod">
          <ac:chgData name="Carmen Yau" userId="a9f31c8c-dd37-4b24-97fc-473b8bebe4e4" providerId="ADAL" clId="{4F3F711D-5A08-4D2B-AD27-8EA1C32EC6A0}" dt="2025-03-05T15:24:13.514" v="1682" actId="1076"/>
          <ac:picMkLst>
            <pc:docMk/>
            <pc:sldMk cId="976459468" sldId="342"/>
            <ac:picMk id="1026" creationId="{2B2AB6CA-D1AD-698E-46CB-6C5857548CC4}"/>
          </ac:picMkLst>
        </pc:picChg>
      </pc:sldChg>
      <pc:sldChg chg="add">
        <pc:chgData name="Carmen Yau" userId="a9f31c8c-dd37-4b24-97fc-473b8bebe4e4" providerId="ADAL" clId="{4F3F711D-5A08-4D2B-AD27-8EA1C32EC6A0}" dt="2025-03-05T09:56:39.910" v="688"/>
        <pc:sldMkLst>
          <pc:docMk/>
          <pc:sldMk cId="593754543" sldId="351"/>
        </pc:sldMkLst>
      </pc:sldChg>
      <pc:sldChg chg="add del">
        <pc:chgData name="Carmen Yau" userId="a9f31c8c-dd37-4b24-97fc-473b8bebe4e4" providerId="ADAL" clId="{4F3F711D-5A08-4D2B-AD27-8EA1C32EC6A0}" dt="2025-03-05T16:03:06.624" v="2198" actId="47"/>
        <pc:sldMkLst>
          <pc:docMk/>
          <pc:sldMk cId="2890282441" sldId="355"/>
        </pc:sldMkLst>
      </pc:sldChg>
      <pc:sldChg chg="addSp delSp modSp add mod">
        <pc:chgData name="Carmen Yau" userId="a9f31c8c-dd37-4b24-97fc-473b8bebe4e4" providerId="ADAL" clId="{4F3F711D-5A08-4D2B-AD27-8EA1C32EC6A0}" dt="2025-03-05T11:25:09.153" v="725" actId="14100"/>
        <pc:sldMkLst>
          <pc:docMk/>
          <pc:sldMk cId="3315245803" sldId="357"/>
        </pc:sldMkLst>
        <pc:spChg chg="add mod">
          <ac:chgData name="Carmen Yau" userId="a9f31c8c-dd37-4b24-97fc-473b8bebe4e4" providerId="ADAL" clId="{4F3F711D-5A08-4D2B-AD27-8EA1C32EC6A0}" dt="2025-03-05T10:52:01.785" v="710"/>
          <ac:spMkLst>
            <pc:docMk/>
            <pc:sldMk cId="3315245803" sldId="357"/>
            <ac:spMk id="6" creationId="{1C951041-8D76-6E7A-EF98-8BF97FF77C17}"/>
          </ac:spMkLst>
        </pc:spChg>
        <pc:spChg chg="add mod">
          <ac:chgData name="Carmen Yau" userId="a9f31c8c-dd37-4b24-97fc-473b8bebe4e4" providerId="ADAL" clId="{4F3F711D-5A08-4D2B-AD27-8EA1C32EC6A0}" dt="2025-03-05T10:52:01.785" v="710"/>
          <ac:spMkLst>
            <pc:docMk/>
            <pc:sldMk cId="3315245803" sldId="357"/>
            <ac:spMk id="7" creationId="{8ED3ED04-F182-141F-08BE-493B24E2D85E}"/>
          </ac:spMkLst>
        </pc:spChg>
        <pc:spChg chg="add mod">
          <ac:chgData name="Carmen Yau" userId="a9f31c8c-dd37-4b24-97fc-473b8bebe4e4" providerId="ADAL" clId="{4F3F711D-5A08-4D2B-AD27-8EA1C32EC6A0}" dt="2025-03-05T10:52:01.785" v="710"/>
          <ac:spMkLst>
            <pc:docMk/>
            <pc:sldMk cId="3315245803" sldId="357"/>
            <ac:spMk id="8" creationId="{45BF49C0-C24B-1E7B-5220-105D196D1A5A}"/>
          </ac:spMkLst>
        </pc:spChg>
        <pc:spChg chg="add mod">
          <ac:chgData name="Carmen Yau" userId="a9f31c8c-dd37-4b24-97fc-473b8bebe4e4" providerId="ADAL" clId="{4F3F711D-5A08-4D2B-AD27-8EA1C32EC6A0}" dt="2025-03-05T10:52:01.785" v="710"/>
          <ac:spMkLst>
            <pc:docMk/>
            <pc:sldMk cId="3315245803" sldId="357"/>
            <ac:spMk id="9" creationId="{6C7653A4-B5BC-1163-A740-BC429D9B8883}"/>
          </ac:spMkLst>
        </pc:spChg>
        <pc:spChg chg="add mod">
          <ac:chgData name="Carmen Yau" userId="a9f31c8c-dd37-4b24-97fc-473b8bebe4e4" providerId="ADAL" clId="{4F3F711D-5A08-4D2B-AD27-8EA1C32EC6A0}" dt="2025-03-05T11:23:20.980" v="714" actId="14100"/>
          <ac:spMkLst>
            <pc:docMk/>
            <pc:sldMk cId="3315245803" sldId="357"/>
            <ac:spMk id="10" creationId="{7C34B40A-3975-A930-7F5D-3B7378B84CFF}"/>
          </ac:spMkLst>
        </pc:spChg>
        <pc:spChg chg="add mod">
          <ac:chgData name="Carmen Yau" userId="a9f31c8c-dd37-4b24-97fc-473b8bebe4e4" providerId="ADAL" clId="{4F3F711D-5A08-4D2B-AD27-8EA1C32EC6A0}" dt="2025-03-05T11:23:25.456" v="715" actId="1076"/>
          <ac:spMkLst>
            <pc:docMk/>
            <pc:sldMk cId="3315245803" sldId="357"/>
            <ac:spMk id="11" creationId="{EE1A642A-0C30-E75B-FE7E-8A96AF98F8CB}"/>
          </ac:spMkLst>
        </pc:spChg>
        <pc:spChg chg="add mod">
          <ac:chgData name="Carmen Yau" userId="a9f31c8c-dd37-4b24-97fc-473b8bebe4e4" providerId="ADAL" clId="{4F3F711D-5A08-4D2B-AD27-8EA1C32EC6A0}" dt="2025-03-05T10:52:01.785" v="710"/>
          <ac:spMkLst>
            <pc:docMk/>
            <pc:sldMk cId="3315245803" sldId="357"/>
            <ac:spMk id="12" creationId="{2397EFBD-B593-EAFA-6321-478B8331A91E}"/>
          </ac:spMkLst>
        </pc:spChg>
        <pc:spChg chg="add mod">
          <ac:chgData name="Carmen Yau" userId="a9f31c8c-dd37-4b24-97fc-473b8bebe4e4" providerId="ADAL" clId="{4F3F711D-5A08-4D2B-AD27-8EA1C32EC6A0}" dt="2025-03-05T10:52:01.785" v="710"/>
          <ac:spMkLst>
            <pc:docMk/>
            <pc:sldMk cId="3315245803" sldId="357"/>
            <ac:spMk id="13" creationId="{991E5B99-D31B-C729-7400-E299B536F30E}"/>
          </ac:spMkLst>
        </pc:spChg>
        <pc:grpChg chg="mod">
          <ac:chgData name="Carmen Yau" userId="a9f31c8c-dd37-4b24-97fc-473b8bebe4e4" providerId="ADAL" clId="{4F3F711D-5A08-4D2B-AD27-8EA1C32EC6A0}" dt="2025-03-05T11:23:30.554" v="716" actId="1076"/>
          <ac:grpSpMkLst>
            <pc:docMk/>
            <pc:sldMk cId="3315245803" sldId="357"/>
            <ac:grpSpMk id="2" creationId="{3CBB1A7A-A728-479F-054D-76B8AAC0CA28}"/>
          </ac:grpSpMkLst>
        </pc:grpChg>
        <pc:grpChg chg="add mod">
          <ac:chgData name="Carmen Yau" userId="a9f31c8c-dd37-4b24-97fc-473b8bebe4e4" providerId="ADAL" clId="{4F3F711D-5A08-4D2B-AD27-8EA1C32EC6A0}" dt="2025-03-05T11:23:30.554" v="716" actId="1076"/>
          <ac:grpSpMkLst>
            <pc:docMk/>
            <pc:sldMk cId="3315245803" sldId="357"/>
            <ac:grpSpMk id="3" creationId="{521D053D-13AD-6D8C-80B8-5097D2FBF906}"/>
          </ac:grpSpMkLst>
        </pc:grpChg>
        <pc:grpChg chg="mod">
          <ac:chgData name="Carmen Yau" userId="a9f31c8c-dd37-4b24-97fc-473b8bebe4e4" providerId="ADAL" clId="{4F3F711D-5A08-4D2B-AD27-8EA1C32EC6A0}" dt="2025-03-05T11:24:56.598" v="721" actId="14100"/>
          <ac:grpSpMkLst>
            <pc:docMk/>
            <pc:sldMk cId="3315245803" sldId="357"/>
            <ac:grpSpMk id="4" creationId="{07BA1719-5899-F0E5-40D9-9AF27008A587}"/>
          </ac:grpSpMkLst>
        </pc:grpChg>
        <pc:grpChg chg="add mod">
          <ac:chgData name="Carmen Yau" userId="a9f31c8c-dd37-4b24-97fc-473b8bebe4e4" providerId="ADAL" clId="{4F3F711D-5A08-4D2B-AD27-8EA1C32EC6A0}" dt="2025-03-05T11:25:04.880" v="724" actId="14100"/>
          <ac:grpSpMkLst>
            <pc:docMk/>
            <pc:sldMk cId="3315245803" sldId="357"/>
            <ac:grpSpMk id="5" creationId="{9A984F72-CF26-688A-866A-4EF80B368768}"/>
          </ac:grpSpMkLst>
        </pc:grpChg>
        <pc:graphicFrameChg chg="del mod">
          <ac:chgData name="Carmen Yau" userId="a9f31c8c-dd37-4b24-97fc-473b8bebe4e4" providerId="ADAL" clId="{4F3F711D-5A08-4D2B-AD27-8EA1C32EC6A0}" dt="2025-03-05T10:52:05.894" v="711" actId="478"/>
          <ac:graphicFrameMkLst>
            <pc:docMk/>
            <pc:sldMk cId="3315245803" sldId="357"/>
            <ac:graphicFrameMk id="17" creationId="{180FC9EB-EDD4-4853-AD92-541CAC22C58B}"/>
          </ac:graphicFrameMkLst>
        </pc:graphicFrameChg>
        <pc:graphicFrameChg chg="mod">
          <ac:chgData name="Carmen Yau" userId="a9f31c8c-dd37-4b24-97fc-473b8bebe4e4" providerId="ADAL" clId="{4F3F711D-5A08-4D2B-AD27-8EA1C32EC6A0}" dt="2025-03-05T11:25:09.153" v="725" actId="14100"/>
          <ac:graphicFrameMkLst>
            <pc:docMk/>
            <pc:sldMk cId="3315245803" sldId="357"/>
            <ac:graphicFrameMk id="32" creationId="{942F548C-2F03-46BA-837F-F371CB03047C}"/>
          </ac:graphicFrameMkLst>
        </pc:graphicFrameChg>
        <pc:picChg chg="mod">
          <ac:chgData name="Carmen Yau" userId="a9f31c8c-dd37-4b24-97fc-473b8bebe4e4" providerId="ADAL" clId="{4F3F711D-5A08-4D2B-AD27-8EA1C32EC6A0}" dt="2025-03-05T11:24:51.162" v="720" actId="1076"/>
          <ac:picMkLst>
            <pc:docMk/>
            <pc:sldMk cId="3315245803" sldId="357"/>
            <ac:picMk id="30" creationId="{C7114FCA-D30A-4B23-BF44-3F7566995BD8}"/>
          </ac:picMkLst>
        </pc:picChg>
      </pc:sldChg>
      <pc:sldChg chg="add">
        <pc:chgData name="Carmen Yau" userId="a9f31c8c-dd37-4b24-97fc-473b8bebe4e4" providerId="ADAL" clId="{4F3F711D-5A08-4D2B-AD27-8EA1C32EC6A0}" dt="2025-03-05T09:57:06.391" v="693"/>
        <pc:sldMkLst>
          <pc:docMk/>
          <pc:sldMk cId="2300003950" sldId="358"/>
        </pc:sldMkLst>
      </pc:sldChg>
      <pc:sldChg chg="modSp add mod">
        <pc:chgData name="Carmen Yau" userId="a9f31c8c-dd37-4b24-97fc-473b8bebe4e4" providerId="ADAL" clId="{4F3F711D-5A08-4D2B-AD27-8EA1C32EC6A0}" dt="2025-03-05T11:25:22.002" v="726" actId="1076"/>
        <pc:sldMkLst>
          <pc:docMk/>
          <pc:sldMk cId="2944245125" sldId="360"/>
        </pc:sldMkLst>
        <pc:graphicFrameChg chg="mod">
          <ac:chgData name="Carmen Yau" userId="a9f31c8c-dd37-4b24-97fc-473b8bebe4e4" providerId="ADAL" clId="{4F3F711D-5A08-4D2B-AD27-8EA1C32EC6A0}" dt="2025-03-05T11:25:22.002" v="726" actId="1076"/>
          <ac:graphicFrameMkLst>
            <pc:docMk/>
            <pc:sldMk cId="2944245125" sldId="360"/>
            <ac:graphicFrameMk id="2" creationId="{A98898D3-1361-4406-9AC1-506B076D2289}"/>
          </ac:graphicFrameMkLst>
        </pc:graphicFrameChg>
      </pc:sldChg>
      <pc:sldChg chg="modSp add mod">
        <pc:chgData name="Carmen Yau" userId="a9f31c8c-dd37-4b24-97fc-473b8bebe4e4" providerId="ADAL" clId="{4F3F711D-5A08-4D2B-AD27-8EA1C32EC6A0}" dt="2025-03-05T11:25:38.080" v="727" actId="1076"/>
        <pc:sldMkLst>
          <pc:docMk/>
          <pc:sldMk cId="2912435248" sldId="362"/>
        </pc:sldMkLst>
        <pc:graphicFrameChg chg="mod">
          <ac:chgData name="Carmen Yau" userId="a9f31c8c-dd37-4b24-97fc-473b8bebe4e4" providerId="ADAL" clId="{4F3F711D-5A08-4D2B-AD27-8EA1C32EC6A0}" dt="2025-03-05T11:25:38.080" v="727" actId="1076"/>
          <ac:graphicFrameMkLst>
            <pc:docMk/>
            <pc:sldMk cId="2912435248" sldId="362"/>
            <ac:graphicFrameMk id="6" creationId="{A9D214EB-1127-4A67-8111-043370F05B19}"/>
          </ac:graphicFrameMkLst>
        </pc:graphicFrameChg>
        <pc:graphicFrameChg chg="mod">
          <ac:chgData name="Carmen Yau" userId="a9f31c8c-dd37-4b24-97fc-473b8bebe4e4" providerId="ADAL" clId="{4F3F711D-5A08-4D2B-AD27-8EA1C32EC6A0}" dt="2025-03-05T11:25:38.080" v="727" actId="1076"/>
          <ac:graphicFrameMkLst>
            <pc:docMk/>
            <pc:sldMk cId="2912435248" sldId="362"/>
            <ac:graphicFrameMk id="7" creationId="{7DB58F49-C292-4DC2-8DFD-F6A008AFD7EF}"/>
          </ac:graphicFrameMkLst>
        </pc:graphicFrameChg>
      </pc:sldChg>
      <pc:sldChg chg="modSp add mod">
        <pc:chgData name="Carmen Yau" userId="a9f31c8c-dd37-4b24-97fc-473b8bebe4e4" providerId="ADAL" clId="{4F3F711D-5A08-4D2B-AD27-8EA1C32EC6A0}" dt="2025-03-05T11:25:51.131" v="729" actId="1076"/>
        <pc:sldMkLst>
          <pc:docMk/>
          <pc:sldMk cId="1468716940" sldId="363"/>
        </pc:sldMkLst>
        <pc:graphicFrameChg chg="mod">
          <ac:chgData name="Carmen Yau" userId="a9f31c8c-dd37-4b24-97fc-473b8bebe4e4" providerId="ADAL" clId="{4F3F711D-5A08-4D2B-AD27-8EA1C32EC6A0}" dt="2025-03-05T11:25:51.131" v="729" actId="1076"/>
          <ac:graphicFrameMkLst>
            <pc:docMk/>
            <pc:sldMk cId="1468716940" sldId="363"/>
            <ac:graphicFrameMk id="3" creationId="{DD0785E6-9227-4141-BC7E-8D9FBCFDB833}"/>
          </ac:graphicFrameMkLst>
        </pc:graphicFrameChg>
        <pc:graphicFrameChg chg="mod">
          <ac:chgData name="Carmen Yau" userId="a9f31c8c-dd37-4b24-97fc-473b8bebe4e4" providerId="ADAL" clId="{4F3F711D-5A08-4D2B-AD27-8EA1C32EC6A0}" dt="2025-03-05T11:25:44.516" v="728" actId="1076"/>
          <ac:graphicFrameMkLst>
            <pc:docMk/>
            <pc:sldMk cId="1468716940" sldId="363"/>
            <ac:graphicFrameMk id="5" creationId="{A38EE13F-791D-46E9-86A2-52918ECEF3C7}"/>
          </ac:graphicFrameMkLst>
        </pc:graphicFrameChg>
        <pc:picChg chg="mod">
          <ac:chgData name="Carmen Yau" userId="a9f31c8c-dd37-4b24-97fc-473b8bebe4e4" providerId="ADAL" clId="{4F3F711D-5A08-4D2B-AD27-8EA1C32EC6A0}" dt="2025-03-05T11:25:44.516" v="728" actId="1076"/>
          <ac:picMkLst>
            <pc:docMk/>
            <pc:sldMk cId="1468716940" sldId="363"/>
            <ac:picMk id="4" creationId="{1E8DA4E4-3F88-4903-A918-F74CC44693F3}"/>
          </ac:picMkLst>
        </pc:picChg>
      </pc:sldChg>
      <pc:sldChg chg="add">
        <pc:chgData name="Carmen Yau" userId="a9f31c8c-dd37-4b24-97fc-473b8bebe4e4" providerId="ADAL" clId="{4F3F711D-5A08-4D2B-AD27-8EA1C32EC6A0}" dt="2025-03-05T09:57:06.391" v="693"/>
        <pc:sldMkLst>
          <pc:docMk/>
          <pc:sldMk cId="3151061701" sldId="364"/>
        </pc:sldMkLst>
      </pc:sldChg>
      <pc:sldChg chg="add">
        <pc:chgData name="Carmen Yau" userId="a9f31c8c-dd37-4b24-97fc-473b8bebe4e4" providerId="ADAL" clId="{4F3F711D-5A08-4D2B-AD27-8EA1C32EC6A0}" dt="2025-03-05T09:57:06.391" v="693"/>
        <pc:sldMkLst>
          <pc:docMk/>
          <pc:sldMk cId="2149746465" sldId="365"/>
        </pc:sldMkLst>
      </pc:sldChg>
      <pc:sldChg chg="modSp add mod">
        <pc:chgData name="Carmen Yau" userId="a9f31c8c-dd37-4b24-97fc-473b8bebe4e4" providerId="ADAL" clId="{4F3F711D-5A08-4D2B-AD27-8EA1C32EC6A0}" dt="2025-03-05T11:26:55.132" v="819" actId="20577"/>
        <pc:sldMkLst>
          <pc:docMk/>
          <pc:sldMk cId="3117632760" sldId="366"/>
        </pc:sldMkLst>
        <pc:spChg chg="mod">
          <ac:chgData name="Carmen Yau" userId="a9f31c8c-dd37-4b24-97fc-473b8bebe4e4" providerId="ADAL" clId="{4F3F711D-5A08-4D2B-AD27-8EA1C32EC6A0}" dt="2025-03-05T11:26:03.816" v="730" actId="14100"/>
          <ac:spMkLst>
            <pc:docMk/>
            <pc:sldMk cId="3117632760" sldId="366"/>
            <ac:spMk id="28" creationId="{D7047965-1D87-4E80-BA3A-59A4681B14C4}"/>
          </ac:spMkLst>
        </pc:spChg>
        <pc:graphicFrameChg chg="modGraphic">
          <ac:chgData name="Carmen Yau" userId="a9f31c8c-dd37-4b24-97fc-473b8bebe4e4" providerId="ADAL" clId="{4F3F711D-5A08-4D2B-AD27-8EA1C32EC6A0}" dt="2025-03-05T11:26:55.132" v="819" actId="20577"/>
          <ac:graphicFrameMkLst>
            <pc:docMk/>
            <pc:sldMk cId="3117632760" sldId="366"/>
            <ac:graphicFrameMk id="3" creationId="{F230DACA-AA42-4F95-B869-06CF6D165032}"/>
          </ac:graphicFrameMkLst>
        </pc:graphicFrameChg>
        <pc:graphicFrameChg chg="mod">
          <ac:chgData name="Carmen Yau" userId="a9f31c8c-dd37-4b24-97fc-473b8bebe4e4" providerId="ADAL" clId="{4F3F711D-5A08-4D2B-AD27-8EA1C32EC6A0}" dt="2025-03-05T11:26:20.569" v="731" actId="1076"/>
          <ac:graphicFrameMkLst>
            <pc:docMk/>
            <pc:sldMk cId="3117632760" sldId="366"/>
            <ac:graphicFrameMk id="4" creationId="{B9925A83-74F4-4510-B6B3-F50C0296A1C5}"/>
          </ac:graphicFrameMkLst>
        </pc:graphicFrameChg>
      </pc:sldChg>
      <pc:sldChg chg="addSp modSp new del">
        <pc:chgData name="Carmen Yau" userId="a9f31c8c-dd37-4b24-97fc-473b8bebe4e4" providerId="ADAL" clId="{4F3F711D-5A08-4D2B-AD27-8EA1C32EC6A0}" dt="2025-03-05T16:44:51.105" v="2642" actId="47"/>
        <pc:sldMkLst>
          <pc:docMk/>
          <pc:sldMk cId="33008177" sldId="367"/>
        </pc:sldMkLst>
        <pc:spChg chg="add mod">
          <ac:chgData name="Carmen Yau" userId="a9f31c8c-dd37-4b24-97fc-473b8bebe4e4" providerId="ADAL" clId="{4F3F711D-5A08-4D2B-AD27-8EA1C32EC6A0}" dt="2025-03-05T09:58:15.046" v="696"/>
          <ac:spMkLst>
            <pc:docMk/>
            <pc:sldMk cId="33008177" sldId="367"/>
            <ac:spMk id="4" creationId="{E5AB66DB-31F9-489A-3D8C-76178D0CAB86}"/>
          </ac:spMkLst>
        </pc:spChg>
      </pc:sldChg>
      <pc:sldChg chg="new del">
        <pc:chgData name="Carmen Yau" userId="a9f31c8c-dd37-4b24-97fc-473b8bebe4e4" providerId="ADAL" clId="{4F3F711D-5A08-4D2B-AD27-8EA1C32EC6A0}" dt="2025-03-05T11:27:27.886" v="824" actId="47"/>
        <pc:sldMkLst>
          <pc:docMk/>
          <pc:sldMk cId="219920407" sldId="368"/>
        </pc:sldMkLst>
      </pc:sldChg>
      <pc:sldChg chg="addSp delSp modSp new mod ord">
        <pc:chgData name="Carmen Yau" userId="a9f31c8c-dd37-4b24-97fc-473b8bebe4e4" providerId="ADAL" clId="{4F3F711D-5A08-4D2B-AD27-8EA1C32EC6A0}" dt="2025-03-05T15:20:18.783" v="1658" actId="122"/>
        <pc:sldMkLst>
          <pc:docMk/>
          <pc:sldMk cId="3059576125" sldId="369"/>
        </pc:sldMkLst>
        <pc:spChg chg="mod">
          <ac:chgData name="Carmen Yau" userId="a9f31c8c-dd37-4b24-97fc-473b8bebe4e4" providerId="ADAL" clId="{4F3F711D-5A08-4D2B-AD27-8EA1C32EC6A0}" dt="2025-03-05T15:20:18.783" v="1658" actId="122"/>
          <ac:spMkLst>
            <pc:docMk/>
            <pc:sldMk cId="3059576125" sldId="369"/>
            <ac:spMk id="2" creationId="{AE7F0B1E-E445-5113-E29A-7FD10CEDED0B}"/>
          </ac:spMkLst>
        </pc:spChg>
        <pc:picChg chg="add del mod">
          <ac:chgData name="Carmen Yau" userId="a9f31c8c-dd37-4b24-97fc-473b8bebe4e4" providerId="ADAL" clId="{4F3F711D-5A08-4D2B-AD27-8EA1C32EC6A0}" dt="2025-03-05T15:17:34.881" v="1578" actId="21"/>
          <ac:picMkLst>
            <pc:docMk/>
            <pc:sldMk cId="3059576125" sldId="369"/>
            <ac:picMk id="3" creationId="{68E53D7D-82D6-DA6E-5A14-B2B5A4F67EB2}"/>
          </ac:picMkLst>
        </pc:picChg>
        <pc:picChg chg="add mod modCrop">
          <ac:chgData name="Carmen Yau" userId="a9f31c8c-dd37-4b24-97fc-473b8bebe4e4" providerId="ADAL" clId="{4F3F711D-5A08-4D2B-AD27-8EA1C32EC6A0}" dt="2025-03-05T15:18:27.507" v="1600" actId="1076"/>
          <ac:picMkLst>
            <pc:docMk/>
            <pc:sldMk cId="3059576125" sldId="369"/>
            <ac:picMk id="5" creationId="{A8D226A9-3825-745E-B8A2-8E6F43F73B29}"/>
          </ac:picMkLst>
        </pc:picChg>
        <pc:picChg chg="add mod modCrop">
          <ac:chgData name="Carmen Yau" userId="a9f31c8c-dd37-4b24-97fc-473b8bebe4e4" providerId="ADAL" clId="{4F3F711D-5A08-4D2B-AD27-8EA1C32EC6A0}" dt="2025-03-05T15:18:16.996" v="1596" actId="1076"/>
          <ac:picMkLst>
            <pc:docMk/>
            <pc:sldMk cId="3059576125" sldId="369"/>
            <ac:picMk id="7" creationId="{07C7B3D8-4FD1-8902-2EE1-2B7DC9D6024E}"/>
          </ac:picMkLst>
        </pc:picChg>
        <pc:picChg chg="add mod modCrop">
          <ac:chgData name="Carmen Yau" userId="a9f31c8c-dd37-4b24-97fc-473b8bebe4e4" providerId="ADAL" clId="{4F3F711D-5A08-4D2B-AD27-8EA1C32EC6A0}" dt="2025-03-05T15:18:57.922" v="1611" actId="1076"/>
          <ac:picMkLst>
            <pc:docMk/>
            <pc:sldMk cId="3059576125" sldId="369"/>
            <ac:picMk id="9" creationId="{997F3C2E-5C51-73B7-B8CE-01A74BA08FDB}"/>
          </ac:picMkLst>
        </pc:picChg>
        <pc:picChg chg="add mod modCrop">
          <ac:chgData name="Carmen Yau" userId="a9f31c8c-dd37-4b24-97fc-473b8bebe4e4" providerId="ADAL" clId="{4F3F711D-5A08-4D2B-AD27-8EA1C32EC6A0}" dt="2025-03-05T15:18:04.067" v="1591" actId="14100"/>
          <ac:picMkLst>
            <pc:docMk/>
            <pc:sldMk cId="3059576125" sldId="369"/>
            <ac:picMk id="11" creationId="{B5C37348-1D5D-521F-2C65-482E94B9E635}"/>
          </ac:picMkLst>
        </pc:picChg>
        <pc:picChg chg="add mod modCrop">
          <ac:chgData name="Carmen Yau" userId="a9f31c8c-dd37-4b24-97fc-473b8bebe4e4" providerId="ADAL" clId="{4F3F711D-5A08-4D2B-AD27-8EA1C32EC6A0}" dt="2025-03-05T15:18:22.780" v="1598" actId="14100"/>
          <ac:picMkLst>
            <pc:docMk/>
            <pc:sldMk cId="3059576125" sldId="369"/>
            <ac:picMk id="13" creationId="{154F5256-9C35-3091-9697-ADBBE2E35243}"/>
          </ac:picMkLst>
        </pc:picChg>
        <pc:picChg chg="add mod modCrop">
          <ac:chgData name="Carmen Yau" userId="a9f31c8c-dd37-4b24-97fc-473b8bebe4e4" providerId="ADAL" clId="{4F3F711D-5A08-4D2B-AD27-8EA1C32EC6A0}" dt="2025-03-05T15:18:54.002" v="1610" actId="1076"/>
          <ac:picMkLst>
            <pc:docMk/>
            <pc:sldMk cId="3059576125" sldId="369"/>
            <ac:picMk id="15" creationId="{C41A9203-EDC1-F7D9-1F4A-93F359535B56}"/>
          </ac:picMkLst>
        </pc:picChg>
        <pc:picChg chg="add del mod modCrop">
          <ac:chgData name="Carmen Yau" userId="a9f31c8c-dd37-4b24-97fc-473b8bebe4e4" providerId="ADAL" clId="{4F3F711D-5A08-4D2B-AD27-8EA1C32EC6A0}" dt="2025-03-05T15:18:36.470" v="1603" actId="478"/>
          <ac:picMkLst>
            <pc:docMk/>
            <pc:sldMk cId="3059576125" sldId="369"/>
            <ac:picMk id="17" creationId="{E72A51A1-5515-D3B4-9AA4-DFF046668989}"/>
          </ac:picMkLst>
        </pc:picChg>
        <pc:picChg chg="add mod modCrop">
          <ac:chgData name="Carmen Yau" userId="a9f31c8c-dd37-4b24-97fc-473b8bebe4e4" providerId="ADAL" clId="{4F3F711D-5A08-4D2B-AD27-8EA1C32EC6A0}" dt="2025-03-05T15:18:09.628" v="1593" actId="1076"/>
          <ac:picMkLst>
            <pc:docMk/>
            <pc:sldMk cId="3059576125" sldId="369"/>
            <ac:picMk id="19" creationId="{D09D4C17-F238-993B-EE44-990ADBB337BB}"/>
          </ac:picMkLst>
        </pc:picChg>
        <pc:picChg chg="add mod">
          <ac:chgData name="Carmen Yau" userId="a9f31c8c-dd37-4b24-97fc-473b8bebe4e4" providerId="ADAL" clId="{4F3F711D-5A08-4D2B-AD27-8EA1C32EC6A0}" dt="2025-03-05T15:18:47.182" v="1607" actId="14100"/>
          <ac:picMkLst>
            <pc:docMk/>
            <pc:sldMk cId="3059576125" sldId="369"/>
            <ac:picMk id="21" creationId="{346B8D62-590A-F28F-CA55-A3DB58BBBD2F}"/>
          </ac:picMkLst>
        </pc:picChg>
      </pc:sldChg>
      <pc:sldChg chg="addSp delSp modSp new mod">
        <pc:chgData name="Carmen Yau" userId="a9f31c8c-dd37-4b24-97fc-473b8bebe4e4" providerId="ADAL" clId="{4F3F711D-5A08-4D2B-AD27-8EA1C32EC6A0}" dt="2025-03-05T16:15:17.330" v="2319" actId="1076"/>
        <pc:sldMkLst>
          <pc:docMk/>
          <pc:sldMk cId="666586660" sldId="370"/>
        </pc:sldMkLst>
        <pc:spChg chg="del mod">
          <ac:chgData name="Carmen Yau" userId="a9f31c8c-dd37-4b24-97fc-473b8bebe4e4" providerId="ADAL" clId="{4F3F711D-5A08-4D2B-AD27-8EA1C32EC6A0}" dt="2025-03-05T15:49:12.141" v="1987" actId="478"/>
          <ac:spMkLst>
            <pc:docMk/>
            <pc:sldMk cId="666586660" sldId="370"/>
            <ac:spMk id="2" creationId="{C2B9B1DA-DC22-0AEA-210C-C948A72373E9}"/>
          </ac:spMkLst>
        </pc:spChg>
        <pc:spChg chg="mod">
          <ac:chgData name="Carmen Yau" userId="a9f31c8c-dd37-4b24-97fc-473b8bebe4e4" providerId="ADAL" clId="{4F3F711D-5A08-4D2B-AD27-8EA1C32EC6A0}" dt="2025-03-05T16:15:17.330" v="2319" actId="1076"/>
          <ac:spMkLst>
            <pc:docMk/>
            <pc:sldMk cId="666586660" sldId="370"/>
            <ac:spMk id="3" creationId="{E6D6E1E7-D59D-86B8-C6D8-6CB78647E063}"/>
          </ac:spMkLst>
        </pc:spChg>
        <pc:spChg chg="add mod">
          <ac:chgData name="Carmen Yau" userId="a9f31c8c-dd37-4b24-97fc-473b8bebe4e4" providerId="ADAL" clId="{4F3F711D-5A08-4D2B-AD27-8EA1C32EC6A0}" dt="2025-03-05T15:42:20.546" v="1852"/>
          <ac:spMkLst>
            <pc:docMk/>
            <pc:sldMk cId="666586660" sldId="370"/>
            <ac:spMk id="4" creationId="{82483757-2FE3-B149-118B-E73681BF3879}"/>
          </ac:spMkLst>
        </pc:spChg>
        <pc:spChg chg="add mod">
          <ac:chgData name="Carmen Yau" userId="a9f31c8c-dd37-4b24-97fc-473b8bebe4e4" providerId="ADAL" clId="{4F3F711D-5A08-4D2B-AD27-8EA1C32EC6A0}" dt="2025-03-05T15:42:18.498" v="1849"/>
          <ac:spMkLst>
            <pc:docMk/>
            <pc:sldMk cId="666586660" sldId="370"/>
            <ac:spMk id="5" creationId="{6EF8342E-43E5-8050-DE60-1B8754CC8831}"/>
          </ac:spMkLst>
        </pc:spChg>
        <pc:spChg chg="add del mod">
          <ac:chgData name="Carmen Yau" userId="a9f31c8c-dd37-4b24-97fc-473b8bebe4e4" providerId="ADAL" clId="{4F3F711D-5A08-4D2B-AD27-8EA1C32EC6A0}" dt="2025-03-05T16:13:59.924" v="2311" actId="478"/>
          <ac:spMkLst>
            <pc:docMk/>
            <pc:sldMk cId="666586660" sldId="370"/>
            <ac:spMk id="7" creationId="{1AF4A5ED-8508-441E-5B39-40D9B370F4F2}"/>
          </ac:spMkLst>
        </pc:spChg>
        <pc:spChg chg="add del mod">
          <ac:chgData name="Carmen Yau" userId="a9f31c8c-dd37-4b24-97fc-473b8bebe4e4" providerId="ADAL" clId="{4F3F711D-5A08-4D2B-AD27-8EA1C32EC6A0}" dt="2025-03-05T15:49:13.771" v="1988" actId="478"/>
          <ac:spMkLst>
            <pc:docMk/>
            <pc:sldMk cId="666586660" sldId="370"/>
            <ac:spMk id="9" creationId="{EDCFB878-66BD-18DB-7864-96047230FA7C}"/>
          </ac:spMkLst>
        </pc:spChg>
        <pc:spChg chg="add del mod">
          <ac:chgData name="Carmen Yau" userId="a9f31c8c-dd37-4b24-97fc-473b8bebe4e4" providerId="ADAL" clId="{4F3F711D-5A08-4D2B-AD27-8EA1C32EC6A0}" dt="2025-03-05T15:55:09.534" v="2063" actId="478"/>
          <ac:spMkLst>
            <pc:docMk/>
            <pc:sldMk cId="666586660" sldId="370"/>
            <ac:spMk id="10" creationId="{ED0BC72F-F5AE-B348-C3B1-9F93B97CB9CB}"/>
          </ac:spMkLst>
        </pc:spChg>
        <pc:graphicFrameChg chg="add del mod">
          <ac:chgData name="Carmen Yau" userId="a9f31c8c-dd37-4b24-97fc-473b8bebe4e4" providerId="ADAL" clId="{4F3F711D-5A08-4D2B-AD27-8EA1C32EC6A0}" dt="2025-03-05T15:57:16.990" v="2098" actId="21"/>
          <ac:graphicFrameMkLst>
            <pc:docMk/>
            <pc:sldMk cId="666586660" sldId="370"/>
            <ac:graphicFrameMk id="6" creationId="{7D414521-22F6-EFEA-AEB0-D2210DCA51BA}"/>
          </ac:graphicFrameMkLst>
        </pc:graphicFrameChg>
        <pc:picChg chg="add mod">
          <ac:chgData name="Carmen Yau" userId="a9f31c8c-dd37-4b24-97fc-473b8bebe4e4" providerId="ADAL" clId="{4F3F711D-5A08-4D2B-AD27-8EA1C32EC6A0}" dt="2025-03-05T16:15:14.322" v="2318" actId="1076"/>
          <ac:picMkLst>
            <pc:docMk/>
            <pc:sldMk cId="666586660" sldId="370"/>
            <ac:picMk id="4098" creationId="{D8DF311F-ECF0-A549-CD50-950371B3CC0D}"/>
          </ac:picMkLst>
        </pc:picChg>
      </pc:sldChg>
      <pc:sldChg chg="addSp delSp modSp new mod">
        <pc:chgData name="Carmen Yau" userId="a9f31c8c-dd37-4b24-97fc-473b8bebe4e4" providerId="ADAL" clId="{4F3F711D-5A08-4D2B-AD27-8EA1C32EC6A0}" dt="2025-03-05T15:10:31.603" v="1515" actId="14100"/>
        <pc:sldMkLst>
          <pc:docMk/>
          <pc:sldMk cId="3112644602" sldId="371"/>
        </pc:sldMkLst>
        <pc:spChg chg="del mod">
          <ac:chgData name="Carmen Yau" userId="a9f31c8c-dd37-4b24-97fc-473b8bebe4e4" providerId="ADAL" clId="{4F3F711D-5A08-4D2B-AD27-8EA1C32EC6A0}" dt="2025-03-05T14:54:33.319" v="859" actId="478"/>
          <ac:spMkLst>
            <pc:docMk/>
            <pc:sldMk cId="3112644602" sldId="371"/>
            <ac:spMk id="2" creationId="{7B69038F-65F0-2B35-12F4-FFC2FE6D6556}"/>
          </ac:spMkLst>
        </pc:spChg>
        <pc:spChg chg="add mod">
          <ac:chgData name="Carmen Yau" userId="a9f31c8c-dd37-4b24-97fc-473b8bebe4e4" providerId="ADAL" clId="{4F3F711D-5A08-4D2B-AD27-8EA1C32EC6A0}" dt="2025-03-05T15:10:31.603" v="1515" actId="14100"/>
          <ac:spMkLst>
            <pc:docMk/>
            <pc:sldMk cId="3112644602" sldId="371"/>
            <ac:spMk id="5" creationId="{EABEC6D3-6CC0-2444-7CC4-EC4FE625B602}"/>
          </ac:spMkLst>
        </pc:spChg>
        <pc:spChg chg="add del mod">
          <ac:chgData name="Carmen Yau" userId="a9f31c8c-dd37-4b24-97fc-473b8bebe4e4" providerId="ADAL" clId="{4F3F711D-5A08-4D2B-AD27-8EA1C32EC6A0}" dt="2025-03-05T15:10:25.713" v="1513" actId="478"/>
          <ac:spMkLst>
            <pc:docMk/>
            <pc:sldMk cId="3112644602" sldId="371"/>
            <ac:spMk id="7" creationId="{AEF763FA-DC8B-43CA-92FC-A621B7DB255F}"/>
          </ac:spMkLst>
        </pc:spChg>
        <pc:picChg chg="add del mod">
          <ac:chgData name="Carmen Yau" userId="a9f31c8c-dd37-4b24-97fc-473b8bebe4e4" providerId="ADAL" clId="{4F3F711D-5A08-4D2B-AD27-8EA1C32EC6A0}" dt="2025-03-05T15:10:00.128" v="1507" actId="478"/>
          <ac:picMkLst>
            <pc:docMk/>
            <pc:sldMk cId="3112644602" sldId="371"/>
            <ac:picMk id="3" creationId="{AEA3F865-B51D-0DD4-D68B-70691B20277E}"/>
          </ac:picMkLst>
        </pc:picChg>
        <pc:picChg chg="add mod modCrop">
          <ac:chgData name="Carmen Yau" userId="a9f31c8c-dd37-4b24-97fc-473b8bebe4e4" providerId="ADAL" clId="{4F3F711D-5A08-4D2B-AD27-8EA1C32EC6A0}" dt="2025-03-05T15:10:28.846" v="1514" actId="14100"/>
          <ac:picMkLst>
            <pc:docMk/>
            <pc:sldMk cId="3112644602" sldId="371"/>
            <ac:picMk id="8" creationId="{32983B0D-F866-F8DD-29D6-632ECD17053D}"/>
          </ac:picMkLst>
        </pc:picChg>
      </pc:sldChg>
      <pc:sldChg chg="addSp delSp modSp new mod">
        <pc:chgData name="Carmen Yau" userId="a9f31c8c-dd37-4b24-97fc-473b8bebe4e4" providerId="ADAL" clId="{4F3F711D-5A08-4D2B-AD27-8EA1C32EC6A0}" dt="2025-03-06T17:39:55.101" v="2961" actId="20577"/>
        <pc:sldMkLst>
          <pc:docMk/>
          <pc:sldMk cId="2051703475" sldId="372"/>
        </pc:sldMkLst>
        <pc:spChg chg="mod">
          <ac:chgData name="Carmen Yau" userId="a9f31c8c-dd37-4b24-97fc-473b8bebe4e4" providerId="ADAL" clId="{4F3F711D-5A08-4D2B-AD27-8EA1C32EC6A0}" dt="2025-03-06T17:39:55.101" v="2961" actId="20577"/>
          <ac:spMkLst>
            <pc:docMk/>
            <pc:sldMk cId="2051703475" sldId="372"/>
            <ac:spMk id="2" creationId="{8BF6366E-C28B-29F8-CA77-3DB37A1EC152}"/>
          </ac:spMkLst>
        </pc:spChg>
        <pc:picChg chg="add mod">
          <ac:chgData name="Carmen Yau" userId="a9f31c8c-dd37-4b24-97fc-473b8bebe4e4" providerId="ADAL" clId="{4F3F711D-5A08-4D2B-AD27-8EA1C32EC6A0}" dt="2025-03-05T15:31:18.615" v="1716" actId="1076"/>
          <ac:picMkLst>
            <pc:docMk/>
            <pc:sldMk cId="2051703475" sldId="372"/>
            <ac:picMk id="2050" creationId="{05F26ACC-9DB0-ABFA-6B7D-41F6B2538B0E}"/>
          </ac:picMkLst>
        </pc:picChg>
        <pc:picChg chg="add mod">
          <ac:chgData name="Carmen Yau" userId="a9f31c8c-dd37-4b24-97fc-473b8bebe4e4" providerId="ADAL" clId="{4F3F711D-5A08-4D2B-AD27-8EA1C32EC6A0}" dt="2025-03-05T15:31:14.335" v="1715" actId="1076"/>
          <ac:picMkLst>
            <pc:docMk/>
            <pc:sldMk cId="2051703475" sldId="372"/>
            <ac:picMk id="2052" creationId="{2770FBD1-89B5-6BA0-AB86-41AC13DE7E11}"/>
          </ac:picMkLst>
        </pc:picChg>
        <pc:picChg chg="add del mod">
          <ac:chgData name="Carmen Yau" userId="a9f31c8c-dd37-4b24-97fc-473b8bebe4e4" providerId="ADAL" clId="{4F3F711D-5A08-4D2B-AD27-8EA1C32EC6A0}" dt="2025-03-05T15:30:47.890" v="1701" actId="478"/>
          <ac:picMkLst>
            <pc:docMk/>
            <pc:sldMk cId="2051703475" sldId="372"/>
            <ac:picMk id="2054" creationId="{3462F055-88CE-AFDF-3B4C-5FA2FF5885F9}"/>
          </ac:picMkLst>
        </pc:picChg>
        <pc:picChg chg="add mod">
          <ac:chgData name="Carmen Yau" userId="a9f31c8c-dd37-4b24-97fc-473b8bebe4e4" providerId="ADAL" clId="{4F3F711D-5A08-4D2B-AD27-8EA1C32EC6A0}" dt="2025-03-05T15:31:13.002" v="1714" actId="1076"/>
          <ac:picMkLst>
            <pc:docMk/>
            <pc:sldMk cId="2051703475" sldId="372"/>
            <ac:picMk id="2056" creationId="{D36AF81F-9D27-66B6-B7E8-F7F30D2EF19E}"/>
          </ac:picMkLst>
        </pc:picChg>
      </pc:sldChg>
      <pc:sldChg chg="addSp delSp modSp new mod">
        <pc:chgData name="Carmen Yau" userId="a9f31c8c-dd37-4b24-97fc-473b8bebe4e4" providerId="ADAL" clId="{4F3F711D-5A08-4D2B-AD27-8EA1C32EC6A0}" dt="2025-03-05T16:10:58.563" v="2276" actId="403"/>
        <pc:sldMkLst>
          <pc:docMk/>
          <pc:sldMk cId="3289098005" sldId="373"/>
        </pc:sldMkLst>
        <pc:spChg chg="del">
          <ac:chgData name="Carmen Yau" userId="a9f31c8c-dd37-4b24-97fc-473b8bebe4e4" providerId="ADAL" clId="{4F3F711D-5A08-4D2B-AD27-8EA1C32EC6A0}" dt="2025-03-05T16:07:34.552" v="2241" actId="478"/>
          <ac:spMkLst>
            <pc:docMk/>
            <pc:sldMk cId="3289098005" sldId="373"/>
            <ac:spMk id="2" creationId="{7018AFA5-13DE-A075-A465-0885393929CA}"/>
          </ac:spMkLst>
        </pc:spChg>
        <pc:spChg chg="del">
          <ac:chgData name="Carmen Yau" userId="a9f31c8c-dd37-4b24-97fc-473b8bebe4e4" providerId="ADAL" clId="{4F3F711D-5A08-4D2B-AD27-8EA1C32EC6A0}" dt="2025-03-05T16:07:36.268" v="2242" actId="478"/>
          <ac:spMkLst>
            <pc:docMk/>
            <pc:sldMk cId="3289098005" sldId="373"/>
            <ac:spMk id="3" creationId="{18318B43-832B-8C6E-0EFA-7149791AE57C}"/>
          </ac:spMkLst>
        </pc:spChg>
        <pc:spChg chg="add mod">
          <ac:chgData name="Carmen Yau" userId="a9f31c8c-dd37-4b24-97fc-473b8bebe4e4" providerId="ADAL" clId="{4F3F711D-5A08-4D2B-AD27-8EA1C32EC6A0}" dt="2025-03-05T16:08:10.525" v="2254" actId="207"/>
          <ac:spMkLst>
            <pc:docMk/>
            <pc:sldMk cId="3289098005" sldId="373"/>
            <ac:spMk id="4" creationId="{DECCCB6E-6812-B242-C1A8-B299A68B37A7}"/>
          </ac:spMkLst>
        </pc:spChg>
        <pc:graphicFrameChg chg="add mod modGraphic">
          <ac:chgData name="Carmen Yau" userId="a9f31c8c-dd37-4b24-97fc-473b8bebe4e4" providerId="ADAL" clId="{4F3F711D-5A08-4D2B-AD27-8EA1C32EC6A0}" dt="2025-03-05T16:10:58.563" v="2276" actId="403"/>
          <ac:graphicFrameMkLst>
            <pc:docMk/>
            <pc:sldMk cId="3289098005" sldId="373"/>
            <ac:graphicFrameMk id="5" creationId="{98BC3FA5-3352-36F8-6FA6-95A30CBB9159}"/>
          </ac:graphicFrameMkLst>
        </pc:graphicFrameChg>
      </pc:sldChg>
      <pc:sldChg chg="addSp delSp modSp new mod">
        <pc:chgData name="Carmen Yau" userId="a9f31c8c-dd37-4b24-97fc-473b8bebe4e4" providerId="ADAL" clId="{4F3F711D-5A08-4D2B-AD27-8EA1C32EC6A0}" dt="2025-03-05T16:10:49.211" v="2275" actId="404"/>
        <pc:sldMkLst>
          <pc:docMk/>
          <pc:sldMk cId="327554463" sldId="374"/>
        </pc:sldMkLst>
        <pc:spChg chg="del">
          <ac:chgData name="Carmen Yau" userId="a9f31c8c-dd37-4b24-97fc-473b8bebe4e4" providerId="ADAL" clId="{4F3F711D-5A08-4D2B-AD27-8EA1C32EC6A0}" dt="2025-03-05T16:08:29.700" v="2258" actId="478"/>
          <ac:spMkLst>
            <pc:docMk/>
            <pc:sldMk cId="327554463" sldId="374"/>
            <ac:spMk id="2" creationId="{B27AB34E-D068-7804-E989-22001D0C6BAC}"/>
          </ac:spMkLst>
        </pc:spChg>
        <pc:spChg chg="del">
          <ac:chgData name="Carmen Yau" userId="a9f31c8c-dd37-4b24-97fc-473b8bebe4e4" providerId="ADAL" clId="{4F3F711D-5A08-4D2B-AD27-8EA1C32EC6A0}" dt="2025-03-05T16:08:31.481" v="2259" actId="478"/>
          <ac:spMkLst>
            <pc:docMk/>
            <pc:sldMk cId="327554463" sldId="374"/>
            <ac:spMk id="3" creationId="{D9C88A1A-EEB5-A647-A007-65DBD97DB267}"/>
          </ac:spMkLst>
        </pc:spChg>
        <pc:spChg chg="add mod">
          <ac:chgData name="Carmen Yau" userId="a9f31c8c-dd37-4b24-97fc-473b8bebe4e4" providerId="ADAL" clId="{4F3F711D-5A08-4D2B-AD27-8EA1C32EC6A0}" dt="2025-03-05T16:08:19.385" v="2256"/>
          <ac:spMkLst>
            <pc:docMk/>
            <pc:sldMk cId="327554463" sldId="374"/>
            <ac:spMk id="4" creationId="{99707410-1C2A-AFA1-9F62-0F1280F3249E}"/>
          </ac:spMkLst>
        </pc:spChg>
        <pc:spChg chg="add mod">
          <ac:chgData name="Carmen Yau" userId="a9f31c8c-dd37-4b24-97fc-473b8bebe4e4" providerId="ADAL" clId="{4F3F711D-5A08-4D2B-AD27-8EA1C32EC6A0}" dt="2025-03-05T16:10:35.385" v="2273" actId="1076"/>
          <ac:spMkLst>
            <pc:docMk/>
            <pc:sldMk cId="327554463" sldId="374"/>
            <ac:spMk id="6" creationId="{D3717521-2A6E-249D-FCD4-7CB6631B1C65}"/>
          </ac:spMkLst>
        </pc:spChg>
        <pc:graphicFrameChg chg="add mod">
          <ac:chgData name="Carmen Yau" userId="a9f31c8c-dd37-4b24-97fc-473b8bebe4e4" providerId="ADAL" clId="{4F3F711D-5A08-4D2B-AD27-8EA1C32EC6A0}" dt="2025-03-05T16:08:19.385" v="2256"/>
          <ac:graphicFrameMkLst>
            <pc:docMk/>
            <pc:sldMk cId="327554463" sldId="374"/>
            <ac:graphicFrameMk id="5" creationId="{7FE58928-DDEA-34E8-C12D-AEBD9E894049}"/>
          </ac:graphicFrameMkLst>
        </pc:graphicFrameChg>
        <pc:graphicFrameChg chg="add mod modGraphic">
          <ac:chgData name="Carmen Yau" userId="a9f31c8c-dd37-4b24-97fc-473b8bebe4e4" providerId="ADAL" clId="{4F3F711D-5A08-4D2B-AD27-8EA1C32EC6A0}" dt="2025-03-05T16:10:49.211" v="2275" actId="404"/>
          <ac:graphicFrameMkLst>
            <pc:docMk/>
            <pc:sldMk cId="327554463" sldId="374"/>
            <ac:graphicFrameMk id="7" creationId="{875086ED-8788-AD4F-B906-EA5135E66928}"/>
          </ac:graphicFrameMkLst>
        </pc:graphicFrameChg>
      </pc:sldChg>
      <pc:sldChg chg="addSp delSp modSp new mod">
        <pc:chgData name="Carmen Yau" userId="a9f31c8c-dd37-4b24-97fc-473b8bebe4e4" providerId="ADAL" clId="{4F3F711D-5A08-4D2B-AD27-8EA1C32EC6A0}" dt="2025-03-05T16:13:11.250" v="2310" actId="1076"/>
        <pc:sldMkLst>
          <pc:docMk/>
          <pc:sldMk cId="3080003589" sldId="375"/>
        </pc:sldMkLst>
        <pc:spChg chg="del">
          <ac:chgData name="Carmen Yau" userId="a9f31c8c-dd37-4b24-97fc-473b8bebe4e4" providerId="ADAL" clId="{4F3F711D-5A08-4D2B-AD27-8EA1C32EC6A0}" dt="2025-03-05T16:11:31.009" v="2277" actId="478"/>
          <ac:spMkLst>
            <pc:docMk/>
            <pc:sldMk cId="3080003589" sldId="375"/>
            <ac:spMk id="2" creationId="{DF84D1A5-8D93-89E0-3EE7-7955C1FFC83B}"/>
          </ac:spMkLst>
        </pc:spChg>
        <pc:spChg chg="del">
          <ac:chgData name="Carmen Yau" userId="a9f31c8c-dd37-4b24-97fc-473b8bebe4e4" providerId="ADAL" clId="{4F3F711D-5A08-4D2B-AD27-8EA1C32EC6A0}" dt="2025-03-05T16:11:34.027" v="2278" actId="478"/>
          <ac:spMkLst>
            <pc:docMk/>
            <pc:sldMk cId="3080003589" sldId="375"/>
            <ac:spMk id="3" creationId="{D001FF1E-F8D7-9AFB-2497-6CFFB2EE3D84}"/>
          </ac:spMkLst>
        </pc:spChg>
        <pc:spChg chg="add mod">
          <ac:chgData name="Carmen Yau" userId="a9f31c8c-dd37-4b24-97fc-473b8bebe4e4" providerId="ADAL" clId="{4F3F711D-5A08-4D2B-AD27-8EA1C32EC6A0}" dt="2025-03-05T16:12:12.657" v="2291" actId="20577"/>
          <ac:spMkLst>
            <pc:docMk/>
            <pc:sldMk cId="3080003589" sldId="375"/>
            <ac:spMk id="4" creationId="{5CDF6FA8-A3A8-8796-18BA-2A2F8121CB3A}"/>
          </ac:spMkLst>
        </pc:spChg>
        <pc:spChg chg="mod">
          <ac:chgData name="Carmen Yau" userId="a9f31c8c-dd37-4b24-97fc-473b8bebe4e4" providerId="ADAL" clId="{4F3F711D-5A08-4D2B-AD27-8EA1C32EC6A0}" dt="2025-03-05T16:11:40.391" v="2281" actId="207"/>
          <ac:spMkLst>
            <pc:docMk/>
            <pc:sldMk cId="3080003589" sldId="375"/>
            <ac:spMk id="9" creationId="{AF9CD055-D71A-BAAC-836D-F7D479927ABC}"/>
          </ac:spMkLst>
        </pc:spChg>
        <pc:spChg chg="mod">
          <ac:chgData name="Carmen Yau" userId="a9f31c8c-dd37-4b24-97fc-473b8bebe4e4" providerId="ADAL" clId="{4F3F711D-5A08-4D2B-AD27-8EA1C32EC6A0}" dt="2025-03-05T16:11:40.391" v="2281" actId="207"/>
          <ac:spMkLst>
            <pc:docMk/>
            <pc:sldMk cId="3080003589" sldId="375"/>
            <ac:spMk id="10" creationId="{1E780A3A-F87B-3D46-6B5A-79AA75921BB2}"/>
          </ac:spMkLst>
        </pc:spChg>
        <pc:spChg chg="mod">
          <ac:chgData name="Carmen Yau" userId="a9f31c8c-dd37-4b24-97fc-473b8bebe4e4" providerId="ADAL" clId="{4F3F711D-5A08-4D2B-AD27-8EA1C32EC6A0}" dt="2025-03-05T16:11:40.391" v="2281" actId="207"/>
          <ac:spMkLst>
            <pc:docMk/>
            <pc:sldMk cId="3080003589" sldId="375"/>
            <ac:spMk id="11" creationId="{AF861CBB-2CFD-9E56-65DF-620B360B6813}"/>
          </ac:spMkLst>
        </pc:spChg>
        <pc:spChg chg="mod">
          <ac:chgData name="Carmen Yau" userId="a9f31c8c-dd37-4b24-97fc-473b8bebe4e4" providerId="ADAL" clId="{4F3F711D-5A08-4D2B-AD27-8EA1C32EC6A0}" dt="2025-03-05T16:11:40.391" v="2281" actId="207"/>
          <ac:spMkLst>
            <pc:docMk/>
            <pc:sldMk cId="3080003589" sldId="375"/>
            <ac:spMk id="12" creationId="{09EF3AEA-06EF-6AF7-BA5D-7549B3018DDB}"/>
          </ac:spMkLst>
        </pc:spChg>
        <pc:spChg chg="mod">
          <ac:chgData name="Carmen Yau" userId="a9f31c8c-dd37-4b24-97fc-473b8bebe4e4" providerId="ADAL" clId="{4F3F711D-5A08-4D2B-AD27-8EA1C32EC6A0}" dt="2025-03-05T16:11:40.391" v="2281" actId="207"/>
          <ac:spMkLst>
            <pc:docMk/>
            <pc:sldMk cId="3080003589" sldId="375"/>
            <ac:spMk id="13" creationId="{03D6E3B7-BDBC-3273-805F-B1753666CF7E}"/>
          </ac:spMkLst>
        </pc:spChg>
        <pc:spChg chg="mod">
          <ac:chgData name="Carmen Yau" userId="a9f31c8c-dd37-4b24-97fc-473b8bebe4e4" providerId="ADAL" clId="{4F3F711D-5A08-4D2B-AD27-8EA1C32EC6A0}" dt="2025-03-05T16:11:40.391" v="2281" actId="207"/>
          <ac:spMkLst>
            <pc:docMk/>
            <pc:sldMk cId="3080003589" sldId="375"/>
            <ac:spMk id="14" creationId="{0CBD9403-813E-5092-48C6-E90FD0F35F34}"/>
          </ac:spMkLst>
        </pc:spChg>
        <pc:spChg chg="add mod">
          <ac:chgData name="Carmen Yau" userId="a9f31c8c-dd37-4b24-97fc-473b8bebe4e4" providerId="ADAL" clId="{4F3F711D-5A08-4D2B-AD27-8EA1C32EC6A0}" dt="2025-03-05T16:12:37.428" v="2300" actId="403"/>
          <ac:spMkLst>
            <pc:docMk/>
            <pc:sldMk cId="3080003589" sldId="375"/>
            <ac:spMk id="15" creationId="{81452125-8E4F-0D45-79AE-18691996D791}"/>
          </ac:spMkLst>
        </pc:spChg>
        <pc:spChg chg="add mod">
          <ac:chgData name="Carmen Yau" userId="a9f31c8c-dd37-4b24-97fc-473b8bebe4e4" providerId="ADAL" clId="{4F3F711D-5A08-4D2B-AD27-8EA1C32EC6A0}" dt="2025-03-05T16:13:07.427" v="2309" actId="1076"/>
          <ac:spMkLst>
            <pc:docMk/>
            <pc:sldMk cId="3080003589" sldId="375"/>
            <ac:spMk id="16" creationId="{4FB6AD8B-C889-7C4D-355F-0E76B65F273B}"/>
          </ac:spMkLst>
        </pc:spChg>
        <pc:spChg chg="add mod">
          <ac:chgData name="Carmen Yau" userId="a9f31c8c-dd37-4b24-97fc-473b8bebe4e4" providerId="ADAL" clId="{4F3F711D-5A08-4D2B-AD27-8EA1C32EC6A0}" dt="2025-03-05T16:13:11.250" v="2310" actId="1076"/>
          <ac:spMkLst>
            <pc:docMk/>
            <pc:sldMk cId="3080003589" sldId="375"/>
            <ac:spMk id="17" creationId="{3CB050A9-9603-6CC2-119C-7F277298BBAE}"/>
          </ac:spMkLst>
        </pc:spChg>
        <pc:grpChg chg="mod">
          <ac:chgData name="Carmen Yau" userId="a9f31c8c-dd37-4b24-97fc-473b8bebe4e4" providerId="ADAL" clId="{4F3F711D-5A08-4D2B-AD27-8EA1C32EC6A0}" dt="2025-03-05T16:12:19.011" v="2292" actId="1076"/>
          <ac:grpSpMkLst>
            <pc:docMk/>
            <pc:sldMk cId="3080003589" sldId="375"/>
            <ac:grpSpMk id="5" creationId="{08EF399A-217A-EE22-88D2-6F1DF6B93A9F}"/>
          </ac:grpSpMkLst>
        </pc:grpChg>
      </pc:sldChg>
      <pc:sldChg chg="addSp delSp modSp new mod">
        <pc:chgData name="Carmen Yau" userId="a9f31c8c-dd37-4b24-97fc-473b8bebe4e4" providerId="ADAL" clId="{4F3F711D-5A08-4D2B-AD27-8EA1C32EC6A0}" dt="2025-03-05T16:40:13.693" v="2607" actId="14100"/>
        <pc:sldMkLst>
          <pc:docMk/>
          <pc:sldMk cId="3894316643" sldId="376"/>
        </pc:sldMkLst>
        <pc:spChg chg="mod">
          <ac:chgData name="Carmen Yau" userId="a9f31c8c-dd37-4b24-97fc-473b8bebe4e4" providerId="ADAL" clId="{4F3F711D-5A08-4D2B-AD27-8EA1C32EC6A0}" dt="2025-03-05T16:35:44.704" v="2548" actId="1076"/>
          <ac:spMkLst>
            <pc:docMk/>
            <pc:sldMk cId="3894316643" sldId="376"/>
            <ac:spMk id="2" creationId="{797FBB0B-97A5-D629-04BE-558A24D4FFD3}"/>
          </ac:spMkLst>
        </pc:spChg>
        <pc:spChg chg="del mod">
          <ac:chgData name="Carmen Yau" userId="a9f31c8c-dd37-4b24-97fc-473b8bebe4e4" providerId="ADAL" clId="{4F3F711D-5A08-4D2B-AD27-8EA1C32EC6A0}" dt="2025-03-05T16:29:12.016" v="2464" actId="1032"/>
          <ac:spMkLst>
            <pc:docMk/>
            <pc:sldMk cId="3894316643" sldId="376"/>
            <ac:spMk id="3" creationId="{EAFC1EAF-CB63-1352-0148-1A6E18EE45BE}"/>
          </ac:spMkLst>
        </pc:spChg>
        <pc:spChg chg="add mod">
          <ac:chgData name="Carmen Yau" userId="a9f31c8c-dd37-4b24-97fc-473b8bebe4e4" providerId="ADAL" clId="{4F3F711D-5A08-4D2B-AD27-8EA1C32EC6A0}" dt="2025-03-05T16:40:10.774" v="2606" actId="255"/>
          <ac:spMkLst>
            <pc:docMk/>
            <pc:sldMk cId="3894316643" sldId="376"/>
            <ac:spMk id="15" creationId="{5D061EF2-6270-6DF8-0E4D-2F2FB2D6146E}"/>
          </ac:spMkLst>
        </pc:spChg>
        <pc:spChg chg="add mod">
          <ac:chgData name="Carmen Yau" userId="a9f31c8c-dd37-4b24-97fc-473b8bebe4e4" providerId="ADAL" clId="{4F3F711D-5A08-4D2B-AD27-8EA1C32EC6A0}" dt="2025-03-05T16:40:10.774" v="2606" actId="255"/>
          <ac:spMkLst>
            <pc:docMk/>
            <pc:sldMk cId="3894316643" sldId="376"/>
            <ac:spMk id="16" creationId="{C4E72155-9E62-640D-9641-7727094C6891}"/>
          </ac:spMkLst>
        </pc:spChg>
        <pc:spChg chg="mod">
          <ac:chgData name="Carmen Yau" userId="a9f31c8c-dd37-4b24-97fc-473b8bebe4e4" providerId="ADAL" clId="{4F3F711D-5A08-4D2B-AD27-8EA1C32EC6A0}" dt="2025-03-05T16:40:00.549" v="2603" actId="255"/>
          <ac:spMkLst>
            <pc:docMk/>
            <pc:sldMk cId="3894316643" sldId="376"/>
            <ac:spMk id="17" creationId="{E4C6E63E-F6C2-2DF4-8C66-BEC1697DE59E}"/>
          </ac:spMkLst>
        </pc:spChg>
        <pc:spChg chg="add mod">
          <ac:chgData name="Carmen Yau" userId="a9f31c8c-dd37-4b24-97fc-473b8bebe4e4" providerId="ADAL" clId="{4F3F711D-5A08-4D2B-AD27-8EA1C32EC6A0}" dt="2025-03-05T16:40:00.549" v="2603" actId="255"/>
          <ac:spMkLst>
            <pc:docMk/>
            <pc:sldMk cId="3894316643" sldId="376"/>
            <ac:spMk id="18" creationId="{DD7B8AF2-A6F0-0EF5-45C9-79FBAAD90087}"/>
          </ac:spMkLst>
        </pc:spChg>
        <pc:spChg chg="add mod">
          <ac:chgData name="Carmen Yau" userId="a9f31c8c-dd37-4b24-97fc-473b8bebe4e4" providerId="ADAL" clId="{4F3F711D-5A08-4D2B-AD27-8EA1C32EC6A0}" dt="2025-03-05T16:36:44.138" v="2554"/>
          <ac:spMkLst>
            <pc:docMk/>
            <pc:sldMk cId="3894316643" sldId="376"/>
            <ac:spMk id="19" creationId="{DE89BD02-150B-2CE6-4EAC-2E42DB5E9FCE}"/>
          </ac:spMkLst>
        </pc:spChg>
        <pc:spChg chg="add mod">
          <ac:chgData name="Carmen Yau" userId="a9f31c8c-dd37-4b24-97fc-473b8bebe4e4" providerId="ADAL" clId="{4F3F711D-5A08-4D2B-AD27-8EA1C32EC6A0}" dt="2025-03-05T16:36:44.138" v="2554"/>
          <ac:spMkLst>
            <pc:docMk/>
            <pc:sldMk cId="3894316643" sldId="376"/>
            <ac:spMk id="20" creationId="{55DA1CF8-E496-7F48-93AF-4E6EABD87268}"/>
          </ac:spMkLst>
        </pc:spChg>
        <pc:spChg chg="add mod">
          <ac:chgData name="Carmen Yau" userId="a9f31c8c-dd37-4b24-97fc-473b8bebe4e4" providerId="ADAL" clId="{4F3F711D-5A08-4D2B-AD27-8EA1C32EC6A0}" dt="2025-03-05T16:39:28.925" v="2595" actId="14100"/>
          <ac:spMkLst>
            <pc:docMk/>
            <pc:sldMk cId="3894316643" sldId="376"/>
            <ac:spMk id="22" creationId="{7701CBE3-2038-5625-E04A-B4C0D4434AB5}"/>
          </ac:spMkLst>
        </pc:spChg>
        <pc:spChg chg="add mod">
          <ac:chgData name="Carmen Yau" userId="a9f31c8c-dd37-4b24-97fc-473b8bebe4e4" providerId="ADAL" clId="{4F3F711D-5A08-4D2B-AD27-8EA1C32EC6A0}" dt="2025-03-05T16:38:02.688" v="2570" actId="255"/>
          <ac:spMkLst>
            <pc:docMk/>
            <pc:sldMk cId="3894316643" sldId="376"/>
            <ac:spMk id="23" creationId="{C13A122C-1462-C417-EF46-35B708113051}"/>
          </ac:spMkLst>
        </pc:spChg>
        <pc:spChg chg="mod">
          <ac:chgData name="Carmen Yau" userId="a9f31c8c-dd37-4b24-97fc-473b8bebe4e4" providerId="ADAL" clId="{4F3F711D-5A08-4D2B-AD27-8EA1C32EC6A0}" dt="2025-03-05T16:38:02.688" v="2570" actId="255"/>
          <ac:spMkLst>
            <pc:docMk/>
            <pc:sldMk cId="3894316643" sldId="376"/>
            <ac:spMk id="24" creationId="{C2A9C6E5-A216-56C8-8564-69E8024C893B}"/>
          </ac:spMkLst>
        </pc:spChg>
        <pc:spChg chg="add mod">
          <ac:chgData name="Carmen Yau" userId="a9f31c8c-dd37-4b24-97fc-473b8bebe4e4" providerId="ADAL" clId="{4F3F711D-5A08-4D2B-AD27-8EA1C32EC6A0}" dt="2025-03-05T16:36:44.138" v="2554"/>
          <ac:spMkLst>
            <pc:docMk/>
            <pc:sldMk cId="3894316643" sldId="376"/>
            <ac:spMk id="27" creationId="{BEF79760-3E60-B53A-7C25-BBAA26389399}"/>
          </ac:spMkLst>
        </pc:spChg>
        <pc:spChg chg="mod">
          <ac:chgData name="Carmen Yau" userId="a9f31c8c-dd37-4b24-97fc-473b8bebe4e4" providerId="ADAL" clId="{4F3F711D-5A08-4D2B-AD27-8EA1C32EC6A0}" dt="2025-03-05T16:37:27.881" v="2562" actId="255"/>
          <ac:spMkLst>
            <pc:docMk/>
            <pc:sldMk cId="3894316643" sldId="376"/>
            <ac:spMk id="28" creationId="{78790796-ABAA-CE5D-40E8-90EF9D80DFDC}"/>
          </ac:spMkLst>
        </pc:spChg>
        <pc:spChg chg="add mod">
          <ac:chgData name="Carmen Yau" userId="a9f31c8c-dd37-4b24-97fc-473b8bebe4e4" providerId="ADAL" clId="{4F3F711D-5A08-4D2B-AD27-8EA1C32EC6A0}" dt="2025-03-05T16:36:44.138" v="2554"/>
          <ac:spMkLst>
            <pc:docMk/>
            <pc:sldMk cId="3894316643" sldId="376"/>
            <ac:spMk id="29" creationId="{2FB0F288-F98C-EDC4-B172-F76FEF3FECA0}"/>
          </ac:spMkLst>
        </pc:spChg>
        <pc:spChg chg="add mod">
          <ac:chgData name="Carmen Yau" userId="a9f31c8c-dd37-4b24-97fc-473b8bebe4e4" providerId="ADAL" clId="{4F3F711D-5A08-4D2B-AD27-8EA1C32EC6A0}" dt="2025-03-05T16:36:44.138" v="2554"/>
          <ac:spMkLst>
            <pc:docMk/>
            <pc:sldMk cId="3894316643" sldId="376"/>
            <ac:spMk id="31" creationId="{AD1145B8-A5CF-B9B3-7664-6865F27CD779}"/>
          </ac:spMkLst>
        </pc:spChg>
        <pc:spChg chg="add del mod">
          <ac:chgData name="Carmen Yau" userId="a9f31c8c-dd37-4b24-97fc-473b8bebe4e4" providerId="ADAL" clId="{4F3F711D-5A08-4D2B-AD27-8EA1C32EC6A0}" dt="2025-03-05T16:36:53.969" v="2556" actId="478"/>
          <ac:spMkLst>
            <pc:docMk/>
            <pc:sldMk cId="3894316643" sldId="376"/>
            <ac:spMk id="34" creationId="{5F015D51-72C0-AD78-52BB-A2D716D39247}"/>
          </ac:spMkLst>
        </pc:spChg>
        <pc:spChg chg="mod">
          <ac:chgData name="Carmen Yau" userId="a9f31c8c-dd37-4b24-97fc-473b8bebe4e4" providerId="ADAL" clId="{4F3F711D-5A08-4D2B-AD27-8EA1C32EC6A0}" dt="2025-03-05T16:38:15.021" v="2572"/>
          <ac:spMkLst>
            <pc:docMk/>
            <pc:sldMk cId="3894316643" sldId="376"/>
            <ac:spMk id="36" creationId="{DDF61270-70F1-8124-2CEA-DB1990D19B8E}"/>
          </ac:spMkLst>
        </pc:spChg>
        <pc:spChg chg="mod">
          <ac:chgData name="Carmen Yau" userId="a9f31c8c-dd37-4b24-97fc-473b8bebe4e4" providerId="ADAL" clId="{4F3F711D-5A08-4D2B-AD27-8EA1C32EC6A0}" dt="2025-03-05T16:39:42.540" v="2599" actId="255"/>
          <ac:spMkLst>
            <pc:docMk/>
            <pc:sldMk cId="3894316643" sldId="376"/>
            <ac:spMk id="37" creationId="{DA1E5A3A-C807-E2C4-AA0F-9F9C64262C1C}"/>
          </ac:spMkLst>
        </pc:spChg>
        <pc:grpChg chg="mod">
          <ac:chgData name="Carmen Yau" userId="a9f31c8c-dd37-4b24-97fc-473b8bebe4e4" providerId="ADAL" clId="{4F3F711D-5A08-4D2B-AD27-8EA1C32EC6A0}" dt="2025-03-05T16:37:20.595" v="2561" actId="1076"/>
          <ac:grpSpMkLst>
            <pc:docMk/>
            <pc:sldMk cId="3894316643" sldId="376"/>
            <ac:grpSpMk id="6" creationId="{FE577454-AF7B-5868-B3E5-7F5AC054DAD7}"/>
          </ac:grpSpMkLst>
        </pc:grpChg>
        <pc:grpChg chg="mod">
          <ac:chgData name="Carmen Yau" userId="a9f31c8c-dd37-4b24-97fc-473b8bebe4e4" providerId="ADAL" clId="{4F3F711D-5A08-4D2B-AD27-8EA1C32EC6A0}" dt="2025-03-05T16:37:41.920" v="2565" actId="14100"/>
          <ac:grpSpMkLst>
            <pc:docMk/>
            <pc:sldMk cId="3894316643" sldId="376"/>
            <ac:grpSpMk id="7" creationId="{E54C8F65-BB81-2909-919D-4748B30E6C86}"/>
          </ac:grpSpMkLst>
        </pc:grpChg>
        <pc:grpChg chg="mod">
          <ac:chgData name="Carmen Yau" userId="a9f31c8c-dd37-4b24-97fc-473b8bebe4e4" providerId="ADAL" clId="{4F3F711D-5A08-4D2B-AD27-8EA1C32EC6A0}" dt="2025-03-05T16:37:48.471" v="2567" actId="14100"/>
          <ac:grpSpMkLst>
            <pc:docMk/>
            <pc:sldMk cId="3894316643" sldId="376"/>
            <ac:grpSpMk id="8" creationId="{9F9DD79F-56DD-AD6E-0D36-0EE4E3CC466C}"/>
          </ac:grpSpMkLst>
        </pc:grpChg>
        <pc:grpChg chg="mod">
          <ac:chgData name="Carmen Yau" userId="a9f31c8c-dd37-4b24-97fc-473b8bebe4e4" providerId="ADAL" clId="{4F3F711D-5A08-4D2B-AD27-8EA1C32EC6A0}" dt="2025-03-05T16:39:33.076" v="2596" actId="1076"/>
          <ac:grpSpMkLst>
            <pc:docMk/>
            <pc:sldMk cId="3894316643" sldId="376"/>
            <ac:grpSpMk id="9" creationId="{D39B584B-0133-617E-A80A-F82633841AB6}"/>
          </ac:grpSpMkLst>
        </pc:grpChg>
        <pc:grpChg chg="mod">
          <ac:chgData name="Carmen Yau" userId="a9f31c8c-dd37-4b24-97fc-473b8bebe4e4" providerId="ADAL" clId="{4F3F711D-5A08-4D2B-AD27-8EA1C32EC6A0}" dt="2025-03-05T16:38:29.017" v="2578" actId="14100"/>
          <ac:grpSpMkLst>
            <pc:docMk/>
            <pc:sldMk cId="3894316643" sldId="376"/>
            <ac:grpSpMk id="10" creationId="{AEFAE7AB-31DD-21EB-7B36-18DF304B6E9B}"/>
          </ac:grpSpMkLst>
        </pc:grpChg>
        <pc:grpChg chg="mod">
          <ac:chgData name="Carmen Yau" userId="a9f31c8c-dd37-4b24-97fc-473b8bebe4e4" providerId="ADAL" clId="{4F3F711D-5A08-4D2B-AD27-8EA1C32EC6A0}" dt="2025-03-05T16:39:24.755" v="2594" actId="14100"/>
          <ac:grpSpMkLst>
            <pc:docMk/>
            <pc:sldMk cId="3894316643" sldId="376"/>
            <ac:grpSpMk id="11" creationId="{6F2D6FBB-2FC6-400C-4507-57373FC84052}"/>
          </ac:grpSpMkLst>
        </pc:grpChg>
        <pc:grpChg chg="mod">
          <ac:chgData name="Carmen Yau" userId="a9f31c8c-dd37-4b24-97fc-473b8bebe4e4" providerId="ADAL" clId="{4F3F711D-5A08-4D2B-AD27-8EA1C32EC6A0}" dt="2025-03-05T16:39:52.780" v="2601" actId="14100"/>
          <ac:grpSpMkLst>
            <pc:docMk/>
            <pc:sldMk cId="3894316643" sldId="376"/>
            <ac:grpSpMk id="12" creationId="{CAD5996E-EF0B-05EC-8F9E-328A7F0B00CB}"/>
          </ac:grpSpMkLst>
        </pc:grpChg>
        <pc:grpChg chg="mod">
          <ac:chgData name="Carmen Yau" userId="a9f31c8c-dd37-4b24-97fc-473b8bebe4e4" providerId="ADAL" clId="{4F3F711D-5A08-4D2B-AD27-8EA1C32EC6A0}" dt="2025-03-05T16:40:04.818" v="2604" actId="14100"/>
          <ac:grpSpMkLst>
            <pc:docMk/>
            <pc:sldMk cId="3894316643" sldId="376"/>
            <ac:grpSpMk id="13" creationId="{242460DC-C61F-F34D-BDC1-4398B3767BCA}"/>
          </ac:grpSpMkLst>
        </pc:grpChg>
        <pc:grpChg chg="mod">
          <ac:chgData name="Carmen Yau" userId="a9f31c8c-dd37-4b24-97fc-473b8bebe4e4" providerId="ADAL" clId="{4F3F711D-5A08-4D2B-AD27-8EA1C32EC6A0}" dt="2025-03-05T16:40:13.693" v="2607" actId="14100"/>
          <ac:grpSpMkLst>
            <pc:docMk/>
            <pc:sldMk cId="3894316643" sldId="376"/>
            <ac:grpSpMk id="14" creationId="{D02D6AE8-F87C-C588-6F71-862A283F6922}"/>
          </ac:grpSpMkLst>
        </pc:grpChg>
        <pc:grpChg chg="add mod">
          <ac:chgData name="Carmen Yau" userId="a9f31c8c-dd37-4b24-97fc-473b8bebe4e4" providerId="ADAL" clId="{4F3F711D-5A08-4D2B-AD27-8EA1C32EC6A0}" dt="2025-03-05T16:39:38.333" v="2598" actId="14100"/>
          <ac:grpSpMkLst>
            <pc:docMk/>
            <pc:sldMk cId="3894316643" sldId="376"/>
            <ac:grpSpMk id="35" creationId="{A3DA6CB7-EDDF-6920-65D5-27A28BD2E585}"/>
          </ac:grpSpMkLst>
        </pc:grpChg>
        <pc:graphicFrameChg chg="add del mod modGraphic">
          <ac:chgData name="Carmen Yau" userId="a9f31c8c-dd37-4b24-97fc-473b8bebe4e4" providerId="ADAL" clId="{4F3F711D-5A08-4D2B-AD27-8EA1C32EC6A0}" dt="2025-03-05T16:36:48.852" v="2555" actId="478"/>
          <ac:graphicFrameMkLst>
            <pc:docMk/>
            <pc:sldMk cId="3894316643" sldId="376"/>
            <ac:graphicFrameMk id="4" creationId="{09E68385-D35B-8B45-6D1B-83BE72A150BF}"/>
          </ac:graphicFrameMkLst>
        </pc:graphicFrameChg>
        <pc:graphicFrameChg chg="add del mod">
          <ac:chgData name="Carmen Yau" userId="a9f31c8c-dd37-4b24-97fc-473b8bebe4e4" providerId="ADAL" clId="{4F3F711D-5A08-4D2B-AD27-8EA1C32EC6A0}" dt="2025-03-05T16:35:20.836" v="2541" actId="478"/>
          <ac:graphicFrameMkLst>
            <pc:docMk/>
            <pc:sldMk cId="3894316643" sldId="376"/>
            <ac:graphicFrameMk id="5" creationId="{2CDD74A3-DA37-426D-85D1-E8E89F2CBB2A}"/>
          </ac:graphicFrameMkLst>
        </pc:graphicFrameChg>
      </pc:sldChg>
      <pc:sldChg chg="addSp delSp modSp new mod ord">
        <pc:chgData name="Carmen Yau" userId="a9f31c8c-dd37-4b24-97fc-473b8bebe4e4" providerId="ADAL" clId="{4F3F711D-5A08-4D2B-AD27-8EA1C32EC6A0}" dt="2025-03-05T16:17:50.232" v="2341" actId="207"/>
        <pc:sldMkLst>
          <pc:docMk/>
          <pc:sldMk cId="692587542" sldId="377"/>
        </pc:sldMkLst>
        <pc:spChg chg="del">
          <ac:chgData name="Carmen Yau" userId="a9f31c8c-dd37-4b24-97fc-473b8bebe4e4" providerId="ADAL" clId="{4F3F711D-5A08-4D2B-AD27-8EA1C32EC6A0}" dt="2025-03-05T15:47:07.600" v="1944" actId="478"/>
          <ac:spMkLst>
            <pc:docMk/>
            <pc:sldMk cId="692587542" sldId="377"/>
            <ac:spMk id="2" creationId="{58935AC0-39CA-1435-6084-278B95CC5855}"/>
          </ac:spMkLst>
        </pc:spChg>
        <pc:spChg chg="del">
          <ac:chgData name="Carmen Yau" userId="a9f31c8c-dd37-4b24-97fc-473b8bebe4e4" providerId="ADAL" clId="{4F3F711D-5A08-4D2B-AD27-8EA1C32EC6A0}" dt="2025-03-05T15:47:07.600" v="1944" actId="478"/>
          <ac:spMkLst>
            <pc:docMk/>
            <pc:sldMk cId="692587542" sldId="377"/>
            <ac:spMk id="3" creationId="{48E32901-AC16-A979-ADEF-0D1D63F879E5}"/>
          </ac:spMkLst>
        </pc:spChg>
        <pc:spChg chg="add del mod">
          <ac:chgData name="Carmen Yau" userId="a9f31c8c-dd37-4b24-97fc-473b8bebe4e4" providerId="ADAL" clId="{4F3F711D-5A08-4D2B-AD27-8EA1C32EC6A0}" dt="2025-03-05T15:48:22.979" v="1968" actId="21"/>
          <ac:spMkLst>
            <pc:docMk/>
            <pc:sldMk cId="692587542" sldId="377"/>
            <ac:spMk id="4" creationId="{1AF4A5ED-8508-441E-5B39-40D9B370F4F2}"/>
          </ac:spMkLst>
        </pc:spChg>
        <pc:spChg chg="add del mod">
          <ac:chgData name="Carmen Yau" userId="a9f31c8c-dd37-4b24-97fc-473b8bebe4e4" providerId="ADAL" clId="{4F3F711D-5A08-4D2B-AD27-8EA1C32EC6A0}" dt="2025-03-05T15:57:21.150" v="2099" actId="478"/>
          <ac:spMkLst>
            <pc:docMk/>
            <pc:sldMk cId="692587542" sldId="377"/>
            <ac:spMk id="6" creationId="{828F2CD0-3FC1-6950-0C00-4AEC99AB5ACE}"/>
          </ac:spMkLst>
        </pc:spChg>
        <pc:spChg chg="mod">
          <ac:chgData name="Carmen Yau" userId="a9f31c8c-dd37-4b24-97fc-473b8bebe4e4" providerId="ADAL" clId="{4F3F711D-5A08-4D2B-AD27-8EA1C32EC6A0}" dt="2025-03-05T16:17:50.232" v="2341" actId="207"/>
          <ac:spMkLst>
            <pc:docMk/>
            <pc:sldMk cId="692587542" sldId="377"/>
            <ac:spMk id="8" creationId="{FF2E6DAF-3749-2FFF-554D-C815D285185F}"/>
          </ac:spMkLst>
        </pc:spChg>
        <pc:spChg chg="mod">
          <ac:chgData name="Carmen Yau" userId="a9f31c8c-dd37-4b24-97fc-473b8bebe4e4" providerId="ADAL" clId="{4F3F711D-5A08-4D2B-AD27-8EA1C32EC6A0}" dt="2025-03-05T16:17:50.232" v="2341" actId="207"/>
          <ac:spMkLst>
            <pc:docMk/>
            <pc:sldMk cId="692587542" sldId="377"/>
            <ac:spMk id="9" creationId="{563CA9A0-E959-0D14-64A9-B6909C42F370}"/>
          </ac:spMkLst>
        </pc:spChg>
        <pc:spChg chg="mod">
          <ac:chgData name="Carmen Yau" userId="a9f31c8c-dd37-4b24-97fc-473b8bebe4e4" providerId="ADAL" clId="{4F3F711D-5A08-4D2B-AD27-8EA1C32EC6A0}" dt="2025-03-05T16:17:50.232" v="2341" actId="207"/>
          <ac:spMkLst>
            <pc:docMk/>
            <pc:sldMk cId="692587542" sldId="377"/>
            <ac:spMk id="10" creationId="{CF573617-9BE4-FE5C-13A2-4D06F94D422E}"/>
          </ac:spMkLst>
        </pc:spChg>
        <pc:spChg chg="mod">
          <ac:chgData name="Carmen Yau" userId="a9f31c8c-dd37-4b24-97fc-473b8bebe4e4" providerId="ADAL" clId="{4F3F711D-5A08-4D2B-AD27-8EA1C32EC6A0}" dt="2025-03-05T16:17:50.232" v="2341" actId="207"/>
          <ac:spMkLst>
            <pc:docMk/>
            <pc:sldMk cId="692587542" sldId="377"/>
            <ac:spMk id="11" creationId="{10796FBE-E988-59C2-D4BB-A7DFE14654E5}"/>
          </ac:spMkLst>
        </pc:spChg>
        <pc:spChg chg="mod">
          <ac:chgData name="Carmen Yau" userId="a9f31c8c-dd37-4b24-97fc-473b8bebe4e4" providerId="ADAL" clId="{4F3F711D-5A08-4D2B-AD27-8EA1C32EC6A0}" dt="2025-03-05T16:17:50.232" v="2341" actId="207"/>
          <ac:spMkLst>
            <pc:docMk/>
            <pc:sldMk cId="692587542" sldId="377"/>
            <ac:spMk id="12" creationId="{AE40F781-F6B9-699C-4FE4-3CCBB65EBB2B}"/>
          </ac:spMkLst>
        </pc:spChg>
        <pc:spChg chg="mod">
          <ac:chgData name="Carmen Yau" userId="a9f31c8c-dd37-4b24-97fc-473b8bebe4e4" providerId="ADAL" clId="{4F3F711D-5A08-4D2B-AD27-8EA1C32EC6A0}" dt="2025-03-05T16:17:50.232" v="2341" actId="207"/>
          <ac:spMkLst>
            <pc:docMk/>
            <pc:sldMk cId="692587542" sldId="377"/>
            <ac:spMk id="13" creationId="{BBEF9BBD-3B25-5F37-CBD0-551655EF4D1C}"/>
          </ac:spMkLst>
        </pc:spChg>
        <pc:spChg chg="mod">
          <ac:chgData name="Carmen Yau" userId="a9f31c8c-dd37-4b24-97fc-473b8bebe4e4" providerId="ADAL" clId="{4F3F711D-5A08-4D2B-AD27-8EA1C32EC6A0}" dt="2025-03-05T16:17:50.232" v="2341" actId="207"/>
          <ac:spMkLst>
            <pc:docMk/>
            <pc:sldMk cId="692587542" sldId="377"/>
            <ac:spMk id="14" creationId="{EC7A46A7-706E-B2A7-2472-2BD18E0D1C19}"/>
          </ac:spMkLst>
        </pc:spChg>
        <pc:spChg chg="mod">
          <ac:chgData name="Carmen Yau" userId="a9f31c8c-dd37-4b24-97fc-473b8bebe4e4" providerId="ADAL" clId="{4F3F711D-5A08-4D2B-AD27-8EA1C32EC6A0}" dt="2025-03-05T16:17:50.232" v="2341" actId="207"/>
          <ac:spMkLst>
            <pc:docMk/>
            <pc:sldMk cId="692587542" sldId="377"/>
            <ac:spMk id="15" creationId="{DD88A3FE-A792-FBB1-A67A-599FB503AC69}"/>
          </ac:spMkLst>
        </pc:spChg>
        <pc:spChg chg="mod">
          <ac:chgData name="Carmen Yau" userId="a9f31c8c-dd37-4b24-97fc-473b8bebe4e4" providerId="ADAL" clId="{4F3F711D-5A08-4D2B-AD27-8EA1C32EC6A0}" dt="2025-03-05T16:17:50.232" v="2341" actId="207"/>
          <ac:spMkLst>
            <pc:docMk/>
            <pc:sldMk cId="692587542" sldId="377"/>
            <ac:spMk id="16" creationId="{6660B286-013D-20C7-EF75-16525DF2B761}"/>
          </ac:spMkLst>
        </pc:spChg>
        <pc:spChg chg="add mod">
          <ac:chgData name="Carmen Yau" userId="a9f31c8c-dd37-4b24-97fc-473b8bebe4e4" providerId="ADAL" clId="{4F3F711D-5A08-4D2B-AD27-8EA1C32EC6A0}" dt="2025-03-05T16:01:15.906" v="2163" actId="1076"/>
          <ac:spMkLst>
            <pc:docMk/>
            <pc:sldMk cId="692587542" sldId="377"/>
            <ac:spMk id="19" creationId="{B88446A7-7116-2578-B633-EFBB22057E7A}"/>
          </ac:spMkLst>
        </pc:spChg>
        <pc:spChg chg="add mod">
          <ac:chgData name="Carmen Yau" userId="a9f31c8c-dd37-4b24-97fc-473b8bebe4e4" providerId="ADAL" clId="{4F3F711D-5A08-4D2B-AD27-8EA1C32EC6A0}" dt="2025-03-05T16:17:11.867" v="2337"/>
          <ac:spMkLst>
            <pc:docMk/>
            <pc:sldMk cId="692587542" sldId="377"/>
            <ac:spMk id="20" creationId="{CCFAEDA4-2EE1-7339-9018-0BC1DEC69752}"/>
          </ac:spMkLst>
        </pc:spChg>
        <pc:grpChg chg="mod">
          <ac:chgData name="Carmen Yau" userId="a9f31c8c-dd37-4b24-97fc-473b8bebe4e4" providerId="ADAL" clId="{4F3F711D-5A08-4D2B-AD27-8EA1C32EC6A0}" dt="2025-03-05T16:17:50.232" v="2341" actId="207"/>
          <ac:grpSpMkLst>
            <pc:docMk/>
            <pc:sldMk cId="692587542" sldId="377"/>
            <ac:grpSpMk id="7" creationId="{B8C7EE32-806E-CF64-12B9-59053DAB4EFE}"/>
          </ac:grpSpMkLst>
        </pc:grpChg>
        <pc:graphicFrameChg chg="add del mod">
          <ac:chgData name="Carmen Yau" userId="a9f31c8c-dd37-4b24-97fc-473b8bebe4e4" providerId="ADAL" clId="{4F3F711D-5A08-4D2B-AD27-8EA1C32EC6A0}" dt="2025-03-05T15:47:34.543" v="1950" actId="21"/>
          <ac:graphicFrameMkLst>
            <pc:docMk/>
            <pc:sldMk cId="692587542" sldId="377"/>
            <ac:graphicFrameMk id="5" creationId="{7D414521-22F6-EFEA-AEB0-D2210DCA51BA}"/>
          </ac:graphicFrameMkLst>
        </pc:graphicFrameChg>
        <pc:graphicFrameChg chg="add del mod">
          <ac:chgData name="Carmen Yau" userId="a9f31c8c-dd37-4b24-97fc-473b8bebe4e4" providerId="ADAL" clId="{4F3F711D-5A08-4D2B-AD27-8EA1C32EC6A0}" dt="2025-03-05T15:57:43.143" v="2104" actId="21"/>
          <ac:graphicFrameMkLst>
            <pc:docMk/>
            <pc:sldMk cId="692587542" sldId="377"/>
            <ac:graphicFrameMk id="17" creationId="{7D414521-22F6-EFEA-AEB0-D2210DCA51BA}"/>
          </ac:graphicFrameMkLst>
        </pc:graphicFrameChg>
      </pc:sldChg>
      <pc:sldChg chg="delSp modSp add del mod">
        <pc:chgData name="Carmen Yau" userId="a9f31c8c-dd37-4b24-97fc-473b8bebe4e4" providerId="ADAL" clId="{4F3F711D-5A08-4D2B-AD27-8EA1C32EC6A0}" dt="2025-03-05T16:06:46.976" v="2239" actId="47"/>
        <pc:sldMkLst>
          <pc:docMk/>
          <pc:sldMk cId="1391402470" sldId="378"/>
        </pc:sldMkLst>
        <pc:spChg chg="del">
          <ac:chgData name="Carmen Yau" userId="a9f31c8c-dd37-4b24-97fc-473b8bebe4e4" providerId="ADAL" clId="{4F3F711D-5A08-4D2B-AD27-8EA1C32EC6A0}" dt="2025-03-05T16:04:30.434" v="2216" actId="21"/>
          <ac:spMkLst>
            <pc:docMk/>
            <pc:sldMk cId="1391402470" sldId="378"/>
            <ac:spMk id="4" creationId="{AAF8EA9C-949D-414E-A0F3-41312847C699}"/>
          </ac:spMkLst>
        </pc:spChg>
        <pc:spChg chg="del mod">
          <ac:chgData name="Carmen Yau" userId="a9f31c8c-dd37-4b24-97fc-473b8bebe4e4" providerId="ADAL" clId="{4F3F711D-5A08-4D2B-AD27-8EA1C32EC6A0}" dt="2025-03-05T16:04:30.434" v="2216" actId="21"/>
          <ac:spMkLst>
            <pc:docMk/>
            <pc:sldMk cId="1391402470" sldId="378"/>
            <ac:spMk id="5" creationId="{5EEC5B7F-00BF-4BCF-8BE5-63B0F6115AE6}"/>
          </ac:spMkLst>
        </pc:spChg>
        <pc:spChg chg="del mod">
          <ac:chgData name="Carmen Yau" userId="a9f31c8c-dd37-4b24-97fc-473b8bebe4e4" providerId="ADAL" clId="{4F3F711D-5A08-4D2B-AD27-8EA1C32EC6A0}" dt="2025-03-05T16:04:30.434" v="2216" actId="21"/>
          <ac:spMkLst>
            <pc:docMk/>
            <pc:sldMk cId="1391402470" sldId="378"/>
            <ac:spMk id="6" creationId="{D813E000-C7B5-48B9-A81A-FB176058D608}"/>
          </ac:spMkLst>
        </pc:spChg>
      </pc:sldChg>
      <pc:sldChg chg="addSp modSp new mod">
        <pc:chgData name="Carmen Yau" userId="a9f31c8c-dd37-4b24-97fc-473b8bebe4e4" providerId="ADAL" clId="{4F3F711D-5A08-4D2B-AD27-8EA1C32EC6A0}" dt="2025-03-05T16:17:24.005" v="2340"/>
        <pc:sldMkLst>
          <pc:docMk/>
          <pc:sldMk cId="3655138317" sldId="379"/>
        </pc:sldMkLst>
        <pc:spChg chg="mod">
          <ac:chgData name="Carmen Yau" userId="a9f31c8c-dd37-4b24-97fc-473b8bebe4e4" providerId="ADAL" clId="{4F3F711D-5A08-4D2B-AD27-8EA1C32EC6A0}" dt="2025-03-05T16:17:24.005" v="2340"/>
          <ac:spMkLst>
            <pc:docMk/>
            <pc:sldMk cId="3655138317" sldId="379"/>
            <ac:spMk id="2" creationId="{D9A5FCAF-B60C-FF21-51D6-C41FA1122AA7}"/>
          </ac:spMkLst>
        </pc:spChg>
        <pc:spChg chg="mod">
          <ac:chgData name="Carmen Yau" userId="a9f31c8c-dd37-4b24-97fc-473b8bebe4e4" providerId="ADAL" clId="{4F3F711D-5A08-4D2B-AD27-8EA1C32EC6A0}" dt="2025-03-05T16:00:27.282" v="2151" actId="255"/>
          <ac:spMkLst>
            <pc:docMk/>
            <pc:sldMk cId="3655138317" sldId="379"/>
            <ac:spMk id="3" creationId="{CAA881F2-DE54-3840-8820-9982F4FA7F6F}"/>
          </ac:spMkLst>
        </pc:spChg>
        <pc:graphicFrameChg chg="add mod">
          <ac:chgData name="Carmen Yau" userId="a9f31c8c-dd37-4b24-97fc-473b8bebe4e4" providerId="ADAL" clId="{4F3F711D-5A08-4D2B-AD27-8EA1C32EC6A0}" dt="2025-03-05T16:15:40.818" v="2320" actId="12100"/>
          <ac:graphicFrameMkLst>
            <pc:docMk/>
            <pc:sldMk cId="3655138317" sldId="379"/>
            <ac:graphicFrameMk id="17" creationId="{7D414521-22F6-EFEA-AEB0-D2210DCA51BA}"/>
          </ac:graphicFrameMkLst>
        </pc:graphicFrameChg>
      </pc:sldChg>
      <pc:sldChg chg="addSp delSp modSp new mod">
        <pc:chgData name="Carmen Yau" userId="a9f31c8c-dd37-4b24-97fc-473b8bebe4e4" providerId="ADAL" clId="{4F3F711D-5A08-4D2B-AD27-8EA1C32EC6A0}" dt="2025-03-05T16:03:52.309" v="2209" actId="1076"/>
        <pc:sldMkLst>
          <pc:docMk/>
          <pc:sldMk cId="1029245853" sldId="380"/>
        </pc:sldMkLst>
        <pc:spChg chg="del">
          <ac:chgData name="Carmen Yau" userId="a9f31c8c-dd37-4b24-97fc-473b8bebe4e4" providerId="ADAL" clId="{4F3F711D-5A08-4D2B-AD27-8EA1C32EC6A0}" dt="2025-03-05T16:03:34.552" v="2202" actId="478"/>
          <ac:spMkLst>
            <pc:docMk/>
            <pc:sldMk cId="1029245853" sldId="380"/>
            <ac:spMk id="2" creationId="{1CD90A2E-863E-8D93-1349-1BD554ECE46A}"/>
          </ac:spMkLst>
        </pc:spChg>
        <pc:spChg chg="add mod">
          <ac:chgData name="Carmen Yau" userId="a9f31c8c-dd37-4b24-97fc-473b8bebe4e4" providerId="ADAL" clId="{4F3F711D-5A08-4D2B-AD27-8EA1C32EC6A0}" dt="2025-03-05T16:03:40.171" v="2206" actId="20577"/>
          <ac:spMkLst>
            <pc:docMk/>
            <pc:sldMk cId="1029245853" sldId="380"/>
            <ac:spMk id="4" creationId="{EB3CC49C-190D-884B-1CCD-F1457DE1FCAB}"/>
          </ac:spMkLst>
        </pc:spChg>
        <pc:graphicFrameChg chg="add mod modGraphic">
          <ac:chgData name="Carmen Yau" userId="a9f31c8c-dd37-4b24-97fc-473b8bebe4e4" providerId="ADAL" clId="{4F3F711D-5A08-4D2B-AD27-8EA1C32EC6A0}" dt="2025-03-05T16:03:52.309" v="2209" actId="1076"/>
          <ac:graphicFrameMkLst>
            <pc:docMk/>
            <pc:sldMk cId="1029245853" sldId="380"/>
            <ac:graphicFrameMk id="5" creationId="{38760469-6FA9-DDD1-3BC2-184FFA4B1AA8}"/>
          </ac:graphicFrameMkLst>
        </pc:graphicFrameChg>
      </pc:sldChg>
      <pc:sldChg chg="addSp delSp modSp new mod ord">
        <pc:chgData name="Carmen Yau" userId="a9f31c8c-dd37-4b24-97fc-473b8bebe4e4" providerId="ADAL" clId="{4F3F711D-5A08-4D2B-AD27-8EA1C32EC6A0}" dt="2025-03-05T16:18:30.221" v="2350" actId="20577"/>
        <pc:sldMkLst>
          <pc:docMk/>
          <pc:sldMk cId="3070517995" sldId="381"/>
        </pc:sldMkLst>
        <pc:spChg chg="del">
          <ac:chgData name="Carmen Yau" userId="a9f31c8c-dd37-4b24-97fc-473b8bebe4e4" providerId="ADAL" clId="{4F3F711D-5A08-4D2B-AD27-8EA1C32EC6A0}" dt="2025-03-05T16:04:35.335" v="2218" actId="478"/>
          <ac:spMkLst>
            <pc:docMk/>
            <pc:sldMk cId="3070517995" sldId="381"/>
            <ac:spMk id="2" creationId="{EA70915D-BB45-0ED3-6E33-87AA34553183}"/>
          </ac:spMkLst>
        </pc:spChg>
        <pc:spChg chg="del">
          <ac:chgData name="Carmen Yau" userId="a9f31c8c-dd37-4b24-97fc-473b8bebe4e4" providerId="ADAL" clId="{4F3F711D-5A08-4D2B-AD27-8EA1C32EC6A0}" dt="2025-03-05T16:04:39.660" v="2220" actId="478"/>
          <ac:spMkLst>
            <pc:docMk/>
            <pc:sldMk cId="3070517995" sldId="381"/>
            <ac:spMk id="3" creationId="{72ADA334-ED70-07DC-CAB3-83AB4272E75F}"/>
          </ac:spMkLst>
        </pc:spChg>
        <pc:spChg chg="add mod">
          <ac:chgData name="Carmen Yau" userId="a9f31c8c-dd37-4b24-97fc-473b8bebe4e4" providerId="ADAL" clId="{4F3F711D-5A08-4D2B-AD27-8EA1C32EC6A0}" dt="2025-03-05T16:17:04.627" v="2336" actId="1076"/>
          <ac:spMkLst>
            <pc:docMk/>
            <pc:sldMk cId="3070517995" sldId="381"/>
            <ac:spMk id="4" creationId="{AAF8EA9C-949D-414E-A0F3-41312847C699}"/>
          </ac:spMkLst>
        </pc:spChg>
        <pc:spChg chg="add mod">
          <ac:chgData name="Carmen Yau" userId="a9f31c8c-dd37-4b24-97fc-473b8bebe4e4" providerId="ADAL" clId="{4F3F711D-5A08-4D2B-AD27-8EA1C32EC6A0}" dt="2025-03-05T16:18:30.221" v="2350" actId="20577"/>
          <ac:spMkLst>
            <pc:docMk/>
            <pc:sldMk cId="3070517995" sldId="381"/>
            <ac:spMk id="5" creationId="{5EEC5B7F-00BF-4BCF-8BE5-63B0F6115AE6}"/>
          </ac:spMkLst>
        </pc:spChg>
        <pc:spChg chg="add mod">
          <ac:chgData name="Carmen Yau" userId="a9f31c8c-dd37-4b24-97fc-473b8bebe4e4" providerId="ADAL" clId="{4F3F711D-5A08-4D2B-AD27-8EA1C32EC6A0}" dt="2025-03-05T16:16:56.819" v="2335" actId="1076"/>
          <ac:spMkLst>
            <pc:docMk/>
            <pc:sldMk cId="3070517995" sldId="381"/>
            <ac:spMk id="6" creationId="{D813E000-C7B5-48B9-A81A-FB176058D608}"/>
          </ac:spMkLst>
        </pc:spChg>
      </pc:sldChg>
      <pc:sldChg chg="addSp modSp add mod ord">
        <pc:chgData name="Carmen Yau" userId="a9f31c8c-dd37-4b24-97fc-473b8bebe4e4" providerId="ADAL" clId="{4F3F711D-5A08-4D2B-AD27-8EA1C32EC6A0}" dt="2025-03-05T16:26:00.529" v="2455" actId="403"/>
        <pc:sldMkLst>
          <pc:docMk/>
          <pc:sldMk cId="1793594968" sldId="382"/>
        </pc:sldMkLst>
        <pc:spChg chg="mod">
          <ac:chgData name="Carmen Yau" userId="a9f31c8c-dd37-4b24-97fc-473b8bebe4e4" providerId="ADAL" clId="{4F3F711D-5A08-4D2B-AD27-8EA1C32EC6A0}" dt="2025-03-05T16:25:15.078" v="2420" actId="2711"/>
          <ac:spMkLst>
            <pc:docMk/>
            <pc:sldMk cId="1793594968" sldId="382"/>
            <ac:spMk id="2" creationId="{8212003C-8E08-B596-617F-67AD7CBAF094}"/>
          </ac:spMkLst>
        </pc:spChg>
        <pc:spChg chg="add mod">
          <ac:chgData name="Carmen Yau" userId="a9f31c8c-dd37-4b24-97fc-473b8bebe4e4" providerId="ADAL" clId="{4F3F711D-5A08-4D2B-AD27-8EA1C32EC6A0}" dt="2025-03-05T16:26:00.529" v="2455" actId="403"/>
          <ac:spMkLst>
            <pc:docMk/>
            <pc:sldMk cId="1793594968" sldId="382"/>
            <ac:spMk id="6" creationId="{3719F2D6-64D2-7719-AAD1-18C824C25102}"/>
          </ac:spMkLst>
        </pc:spChg>
        <pc:graphicFrameChg chg="mod modGraphic">
          <ac:chgData name="Carmen Yau" userId="a9f31c8c-dd37-4b24-97fc-473b8bebe4e4" providerId="ADAL" clId="{4F3F711D-5A08-4D2B-AD27-8EA1C32EC6A0}" dt="2025-03-05T16:22:37.402" v="2408" actId="14100"/>
          <ac:graphicFrameMkLst>
            <pc:docMk/>
            <pc:sldMk cId="1793594968" sldId="382"/>
            <ac:graphicFrameMk id="5" creationId="{A03C9304-2CFC-37C0-265F-C0F215826E8D}"/>
          </ac:graphicFrameMkLst>
        </pc:graphicFrameChg>
        <pc:picChg chg="add mod modCrop">
          <ac:chgData name="Carmen Yau" userId="a9f31c8c-dd37-4b24-97fc-473b8bebe4e4" providerId="ADAL" clId="{4F3F711D-5A08-4D2B-AD27-8EA1C32EC6A0}" dt="2025-03-05T16:25:07.350" v="2419" actId="1076"/>
          <ac:picMkLst>
            <pc:docMk/>
            <pc:sldMk cId="1793594968" sldId="382"/>
            <ac:picMk id="3" creationId="{BA4F39BB-0805-E5CB-4B6A-FC63E8B626B1}"/>
          </ac:picMkLst>
        </pc:picChg>
      </pc:sldChg>
      <pc:sldChg chg="addSp delSp modSp add mod">
        <pc:chgData name="Carmen Yau" userId="a9f31c8c-dd37-4b24-97fc-473b8bebe4e4" providerId="ADAL" clId="{4F3F711D-5A08-4D2B-AD27-8EA1C32EC6A0}" dt="2025-03-05T16:44:07.210" v="2641" actId="14100"/>
        <pc:sldMkLst>
          <pc:docMk/>
          <pc:sldMk cId="257261340" sldId="383"/>
        </pc:sldMkLst>
        <pc:spChg chg="add del mod">
          <ac:chgData name="Carmen Yau" userId="a9f31c8c-dd37-4b24-97fc-473b8bebe4e4" providerId="ADAL" clId="{4F3F711D-5A08-4D2B-AD27-8EA1C32EC6A0}" dt="2025-03-05T16:40:21.308" v="2609" actId="478"/>
          <ac:spMkLst>
            <pc:docMk/>
            <pc:sldMk cId="257261340" sldId="383"/>
            <ac:spMk id="6" creationId="{0585879B-97DB-6BA4-67D3-F255E4A23E0F}"/>
          </ac:spMkLst>
        </pc:spChg>
        <pc:graphicFrameChg chg="del">
          <ac:chgData name="Carmen Yau" userId="a9f31c8c-dd37-4b24-97fc-473b8bebe4e4" providerId="ADAL" clId="{4F3F711D-5A08-4D2B-AD27-8EA1C32EC6A0}" dt="2025-03-05T16:40:19.204" v="2608" actId="478"/>
          <ac:graphicFrameMkLst>
            <pc:docMk/>
            <pc:sldMk cId="257261340" sldId="383"/>
            <ac:graphicFrameMk id="4" creationId="{090BF791-17E2-930D-9ACC-3C6090F0DF34}"/>
          </ac:graphicFrameMkLst>
        </pc:graphicFrameChg>
        <pc:graphicFrameChg chg="mod">
          <ac:chgData name="Carmen Yau" userId="a9f31c8c-dd37-4b24-97fc-473b8bebe4e4" providerId="ADAL" clId="{4F3F711D-5A08-4D2B-AD27-8EA1C32EC6A0}" dt="2025-03-05T16:44:07.210" v="2641" actId="14100"/>
          <ac:graphicFrameMkLst>
            <pc:docMk/>
            <pc:sldMk cId="257261340" sldId="383"/>
            <ac:graphicFrameMk id="5" creationId="{C3355910-7206-9BAB-29A9-07524ADA8D54}"/>
          </ac:graphicFrameMkLst>
        </pc:graphicFrameChg>
      </pc:sldChg>
      <pc:sldChg chg="addSp delSp modSp new mod">
        <pc:chgData name="Carmen Yau" userId="a9f31c8c-dd37-4b24-97fc-473b8bebe4e4" providerId="ADAL" clId="{4F3F711D-5A08-4D2B-AD27-8EA1C32EC6A0}" dt="2025-03-06T17:44:49.670" v="2964" actId="207"/>
        <pc:sldMkLst>
          <pc:docMk/>
          <pc:sldMk cId="4194553005" sldId="384"/>
        </pc:sldMkLst>
        <pc:spChg chg="del mod">
          <ac:chgData name="Carmen Yau" userId="a9f31c8c-dd37-4b24-97fc-473b8bebe4e4" providerId="ADAL" clId="{4F3F711D-5A08-4D2B-AD27-8EA1C32EC6A0}" dt="2025-03-05T16:49:38.255" v="2696" actId="21"/>
          <ac:spMkLst>
            <pc:docMk/>
            <pc:sldMk cId="4194553005" sldId="384"/>
            <ac:spMk id="2" creationId="{CEDE673D-007A-5D2C-4A2D-5A44A124F0D6}"/>
          </ac:spMkLst>
        </pc:spChg>
        <pc:spChg chg="del mod">
          <ac:chgData name="Carmen Yau" userId="a9f31c8c-dd37-4b24-97fc-473b8bebe4e4" providerId="ADAL" clId="{4F3F711D-5A08-4D2B-AD27-8EA1C32EC6A0}" dt="2025-03-05T17:19:32.247" v="2739" actId="478"/>
          <ac:spMkLst>
            <pc:docMk/>
            <pc:sldMk cId="4194553005" sldId="384"/>
            <ac:spMk id="3" creationId="{B3EC2295-BF27-C6A4-950E-906686F760E7}"/>
          </ac:spMkLst>
        </pc:spChg>
        <pc:spChg chg="add mod">
          <ac:chgData name="Carmen Yau" userId="a9f31c8c-dd37-4b24-97fc-473b8bebe4e4" providerId="ADAL" clId="{4F3F711D-5A08-4D2B-AD27-8EA1C32EC6A0}" dt="2025-03-06T17:44:49.670" v="2964" actId="207"/>
          <ac:spMkLst>
            <pc:docMk/>
            <pc:sldMk cId="4194553005" sldId="384"/>
            <ac:spMk id="5" creationId="{C51237B8-4879-A6AE-075E-C46473754169}"/>
          </ac:spMkLst>
        </pc:spChg>
        <pc:spChg chg="add del mod">
          <ac:chgData name="Carmen Yau" userId="a9f31c8c-dd37-4b24-97fc-473b8bebe4e4" providerId="ADAL" clId="{4F3F711D-5A08-4D2B-AD27-8EA1C32EC6A0}" dt="2025-03-05T16:50:13.465" v="2706" actId="478"/>
          <ac:spMkLst>
            <pc:docMk/>
            <pc:sldMk cId="4194553005" sldId="384"/>
            <ac:spMk id="7" creationId="{571F7EE5-16AF-8B4D-9F70-A253AFDC7D5F}"/>
          </ac:spMkLst>
        </pc:spChg>
        <pc:spChg chg="add del mod">
          <ac:chgData name="Carmen Yau" userId="a9f31c8c-dd37-4b24-97fc-473b8bebe4e4" providerId="ADAL" clId="{4F3F711D-5A08-4D2B-AD27-8EA1C32EC6A0}" dt="2025-03-05T17:19:34.395" v="2740" actId="478"/>
          <ac:spMkLst>
            <pc:docMk/>
            <pc:sldMk cId="4194553005" sldId="384"/>
            <ac:spMk id="9" creationId="{2ADA2A49-51BD-AECB-BC62-CEDA2732E067}"/>
          </ac:spMkLst>
        </pc:spChg>
        <pc:spChg chg="add mod">
          <ac:chgData name="Carmen Yau" userId="a9f31c8c-dd37-4b24-97fc-473b8bebe4e4" providerId="ADAL" clId="{4F3F711D-5A08-4D2B-AD27-8EA1C32EC6A0}" dt="2025-03-05T17:28:09.442" v="2833" actId="1076"/>
          <ac:spMkLst>
            <pc:docMk/>
            <pc:sldMk cId="4194553005" sldId="384"/>
            <ac:spMk id="11" creationId="{E0D3978A-C150-9BAE-0902-A47128437C05}"/>
          </ac:spMkLst>
        </pc:spChg>
        <pc:spChg chg="add del mod">
          <ac:chgData name="Carmen Yau" userId="a9f31c8c-dd37-4b24-97fc-473b8bebe4e4" providerId="ADAL" clId="{4F3F711D-5A08-4D2B-AD27-8EA1C32EC6A0}" dt="2025-03-05T17:27:51.855" v="2828" actId="478"/>
          <ac:spMkLst>
            <pc:docMk/>
            <pc:sldMk cId="4194553005" sldId="384"/>
            <ac:spMk id="13" creationId="{C04AF721-8220-9171-2CD4-CF4823F1C770}"/>
          </ac:spMkLst>
        </pc:spChg>
        <pc:spChg chg="add del mod">
          <ac:chgData name="Carmen Yau" userId="a9f31c8c-dd37-4b24-97fc-473b8bebe4e4" providerId="ADAL" clId="{4F3F711D-5A08-4D2B-AD27-8EA1C32EC6A0}" dt="2025-03-05T17:23:09.410" v="2769" actId="478"/>
          <ac:spMkLst>
            <pc:docMk/>
            <pc:sldMk cId="4194553005" sldId="384"/>
            <ac:spMk id="15" creationId="{6EF227C8-D4B3-9D29-0E02-197487F0B457}"/>
          </ac:spMkLst>
        </pc:spChg>
        <pc:spChg chg="add mod">
          <ac:chgData name="Carmen Yau" userId="a9f31c8c-dd37-4b24-97fc-473b8bebe4e4" providerId="ADAL" clId="{4F3F711D-5A08-4D2B-AD27-8EA1C32EC6A0}" dt="2025-03-05T17:28:14.210" v="2834" actId="14100"/>
          <ac:spMkLst>
            <pc:docMk/>
            <pc:sldMk cId="4194553005" sldId="384"/>
            <ac:spMk id="17" creationId="{F013B32D-4230-9639-D853-04726E6ADD63}"/>
          </ac:spMkLst>
        </pc:spChg>
        <pc:picChg chg="add mod">
          <ac:chgData name="Carmen Yau" userId="a9f31c8c-dd37-4b24-97fc-473b8bebe4e4" providerId="ADAL" clId="{4F3F711D-5A08-4D2B-AD27-8EA1C32EC6A0}" dt="2025-03-05T17:28:05.632" v="2832" actId="1076"/>
          <ac:picMkLst>
            <pc:docMk/>
            <pc:sldMk cId="4194553005" sldId="384"/>
            <ac:picMk id="5122" creationId="{94ECEB12-6D49-1223-2E1E-1528DB0D5E88}"/>
          </ac:picMkLst>
        </pc:picChg>
      </pc:sldChg>
      <pc:sldChg chg="add ord">
        <pc:chgData name="Carmen Yau" userId="a9f31c8c-dd37-4b24-97fc-473b8bebe4e4" providerId="ADAL" clId="{4F3F711D-5A08-4D2B-AD27-8EA1C32EC6A0}" dt="2025-03-06T17:37:42.284" v="2936"/>
        <pc:sldMkLst>
          <pc:docMk/>
          <pc:sldMk cId="771168068" sldId="385"/>
        </pc:sldMkLst>
      </pc:sldChg>
      <pc:sldChg chg="new del">
        <pc:chgData name="Carmen Yau" userId="a9f31c8c-dd37-4b24-97fc-473b8bebe4e4" providerId="ADAL" clId="{4F3F711D-5A08-4D2B-AD27-8EA1C32EC6A0}" dt="2025-03-05T17:36:49.913" v="2933" actId="47"/>
        <pc:sldMkLst>
          <pc:docMk/>
          <pc:sldMk cId="3398939702" sldId="385"/>
        </pc:sldMkLst>
      </pc:sldChg>
      <pc:sldChg chg="delSp modSp new mod">
        <pc:chgData name="Carmen Yau" userId="a9f31c8c-dd37-4b24-97fc-473b8bebe4e4" providerId="ADAL" clId="{4F3F711D-5A08-4D2B-AD27-8EA1C32EC6A0}" dt="2025-03-06T17:51:12.374" v="3589" actId="6549"/>
        <pc:sldMkLst>
          <pc:docMk/>
          <pc:sldMk cId="953806111" sldId="386"/>
        </pc:sldMkLst>
        <pc:spChg chg="del">
          <ac:chgData name="Carmen Yau" userId="a9f31c8c-dd37-4b24-97fc-473b8bebe4e4" providerId="ADAL" clId="{4F3F711D-5A08-4D2B-AD27-8EA1C32EC6A0}" dt="2025-03-06T17:50:33.545" v="3570" actId="478"/>
          <ac:spMkLst>
            <pc:docMk/>
            <pc:sldMk cId="953806111" sldId="386"/>
            <ac:spMk id="2" creationId="{04D7E8A6-7A81-92C2-F491-D11FCA098294}"/>
          </ac:spMkLst>
        </pc:spChg>
        <pc:spChg chg="mod">
          <ac:chgData name="Carmen Yau" userId="a9f31c8c-dd37-4b24-97fc-473b8bebe4e4" providerId="ADAL" clId="{4F3F711D-5A08-4D2B-AD27-8EA1C32EC6A0}" dt="2025-03-06T17:51:12.374" v="3589" actId="6549"/>
          <ac:spMkLst>
            <pc:docMk/>
            <pc:sldMk cId="953806111" sldId="386"/>
            <ac:spMk id="3" creationId="{C33C052E-4C35-5A44-3CE1-1F491AEA6237}"/>
          </ac:spMkLst>
        </pc:spChg>
      </pc:sldChg>
      <pc:sldMasterChg chg="delSldLayout">
        <pc:chgData name="Carmen Yau" userId="a9f31c8c-dd37-4b24-97fc-473b8bebe4e4" providerId="ADAL" clId="{4F3F711D-5A08-4D2B-AD27-8EA1C32EC6A0}" dt="2025-03-05T16:06:46.976" v="2239" actId="47"/>
        <pc:sldMasterMkLst>
          <pc:docMk/>
          <pc:sldMasterMk cId="3988942318" sldId="2147483853"/>
        </pc:sldMasterMkLst>
        <pc:sldLayoutChg chg="del">
          <pc:chgData name="Carmen Yau" userId="a9f31c8c-dd37-4b24-97fc-473b8bebe4e4" providerId="ADAL" clId="{4F3F711D-5A08-4D2B-AD27-8EA1C32EC6A0}" dt="2025-03-05T16:06:46.976" v="2239" actId="47"/>
          <pc:sldLayoutMkLst>
            <pc:docMk/>
            <pc:sldMasterMk cId="3988942318" sldId="2147483853"/>
            <pc:sldLayoutMk cId="3558031872" sldId="214748385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19B9A-245C-4279-8B78-D5A96BB9B19F}" type="doc">
      <dgm:prSet loTypeId="urn:microsoft.com/office/officeart/2008/layout/RadialCluster" loCatId="relationship" qsTypeId="urn:microsoft.com/office/officeart/2005/8/quickstyle/simple1" qsCatId="simple" csTypeId="urn:microsoft.com/office/officeart/2005/8/colors/accent3_2" csCatId="accent3" phldr="1"/>
      <dgm:spPr/>
      <dgm:t>
        <a:bodyPr/>
        <a:lstStyle/>
        <a:p>
          <a:endParaRPr lang="zh-HK" altLang="en-US"/>
        </a:p>
      </dgm:t>
    </dgm:pt>
    <dgm:pt modelId="{5677B1A5-2106-4F5C-8056-81D9425E9E3E}">
      <dgm:prSet phldrT="[文本]"/>
      <dgm:spPr/>
      <dgm:t>
        <a:bodyPr/>
        <a:lstStyle/>
        <a:p>
          <a:r>
            <a:rPr lang="en-US" altLang="zh-HK" b="1"/>
            <a:t>Domestic Violence</a:t>
          </a:r>
        </a:p>
        <a:p>
          <a:r>
            <a:rPr lang="en-US" altLang="zh-HK" b="1"/>
            <a:t>Against WwD</a:t>
          </a:r>
          <a:endParaRPr lang="zh-HK" altLang="en-US" b="1" dirty="0"/>
        </a:p>
      </dgm:t>
    </dgm:pt>
    <dgm:pt modelId="{1484C33C-F0BA-4E00-BBD5-3C23E3F8B3F9}" type="parTrans" cxnId="{AC81454C-3D25-49A6-8314-B01A849B2A91}">
      <dgm:prSet/>
      <dgm:spPr/>
      <dgm:t>
        <a:bodyPr/>
        <a:lstStyle/>
        <a:p>
          <a:endParaRPr lang="zh-HK" altLang="en-US">
            <a:solidFill>
              <a:srgbClr val="7030A0"/>
            </a:solidFill>
          </a:endParaRPr>
        </a:p>
      </dgm:t>
    </dgm:pt>
    <dgm:pt modelId="{7D8DC850-452B-4A33-8CDD-663DB7FCE8BA}" type="sibTrans" cxnId="{AC81454C-3D25-49A6-8314-B01A849B2A91}">
      <dgm:prSet/>
      <dgm:spPr/>
      <dgm:t>
        <a:bodyPr/>
        <a:lstStyle/>
        <a:p>
          <a:endParaRPr lang="zh-HK" altLang="en-US">
            <a:solidFill>
              <a:srgbClr val="7030A0"/>
            </a:solidFill>
          </a:endParaRPr>
        </a:p>
      </dgm:t>
    </dgm:pt>
    <dgm:pt modelId="{B0E97636-7302-4A43-BFEA-920B8A2AAD76}">
      <dgm:prSet phldrT="[文本]"/>
      <dgm:spPr/>
      <dgm:t>
        <a:bodyPr/>
        <a:lstStyle/>
        <a:p>
          <a:r>
            <a:rPr lang="en-US" altLang="zh-HK"/>
            <a:t>Physical Abuse  x 2</a:t>
          </a:r>
          <a:endParaRPr lang="zh-HK" altLang="en-US" dirty="0"/>
        </a:p>
      </dgm:t>
    </dgm:pt>
    <dgm:pt modelId="{A05ED900-0D22-4F24-8467-65A6893B115B}" type="parTrans" cxnId="{AAAAB33C-5EAE-41E8-8BA9-248787ABC744}">
      <dgm:prSet/>
      <dgm:spPr/>
      <dgm:t>
        <a:bodyPr/>
        <a:lstStyle/>
        <a:p>
          <a:endParaRPr lang="zh-HK" altLang="en-US">
            <a:solidFill>
              <a:srgbClr val="7030A0"/>
            </a:solidFill>
          </a:endParaRPr>
        </a:p>
      </dgm:t>
    </dgm:pt>
    <dgm:pt modelId="{FB9F1350-E036-422D-B089-AC493BA8CE96}" type="sibTrans" cxnId="{AAAAB33C-5EAE-41E8-8BA9-248787ABC744}">
      <dgm:prSet/>
      <dgm:spPr/>
      <dgm:t>
        <a:bodyPr/>
        <a:lstStyle/>
        <a:p>
          <a:endParaRPr lang="zh-HK" altLang="en-US">
            <a:solidFill>
              <a:srgbClr val="7030A0"/>
            </a:solidFill>
          </a:endParaRPr>
        </a:p>
      </dgm:t>
    </dgm:pt>
    <dgm:pt modelId="{B6B74896-C5DC-4537-B7C5-FFE570491BF0}">
      <dgm:prSet phldrT="[文本]"/>
      <dgm:spPr/>
      <dgm:t>
        <a:bodyPr/>
        <a:lstStyle/>
        <a:p>
          <a:r>
            <a:rPr lang="en-US" altLang="zh-TW"/>
            <a:t>Forced sexual activities x 3</a:t>
          </a:r>
          <a:endParaRPr lang="zh-HK" altLang="en-US" dirty="0"/>
        </a:p>
      </dgm:t>
    </dgm:pt>
    <dgm:pt modelId="{CEE8CF65-51AC-4487-ABC6-8E1C4914DCE1}" type="parTrans" cxnId="{3B4CFB53-4DF1-467F-9E0D-D0154AD3EC74}">
      <dgm:prSet/>
      <dgm:spPr/>
      <dgm:t>
        <a:bodyPr/>
        <a:lstStyle/>
        <a:p>
          <a:endParaRPr lang="zh-HK" altLang="en-US">
            <a:solidFill>
              <a:srgbClr val="7030A0"/>
            </a:solidFill>
          </a:endParaRPr>
        </a:p>
      </dgm:t>
    </dgm:pt>
    <dgm:pt modelId="{88201BBD-5CD0-44E5-8263-A5CC5F54D5EB}" type="sibTrans" cxnId="{3B4CFB53-4DF1-467F-9E0D-D0154AD3EC74}">
      <dgm:prSet/>
      <dgm:spPr/>
      <dgm:t>
        <a:bodyPr/>
        <a:lstStyle/>
        <a:p>
          <a:endParaRPr lang="zh-HK" altLang="en-US">
            <a:solidFill>
              <a:srgbClr val="7030A0"/>
            </a:solidFill>
          </a:endParaRPr>
        </a:p>
      </dgm:t>
    </dgm:pt>
    <dgm:pt modelId="{107FEB78-5925-4AA9-B08A-732CA9A05E34}">
      <dgm:prSet phldrT="[文本]"/>
      <dgm:spPr/>
      <dgm:t>
        <a:bodyPr/>
        <a:lstStyle/>
        <a:p>
          <a:r>
            <a:rPr lang="en-US" altLang="zh-HK"/>
            <a:t>Intended negligence </a:t>
          </a:r>
          <a:endParaRPr lang="zh-HK" altLang="en-US" dirty="0"/>
        </a:p>
      </dgm:t>
    </dgm:pt>
    <dgm:pt modelId="{044CB716-1488-48BB-8E81-5720EC940AD8}" type="parTrans" cxnId="{88856E1B-FC37-4115-859D-42B63450F292}">
      <dgm:prSet/>
      <dgm:spPr/>
      <dgm:t>
        <a:bodyPr/>
        <a:lstStyle/>
        <a:p>
          <a:endParaRPr lang="zh-HK" altLang="en-US">
            <a:solidFill>
              <a:srgbClr val="7030A0"/>
            </a:solidFill>
          </a:endParaRPr>
        </a:p>
      </dgm:t>
    </dgm:pt>
    <dgm:pt modelId="{B36C9764-1227-43B6-B8C0-065E12231DD9}" type="sibTrans" cxnId="{88856E1B-FC37-4115-859D-42B63450F292}">
      <dgm:prSet/>
      <dgm:spPr/>
      <dgm:t>
        <a:bodyPr/>
        <a:lstStyle/>
        <a:p>
          <a:endParaRPr lang="zh-HK" altLang="en-US">
            <a:solidFill>
              <a:srgbClr val="7030A0"/>
            </a:solidFill>
          </a:endParaRPr>
        </a:p>
      </dgm:t>
    </dgm:pt>
    <dgm:pt modelId="{6333E85E-2491-4E18-AA0D-285F16015C86}">
      <dgm:prSet phldrT="[文本]"/>
      <dgm:spPr/>
      <dgm:t>
        <a:bodyPr/>
        <a:lstStyle/>
        <a:p>
          <a:r>
            <a:rPr lang="en-US" altLang="zh-HK"/>
            <a:t>Social segregation</a:t>
          </a:r>
          <a:endParaRPr lang="zh-HK" altLang="en-US" dirty="0"/>
        </a:p>
      </dgm:t>
    </dgm:pt>
    <dgm:pt modelId="{C0A59329-4069-4E10-96D1-BA321883A7D3}" type="parTrans" cxnId="{20DEC083-5D22-4E73-8C95-EF0309B73486}">
      <dgm:prSet/>
      <dgm:spPr/>
      <dgm:t>
        <a:bodyPr/>
        <a:lstStyle/>
        <a:p>
          <a:endParaRPr lang="zh-HK" altLang="en-US">
            <a:solidFill>
              <a:srgbClr val="7030A0"/>
            </a:solidFill>
          </a:endParaRPr>
        </a:p>
      </dgm:t>
    </dgm:pt>
    <dgm:pt modelId="{A474610A-DDDC-4B3E-969C-9D350E9842D1}" type="sibTrans" cxnId="{20DEC083-5D22-4E73-8C95-EF0309B73486}">
      <dgm:prSet/>
      <dgm:spPr/>
      <dgm:t>
        <a:bodyPr/>
        <a:lstStyle/>
        <a:p>
          <a:endParaRPr lang="zh-HK" altLang="en-US">
            <a:solidFill>
              <a:srgbClr val="7030A0"/>
            </a:solidFill>
          </a:endParaRPr>
        </a:p>
      </dgm:t>
    </dgm:pt>
    <dgm:pt modelId="{D3E386C2-8CE9-4D05-9C8A-865ED6C337E5}">
      <dgm:prSet phldrT="[文本]"/>
      <dgm:spPr/>
      <dgm:t>
        <a:bodyPr/>
        <a:lstStyle/>
        <a:p>
          <a:r>
            <a:rPr lang="en-US" altLang="zh-HK"/>
            <a:t>Prohibited use of medical aids</a:t>
          </a:r>
          <a:endParaRPr lang="zh-HK" altLang="en-US" dirty="0"/>
        </a:p>
      </dgm:t>
    </dgm:pt>
    <dgm:pt modelId="{DB2C8FA0-48A1-45FD-9330-CD3D17F3C592}" type="parTrans" cxnId="{DF1279F2-1A80-4AD6-8DA3-C6829D342DD8}">
      <dgm:prSet/>
      <dgm:spPr/>
      <dgm:t>
        <a:bodyPr/>
        <a:lstStyle/>
        <a:p>
          <a:endParaRPr lang="zh-HK" altLang="en-US">
            <a:solidFill>
              <a:srgbClr val="7030A0"/>
            </a:solidFill>
          </a:endParaRPr>
        </a:p>
      </dgm:t>
    </dgm:pt>
    <dgm:pt modelId="{4E104314-D62C-4C02-955E-35F4E53F1543}" type="sibTrans" cxnId="{DF1279F2-1A80-4AD6-8DA3-C6829D342DD8}">
      <dgm:prSet/>
      <dgm:spPr/>
      <dgm:t>
        <a:bodyPr/>
        <a:lstStyle/>
        <a:p>
          <a:endParaRPr lang="zh-HK" altLang="en-US">
            <a:solidFill>
              <a:srgbClr val="7030A0"/>
            </a:solidFill>
          </a:endParaRPr>
        </a:p>
      </dgm:t>
    </dgm:pt>
    <dgm:pt modelId="{B0A018C8-BBE0-4DE5-BCEE-CAD239960DCF}">
      <dgm:prSet phldrT="[文本]"/>
      <dgm:spPr/>
      <dgm:t>
        <a:bodyPr/>
        <a:lstStyle/>
        <a:p>
          <a:r>
            <a:rPr lang="en-US" altLang="zh-HK"/>
            <a:t>Financial abuse</a:t>
          </a:r>
          <a:endParaRPr lang="zh-HK" altLang="en-US" dirty="0"/>
        </a:p>
      </dgm:t>
    </dgm:pt>
    <dgm:pt modelId="{9FC78CD4-57FB-4D16-BC9B-A70A8AC8CF8A}" type="parTrans" cxnId="{621FEFA6-EABF-49B6-B38B-1D8E071810DA}">
      <dgm:prSet/>
      <dgm:spPr/>
      <dgm:t>
        <a:bodyPr/>
        <a:lstStyle/>
        <a:p>
          <a:endParaRPr lang="zh-HK" altLang="en-US">
            <a:solidFill>
              <a:srgbClr val="7030A0"/>
            </a:solidFill>
          </a:endParaRPr>
        </a:p>
      </dgm:t>
    </dgm:pt>
    <dgm:pt modelId="{FA756A85-3CA8-4782-B298-4F5218038B88}" type="sibTrans" cxnId="{621FEFA6-EABF-49B6-B38B-1D8E071810DA}">
      <dgm:prSet/>
      <dgm:spPr/>
      <dgm:t>
        <a:bodyPr/>
        <a:lstStyle/>
        <a:p>
          <a:endParaRPr lang="zh-HK" altLang="en-US">
            <a:solidFill>
              <a:srgbClr val="7030A0"/>
            </a:solidFill>
          </a:endParaRPr>
        </a:p>
      </dgm:t>
    </dgm:pt>
    <dgm:pt modelId="{C9E806AA-5BEB-4568-A564-07DEAB031895}">
      <dgm:prSet phldrT="[文本]"/>
      <dgm:spPr/>
      <dgm:t>
        <a:bodyPr/>
        <a:lstStyle/>
        <a:p>
          <a:r>
            <a:rPr lang="en-US" altLang="zh-HK"/>
            <a:t>Invasion of privacy</a:t>
          </a:r>
          <a:endParaRPr lang="zh-HK" altLang="en-US" dirty="0"/>
        </a:p>
      </dgm:t>
    </dgm:pt>
    <dgm:pt modelId="{9EA24DA1-01E2-458A-A49B-E72C99EFC911}" type="parTrans" cxnId="{53C50C11-A06E-4A95-AAF6-DF0B908D8F6E}">
      <dgm:prSet/>
      <dgm:spPr/>
      <dgm:t>
        <a:bodyPr/>
        <a:lstStyle/>
        <a:p>
          <a:endParaRPr lang="zh-HK" altLang="en-US">
            <a:solidFill>
              <a:srgbClr val="7030A0"/>
            </a:solidFill>
          </a:endParaRPr>
        </a:p>
      </dgm:t>
    </dgm:pt>
    <dgm:pt modelId="{5D7B33BF-7C68-46FD-97C4-32FA5B8071E2}" type="sibTrans" cxnId="{53C50C11-A06E-4A95-AAF6-DF0B908D8F6E}">
      <dgm:prSet/>
      <dgm:spPr/>
      <dgm:t>
        <a:bodyPr/>
        <a:lstStyle/>
        <a:p>
          <a:endParaRPr lang="zh-HK" altLang="en-US">
            <a:solidFill>
              <a:srgbClr val="7030A0"/>
            </a:solidFill>
          </a:endParaRPr>
        </a:p>
      </dgm:t>
    </dgm:pt>
    <dgm:pt modelId="{DB23D422-4B39-4AA6-A111-03A80B7B6CD0}" type="pres">
      <dgm:prSet presAssocID="{F3819B9A-245C-4279-8B78-D5A96BB9B19F}" presName="Name0" presStyleCnt="0">
        <dgm:presLayoutVars>
          <dgm:chMax val="1"/>
          <dgm:chPref val="1"/>
          <dgm:dir/>
          <dgm:animOne val="branch"/>
          <dgm:animLvl val="lvl"/>
        </dgm:presLayoutVars>
      </dgm:prSet>
      <dgm:spPr/>
    </dgm:pt>
    <dgm:pt modelId="{AE76A9D8-CC28-4759-B3F9-250B272B3DC2}" type="pres">
      <dgm:prSet presAssocID="{5677B1A5-2106-4F5C-8056-81D9425E9E3E}" presName="singleCycle" presStyleCnt="0"/>
      <dgm:spPr/>
    </dgm:pt>
    <dgm:pt modelId="{7A99320D-551C-45B6-91E2-DEDAFA8378DA}" type="pres">
      <dgm:prSet presAssocID="{5677B1A5-2106-4F5C-8056-81D9425E9E3E}" presName="singleCenter" presStyleLbl="node1" presStyleIdx="0" presStyleCnt="8" custScaleX="104232">
        <dgm:presLayoutVars>
          <dgm:chMax val="7"/>
          <dgm:chPref val="7"/>
        </dgm:presLayoutVars>
      </dgm:prSet>
      <dgm:spPr/>
    </dgm:pt>
    <dgm:pt modelId="{225707EC-83A8-44BB-AAED-7E115DBDF2EE}" type="pres">
      <dgm:prSet presAssocID="{A05ED900-0D22-4F24-8467-65A6893B115B}" presName="Name56" presStyleLbl="parChTrans1D2" presStyleIdx="0" presStyleCnt="7"/>
      <dgm:spPr/>
    </dgm:pt>
    <dgm:pt modelId="{D5C2882D-712C-42E9-9405-68CCB87ADE0C}" type="pres">
      <dgm:prSet presAssocID="{B0E97636-7302-4A43-BFEA-920B8A2AAD76}" presName="text0" presStyleLbl="node1" presStyleIdx="1" presStyleCnt="8" custScaleX="184985" custRadScaleRad="78865" custRadScaleInc="7392">
        <dgm:presLayoutVars>
          <dgm:bulletEnabled val="1"/>
        </dgm:presLayoutVars>
      </dgm:prSet>
      <dgm:spPr/>
    </dgm:pt>
    <dgm:pt modelId="{499ED08C-5FAB-46DA-8051-E32F04905F45}" type="pres">
      <dgm:prSet presAssocID="{CEE8CF65-51AC-4487-ABC6-8E1C4914DCE1}" presName="Name56" presStyleLbl="parChTrans1D2" presStyleIdx="1" presStyleCnt="7"/>
      <dgm:spPr/>
    </dgm:pt>
    <dgm:pt modelId="{B9ECCE51-DB99-4C2B-BCE3-055DDDEDE638}" type="pres">
      <dgm:prSet presAssocID="{B6B74896-C5DC-4537-B7C5-FFE570491BF0}" presName="text0" presStyleLbl="node1" presStyleIdx="2" presStyleCnt="8" custScaleX="216092" custRadScaleRad="103477" custRadScaleInc="81339">
        <dgm:presLayoutVars>
          <dgm:bulletEnabled val="1"/>
        </dgm:presLayoutVars>
      </dgm:prSet>
      <dgm:spPr/>
    </dgm:pt>
    <dgm:pt modelId="{5E54EC84-BF5F-408E-BC99-7C20FDBF04F7}" type="pres">
      <dgm:prSet presAssocID="{044CB716-1488-48BB-8E81-5720EC940AD8}" presName="Name56" presStyleLbl="parChTrans1D2" presStyleIdx="2" presStyleCnt="7"/>
      <dgm:spPr/>
    </dgm:pt>
    <dgm:pt modelId="{F9F877FA-0A43-45AB-A918-6263D154EB46}" type="pres">
      <dgm:prSet presAssocID="{107FEB78-5925-4AA9-B08A-732CA9A05E34}" presName="text0" presStyleLbl="node1" presStyleIdx="3" presStyleCnt="8" custScaleX="199941">
        <dgm:presLayoutVars>
          <dgm:bulletEnabled val="1"/>
        </dgm:presLayoutVars>
      </dgm:prSet>
      <dgm:spPr/>
    </dgm:pt>
    <dgm:pt modelId="{9ADC017F-4624-41F6-94AE-C7D89F827005}" type="pres">
      <dgm:prSet presAssocID="{C0A59329-4069-4E10-96D1-BA321883A7D3}" presName="Name56" presStyleLbl="parChTrans1D2" presStyleIdx="3" presStyleCnt="7"/>
      <dgm:spPr/>
    </dgm:pt>
    <dgm:pt modelId="{9BD97F77-F647-4630-B2AE-A34F5F86BFC1}" type="pres">
      <dgm:prSet presAssocID="{6333E85E-2491-4E18-AA0D-285F16015C86}" presName="text0" presStyleLbl="node1" presStyleIdx="4" presStyleCnt="8" custScaleX="170500" custRadScaleRad="98091" custRadScaleInc="-46733">
        <dgm:presLayoutVars>
          <dgm:bulletEnabled val="1"/>
        </dgm:presLayoutVars>
      </dgm:prSet>
      <dgm:spPr/>
    </dgm:pt>
    <dgm:pt modelId="{B78498C4-21EA-4591-86D8-963F1DCE1745}" type="pres">
      <dgm:prSet presAssocID="{DB2C8FA0-48A1-45FD-9330-CD3D17F3C592}" presName="Name56" presStyleLbl="parChTrans1D2" presStyleIdx="4" presStyleCnt="7"/>
      <dgm:spPr/>
    </dgm:pt>
    <dgm:pt modelId="{2ABCF156-0D74-4FFB-841D-C1FDDA92F58F}" type="pres">
      <dgm:prSet presAssocID="{D3E386C2-8CE9-4D05-9C8A-865ED6C337E5}" presName="text0" presStyleLbl="node1" presStyleIdx="5" presStyleCnt="8" custScaleX="214173" custRadScaleRad="91778" custRadScaleInc="25596">
        <dgm:presLayoutVars>
          <dgm:bulletEnabled val="1"/>
        </dgm:presLayoutVars>
      </dgm:prSet>
      <dgm:spPr/>
    </dgm:pt>
    <dgm:pt modelId="{6F812E07-C9F8-425D-AD86-7EC174EE9011}" type="pres">
      <dgm:prSet presAssocID="{9FC78CD4-57FB-4D16-BC9B-A70A8AC8CF8A}" presName="Name56" presStyleLbl="parChTrans1D2" presStyleIdx="5" presStyleCnt="7"/>
      <dgm:spPr/>
    </dgm:pt>
    <dgm:pt modelId="{44FB6234-76F6-4AF7-80D9-7DBD50366334}" type="pres">
      <dgm:prSet presAssocID="{B0A018C8-BBE0-4DE5-BCEE-CAD239960DCF}" presName="text0" presStyleLbl="node1" presStyleIdx="6" presStyleCnt="8" custScaleX="153948">
        <dgm:presLayoutVars>
          <dgm:bulletEnabled val="1"/>
        </dgm:presLayoutVars>
      </dgm:prSet>
      <dgm:spPr/>
    </dgm:pt>
    <dgm:pt modelId="{FBFF19B2-1373-41E0-A0D6-8A2D72EBA015}" type="pres">
      <dgm:prSet presAssocID="{9EA24DA1-01E2-458A-A49B-E72C99EFC911}" presName="Name56" presStyleLbl="parChTrans1D2" presStyleIdx="6" presStyleCnt="7"/>
      <dgm:spPr/>
    </dgm:pt>
    <dgm:pt modelId="{D1CF2ED9-30F7-4E25-A0CD-0F4D21663FAE}" type="pres">
      <dgm:prSet presAssocID="{C9E806AA-5BEB-4568-A564-07DEAB031895}" presName="text0" presStyleLbl="node1" presStyleIdx="7" presStyleCnt="8" custScaleX="169197" custRadScaleRad="91944" custRadScaleInc="-66506">
        <dgm:presLayoutVars>
          <dgm:bulletEnabled val="1"/>
        </dgm:presLayoutVars>
      </dgm:prSet>
      <dgm:spPr/>
    </dgm:pt>
  </dgm:ptLst>
  <dgm:cxnLst>
    <dgm:cxn modelId="{1A9BCE06-39CB-4237-B15F-BB482A8C8AB9}" type="presOf" srcId="{CEE8CF65-51AC-4487-ABC6-8E1C4914DCE1}" destId="{499ED08C-5FAB-46DA-8051-E32F04905F45}" srcOrd="0" destOrd="0" presId="urn:microsoft.com/office/officeart/2008/layout/RadialCluster"/>
    <dgm:cxn modelId="{53C50C11-A06E-4A95-AAF6-DF0B908D8F6E}" srcId="{5677B1A5-2106-4F5C-8056-81D9425E9E3E}" destId="{C9E806AA-5BEB-4568-A564-07DEAB031895}" srcOrd="6" destOrd="0" parTransId="{9EA24DA1-01E2-458A-A49B-E72C99EFC911}" sibTransId="{5D7B33BF-7C68-46FD-97C4-32FA5B8071E2}"/>
    <dgm:cxn modelId="{88856E1B-FC37-4115-859D-42B63450F292}" srcId="{5677B1A5-2106-4F5C-8056-81D9425E9E3E}" destId="{107FEB78-5925-4AA9-B08A-732CA9A05E34}" srcOrd="2" destOrd="0" parTransId="{044CB716-1488-48BB-8E81-5720EC940AD8}" sibTransId="{B36C9764-1227-43B6-B8C0-065E12231DD9}"/>
    <dgm:cxn modelId="{52E77827-DA8A-443C-8A2A-3F26625B4698}" type="presOf" srcId="{D3E386C2-8CE9-4D05-9C8A-865ED6C337E5}" destId="{2ABCF156-0D74-4FFB-841D-C1FDDA92F58F}" srcOrd="0" destOrd="0" presId="urn:microsoft.com/office/officeart/2008/layout/RadialCluster"/>
    <dgm:cxn modelId="{92451E2A-A754-43F1-B4E1-722AB4DBAFB2}" type="presOf" srcId="{B6B74896-C5DC-4537-B7C5-FFE570491BF0}" destId="{B9ECCE51-DB99-4C2B-BCE3-055DDDEDE638}" srcOrd="0" destOrd="0" presId="urn:microsoft.com/office/officeart/2008/layout/RadialCluster"/>
    <dgm:cxn modelId="{152B4D39-5C61-4DF5-88E8-E3C16D903470}" type="presOf" srcId="{9EA24DA1-01E2-458A-A49B-E72C99EFC911}" destId="{FBFF19B2-1373-41E0-A0D6-8A2D72EBA015}" srcOrd="0" destOrd="0" presId="urn:microsoft.com/office/officeart/2008/layout/RadialCluster"/>
    <dgm:cxn modelId="{AAAAB33C-5EAE-41E8-8BA9-248787ABC744}" srcId="{5677B1A5-2106-4F5C-8056-81D9425E9E3E}" destId="{B0E97636-7302-4A43-BFEA-920B8A2AAD76}" srcOrd="0" destOrd="0" parTransId="{A05ED900-0D22-4F24-8467-65A6893B115B}" sibTransId="{FB9F1350-E036-422D-B089-AC493BA8CE96}"/>
    <dgm:cxn modelId="{D08E525E-99CC-4044-98DE-325EC7A5004D}" type="presOf" srcId="{DB2C8FA0-48A1-45FD-9330-CD3D17F3C592}" destId="{B78498C4-21EA-4591-86D8-963F1DCE1745}" srcOrd="0" destOrd="0" presId="urn:microsoft.com/office/officeart/2008/layout/RadialCluster"/>
    <dgm:cxn modelId="{E7591264-E91E-45A5-A87E-9F8281442BCB}" type="presOf" srcId="{C0A59329-4069-4E10-96D1-BA321883A7D3}" destId="{9ADC017F-4624-41F6-94AE-C7D89F827005}" srcOrd="0" destOrd="0" presId="urn:microsoft.com/office/officeart/2008/layout/RadialCluster"/>
    <dgm:cxn modelId="{AC81454C-3D25-49A6-8314-B01A849B2A91}" srcId="{F3819B9A-245C-4279-8B78-D5A96BB9B19F}" destId="{5677B1A5-2106-4F5C-8056-81D9425E9E3E}" srcOrd="0" destOrd="0" parTransId="{1484C33C-F0BA-4E00-BBD5-3C23E3F8B3F9}" sibTransId="{7D8DC850-452B-4A33-8CDD-663DB7FCE8BA}"/>
    <dgm:cxn modelId="{3B4CFB53-4DF1-467F-9E0D-D0154AD3EC74}" srcId="{5677B1A5-2106-4F5C-8056-81D9425E9E3E}" destId="{B6B74896-C5DC-4537-B7C5-FFE570491BF0}" srcOrd="1" destOrd="0" parTransId="{CEE8CF65-51AC-4487-ABC6-8E1C4914DCE1}" sibTransId="{88201BBD-5CD0-44E5-8263-A5CC5F54D5EB}"/>
    <dgm:cxn modelId="{D2474157-7B52-48C3-9038-C107447D3F26}" type="presOf" srcId="{6333E85E-2491-4E18-AA0D-285F16015C86}" destId="{9BD97F77-F647-4630-B2AE-A34F5F86BFC1}" srcOrd="0" destOrd="0" presId="urn:microsoft.com/office/officeart/2008/layout/RadialCluster"/>
    <dgm:cxn modelId="{162AD07A-7C62-438D-823A-D64C849558F1}" type="presOf" srcId="{044CB716-1488-48BB-8E81-5720EC940AD8}" destId="{5E54EC84-BF5F-408E-BC99-7C20FDBF04F7}" srcOrd="0" destOrd="0" presId="urn:microsoft.com/office/officeart/2008/layout/RadialCluster"/>
    <dgm:cxn modelId="{20DEC083-5D22-4E73-8C95-EF0309B73486}" srcId="{5677B1A5-2106-4F5C-8056-81D9425E9E3E}" destId="{6333E85E-2491-4E18-AA0D-285F16015C86}" srcOrd="3" destOrd="0" parTransId="{C0A59329-4069-4E10-96D1-BA321883A7D3}" sibTransId="{A474610A-DDDC-4B3E-969C-9D350E9842D1}"/>
    <dgm:cxn modelId="{B7D46198-553D-4C82-91EA-CC7D009D4B15}" type="presOf" srcId="{C9E806AA-5BEB-4568-A564-07DEAB031895}" destId="{D1CF2ED9-30F7-4E25-A0CD-0F4D21663FAE}" srcOrd="0" destOrd="0" presId="urn:microsoft.com/office/officeart/2008/layout/RadialCluster"/>
    <dgm:cxn modelId="{5911459A-D15D-46EB-9F15-62ED69A59978}" type="presOf" srcId="{B0E97636-7302-4A43-BFEA-920B8A2AAD76}" destId="{D5C2882D-712C-42E9-9405-68CCB87ADE0C}" srcOrd="0" destOrd="0" presId="urn:microsoft.com/office/officeart/2008/layout/RadialCluster"/>
    <dgm:cxn modelId="{621FEFA6-EABF-49B6-B38B-1D8E071810DA}" srcId="{5677B1A5-2106-4F5C-8056-81D9425E9E3E}" destId="{B0A018C8-BBE0-4DE5-BCEE-CAD239960DCF}" srcOrd="5" destOrd="0" parTransId="{9FC78CD4-57FB-4D16-BC9B-A70A8AC8CF8A}" sibTransId="{FA756A85-3CA8-4782-B298-4F5218038B88}"/>
    <dgm:cxn modelId="{06C921AD-A762-47A2-9E48-7AB8F7A5334B}" type="presOf" srcId="{5677B1A5-2106-4F5C-8056-81D9425E9E3E}" destId="{7A99320D-551C-45B6-91E2-DEDAFA8378DA}" srcOrd="0" destOrd="0" presId="urn:microsoft.com/office/officeart/2008/layout/RadialCluster"/>
    <dgm:cxn modelId="{A7E018BE-5A29-48E5-B67D-757689FC626E}" type="presOf" srcId="{107FEB78-5925-4AA9-B08A-732CA9A05E34}" destId="{F9F877FA-0A43-45AB-A918-6263D154EB46}" srcOrd="0" destOrd="0" presId="urn:microsoft.com/office/officeart/2008/layout/RadialCluster"/>
    <dgm:cxn modelId="{717980BE-D1AF-4AE9-BE58-3ACF158FA330}" type="presOf" srcId="{F3819B9A-245C-4279-8B78-D5A96BB9B19F}" destId="{DB23D422-4B39-4AA6-A111-03A80B7B6CD0}" srcOrd="0" destOrd="0" presId="urn:microsoft.com/office/officeart/2008/layout/RadialCluster"/>
    <dgm:cxn modelId="{7AEE54CC-BE40-4486-8F11-DB3C8B85E26D}" type="presOf" srcId="{A05ED900-0D22-4F24-8467-65A6893B115B}" destId="{225707EC-83A8-44BB-AAED-7E115DBDF2EE}" srcOrd="0" destOrd="0" presId="urn:microsoft.com/office/officeart/2008/layout/RadialCluster"/>
    <dgm:cxn modelId="{DF1279F2-1A80-4AD6-8DA3-C6829D342DD8}" srcId="{5677B1A5-2106-4F5C-8056-81D9425E9E3E}" destId="{D3E386C2-8CE9-4D05-9C8A-865ED6C337E5}" srcOrd="4" destOrd="0" parTransId="{DB2C8FA0-48A1-45FD-9330-CD3D17F3C592}" sibTransId="{4E104314-D62C-4C02-955E-35F4E53F1543}"/>
    <dgm:cxn modelId="{4359AFF2-A045-472A-A163-D721682EDBB2}" type="presOf" srcId="{B0A018C8-BBE0-4DE5-BCEE-CAD239960DCF}" destId="{44FB6234-76F6-4AF7-80D9-7DBD50366334}" srcOrd="0" destOrd="0" presId="urn:microsoft.com/office/officeart/2008/layout/RadialCluster"/>
    <dgm:cxn modelId="{33A825FB-715B-4D64-BA41-CBABC9FFEE44}" type="presOf" srcId="{9FC78CD4-57FB-4D16-BC9B-A70A8AC8CF8A}" destId="{6F812E07-C9F8-425D-AD86-7EC174EE9011}" srcOrd="0" destOrd="0" presId="urn:microsoft.com/office/officeart/2008/layout/RadialCluster"/>
    <dgm:cxn modelId="{99AC8258-15D3-474A-A8C1-07CE9DE93793}" type="presParOf" srcId="{DB23D422-4B39-4AA6-A111-03A80B7B6CD0}" destId="{AE76A9D8-CC28-4759-B3F9-250B272B3DC2}" srcOrd="0" destOrd="0" presId="urn:microsoft.com/office/officeart/2008/layout/RadialCluster"/>
    <dgm:cxn modelId="{6FCEBACF-7A83-466C-AA91-7C03B3541D7B}" type="presParOf" srcId="{AE76A9D8-CC28-4759-B3F9-250B272B3DC2}" destId="{7A99320D-551C-45B6-91E2-DEDAFA8378DA}" srcOrd="0" destOrd="0" presId="urn:microsoft.com/office/officeart/2008/layout/RadialCluster"/>
    <dgm:cxn modelId="{3D4548A5-6DCC-401C-96FF-23734D9F8591}" type="presParOf" srcId="{AE76A9D8-CC28-4759-B3F9-250B272B3DC2}" destId="{225707EC-83A8-44BB-AAED-7E115DBDF2EE}" srcOrd="1" destOrd="0" presId="urn:microsoft.com/office/officeart/2008/layout/RadialCluster"/>
    <dgm:cxn modelId="{C3A48F3C-A003-4B3B-9350-DAD8E8576720}" type="presParOf" srcId="{AE76A9D8-CC28-4759-B3F9-250B272B3DC2}" destId="{D5C2882D-712C-42E9-9405-68CCB87ADE0C}" srcOrd="2" destOrd="0" presId="urn:microsoft.com/office/officeart/2008/layout/RadialCluster"/>
    <dgm:cxn modelId="{B2A747A1-6708-4C8A-85AF-9C4E0A41E514}" type="presParOf" srcId="{AE76A9D8-CC28-4759-B3F9-250B272B3DC2}" destId="{499ED08C-5FAB-46DA-8051-E32F04905F45}" srcOrd="3" destOrd="0" presId="urn:microsoft.com/office/officeart/2008/layout/RadialCluster"/>
    <dgm:cxn modelId="{29323B4F-E92F-4DAD-8668-67ADEB8AFA39}" type="presParOf" srcId="{AE76A9D8-CC28-4759-B3F9-250B272B3DC2}" destId="{B9ECCE51-DB99-4C2B-BCE3-055DDDEDE638}" srcOrd="4" destOrd="0" presId="urn:microsoft.com/office/officeart/2008/layout/RadialCluster"/>
    <dgm:cxn modelId="{1B0345FD-86E3-401A-8833-CDFF7FDBB550}" type="presParOf" srcId="{AE76A9D8-CC28-4759-B3F9-250B272B3DC2}" destId="{5E54EC84-BF5F-408E-BC99-7C20FDBF04F7}" srcOrd="5" destOrd="0" presId="urn:microsoft.com/office/officeart/2008/layout/RadialCluster"/>
    <dgm:cxn modelId="{539180F8-B14D-4258-A2BF-C5CFE239C1C3}" type="presParOf" srcId="{AE76A9D8-CC28-4759-B3F9-250B272B3DC2}" destId="{F9F877FA-0A43-45AB-A918-6263D154EB46}" srcOrd="6" destOrd="0" presId="urn:microsoft.com/office/officeart/2008/layout/RadialCluster"/>
    <dgm:cxn modelId="{C49FDF5F-54FA-4922-81DD-347CEEEBCD0F}" type="presParOf" srcId="{AE76A9D8-CC28-4759-B3F9-250B272B3DC2}" destId="{9ADC017F-4624-41F6-94AE-C7D89F827005}" srcOrd="7" destOrd="0" presId="urn:microsoft.com/office/officeart/2008/layout/RadialCluster"/>
    <dgm:cxn modelId="{452CC66E-12A9-46A7-903A-8BEDE5CB60DD}" type="presParOf" srcId="{AE76A9D8-CC28-4759-B3F9-250B272B3DC2}" destId="{9BD97F77-F647-4630-B2AE-A34F5F86BFC1}" srcOrd="8" destOrd="0" presId="urn:microsoft.com/office/officeart/2008/layout/RadialCluster"/>
    <dgm:cxn modelId="{AAD3E4D9-C97D-4C97-A82E-A8C8122E9FB6}" type="presParOf" srcId="{AE76A9D8-CC28-4759-B3F9-250B272B3DC2}" destId="{B78498C4-21EA-4591-86D8-963F1DCE1745}" srcOrd="9" destOrd="0" presId="urn:microsoft.com/office/officeart/2008/layout/RadialCluster"/>
    <dgm:cxn modelId="{65575689-6693-40DE-9661-4706A6D19583}" type="presParOf" srcId="{AE76A9D8-CC28-4759-B3F9-250B272B3DC2}" destId="{2ABCF156-0D74-4FFB-841D-C1FDDA92F58F}" srcOrd="10" destOrd="0" presId="urn:microsoft.com/office/officeart/2008/layout/RadialCluster"/>
    <dgm:cxn modelId="{3FC5D457-1D2F-4971-B718-89233E8955C7}" type="presParOf" srcId="{AE76A9D8-CC28-4759-B3F9-250B272B3DC2}" destId="{6F812E07-C9F8-425D-AD86-7EC174EE9011}" srcOrd="11" destOrd="0" presId="urn:microsoft.com/office/officeart/2008/layout/RadialCluster"/>
    <dgm:cxn modelId="{9280B87A-C09A-49F2-B1F2-689B7721D2AD}" type="presParOf" srcId="{AE76A9D8-CC28-4759-B3F9-250B272B3DC2}" destId="{44FB6234-76F6-4AF7-80D9-7DBD50366334}" srcOrd="12" destOrd="0" presId="urn:microsoft.com/office/officeart/2008/layout/RadialCluster"/>
    <dgm:cxn modelId="{631CE061-5898-4AD2-8F1E-8DE7BA85A209}" type="presParOf" srcId="{AE76A9D8-CC28-4759-B3F9-250B272B3DC2}" destId="{FBFF19B2-1373-41E0-A0D6-8A2D72EBA015}" srcOrd="13" destOrd="0" presId="urn:microsoft.com/office/officeart/2008/layout/RadialCluster"/>
    <dgm:cxn modelId="{397791BC-4FE8-4263-9568-F637F3A68DB3}" type="presParOf" srcId="{AE76A9D8-CC28-4759-B3F9-250B272B3DC2}" destId="{D1CF2ED9-30F7-4E25-A0CD-0F4D21663FAE}"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14C72F-12AE-4B6F-9CEE-A517C31DB5DD}"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GB"/>
        </a:p>
      </dgm:t>
    </dgm:pt>
    <dgm:pt modelId="{590B794F-7313-44C1-A758-07BF7CCB19B0}">
      <dgm:prSet/>
      <dgm:spPr/>
      <dgm:t>
        <a:bodyPr/>
        <a:lstStyle/>
        <a:p>
          <a:r>
            <a:rPr lang="en-GB" dirty="0"/>
            <a:t>Lack of Legal Protection and Enforcement</a:t>
          </a:r>
        </a:p>
      </dgm:t>
    </dgm:pt>
    <dgm:pt modelId="{68907BD7-6F61-4AE1-A39B-65D8D11DD60E}" type="parTrans" cxnId="{979DF327-1FAA-460C-8C0D-D3CDA0211711}">
      <dgm:prSet/>
      <dgm:spPr/>
      <dgm:t>
        <a:bodyPr/>
        <a:lstStyle/>
        <a:p>
          <a:endParaRPr lang="en-GB"/>
        </a:p>
      </dgm:t>
    </dgm:pt>
    <dgm:pt modelId="{73DDF0B7-A985-4CEB-BA37-6199FA7933FF}" type="sibTrans" cxnId="{979DF327-1FAA-460C-8C0D-D3CDA0211711}">
      <dgm:prSet/>
      <dgm:spPr/>
      <dgm:t>
        <a:bodyPr/>
        <a:lstStyle/>
        <a:p>
          <a:endParaRPr lang="en-GB"/>
        </a:p>
      </dgm:t>
    </dgm:pt>
    <dgm:pt modelId="{FE5CE382-5C40-4520-B16C-B4C2578775BF}">
      <dgm:prSet custT="1"/>
      <dgm:spPr/>
      <dgm:t>
        <a:bodyPr/>
        <a:lstStyle/>
        <a:p>
          <a:r>
            <a:rPr lang="en-GB" sz="1600" dirty="0"/>
            <a:t>China passed its first Anti-Domestic Violence Law in 2016, but enforcement remains weak.</a:t>
          </a:r>
        </a:p>
      </dgm:t>
    </dgm:pt>
    <dgm:pt modelId="{F9E81CF5-6494-43B2-A8C0-0A30459005B6}" type="parTrans" cxnId="{A9A918B5-C8B3-4FF4-9252-FF18A4F2AF14}">
      <dgm:prSet/>
      <dgm:spPr/>
      <dgm:t>
        <a:bodyPr/>
        <a:lstStyle/>
        <a:p>
          <a:endParaRPr lang="en-GB"/>
        </a:p>
      </dgm:t>
    </dgm:pt>
    <dgm:pt modelId="{27A34935-702A-4B80-B320-0513E0A16FBA}" type="sibTrans" cxnId="{A9A918B5-C8B3-4FF4-9252-FF18A4F2AF14}">
      <dgm:prSet/>
      <dgm:spPr/>
      <dgm:t>
        <a:bodyPr/>
        <a:lstStyle/>
        <a:p>
          <a:endParaRPr lang="en-GB"/>
        </a:p>
      </dgm:t>
    </dgm:pt>
    <dgm:pt modelId="{644860D2-0B55-4C33-8040-E747FB5AACE9}">
      <dgm:prSet/>
      <dgm:spPr/>
      <dgm:t>
        <a:bodyPr/>
        <a:lstStyle/>
        <a:p>
          <a:r>
            <a:rPr lang="en-GB" dirty="0"/>
            <a:t>Lack of Support Services</a:t>
          </a:r>
        </a:p>
      </dgm:t>
    </dgm:pt>
    <dgm:pt modelId="{63F23390-D55E-44B6-A18E-96702668152A}" type="parTrans" cxnId="{9A78351B-6692-4E17-9018-8D55C5FFE434}">
      <dgm:prSet/>
      <dgm:spPr/>
      <dgm:t>
        <a:bodyPr/>
        <a:lstStyle/>
        <a:p>
          <a:endParaRPr lang="en-GB"/>
        </a:p>
      </dgm:t>
    </dgm:pt>
    <dgm:pt modelId="{9486BE48-AEB9-48D1-A94D-DEDB0312E82B}" type="sibTrans" cxnId="{9A78351B-6692-4E17-9018-8D55C5FFE434}">
      <dgm:prSet/>
      <dgm:spPr/>
      <dgm:t>
        <a:bodyPr/>
        <a:lstStyle/>
        <a:p>
          <a:endParaRPr lang="en-GB"/>
        </a:p>
      </dgm:t>
    </dgm:pt>
    <dgm:pt modelId="{2969F997-1D63-4CAE-8809-633007280A38}">
      <dgm:prSet/>
      <dgm:spPr/>
      <dgm:t>
        <a:bodyPr/>
        <a:lstStyle/>
        <a:p>
          <a:r>
            <a:rPr lang="en-GB" dirty="0"/>
            <a:t>Shelters for domestic violence survivors are few and often inaccessible for women with disabilities.</a:t>
          </a:r>
        </a:p>
      </dgm:t>
    </dgm:pt>
    <dgm:pt modelId="{1E730226-771A-483F-8C9C-2FEBB975C8CA}" type="parTrans" cxnId="{2DA584C8-B21A-40A5-8544-66DD2B09A0C2}">
      <dgm:prSet/>
      <dgm:spPr/>
      <dgm:t>
        <a:bodyPr/>
        <a:lstStyle/>
        <a:p>
          <a:endParaRPr lang="en-GB"/>
        </a:p>
      </dgm:t>
    </dgm:pt>
    <dgm:pt modelId="{4157C765-D9B3-47A4-A889-DC8D30E68B0C}" type="sibTrans" cxnId="{2DA584C8-B21A-40A5-8544-66DD2B09A0C2}">
      <dgm:prSet/>
      <dgm:spPr/>
      <dgm:t>
        <a:bodyPr/>
        <a:lstStyle/>
        <a:p>
          <a:endParaRPr lang="en-GB"/>
        </a:p>
      </dgm:t>
    </dgm:pt>
    <dgm:pt modelId="{FE03CDB9-EBE7-45A0-8FF7-D4C8A973175A}">
      <dgm:prSet/>
      <dgm:spPr/>
      <dgm:t>
        <a:bodyPr/>
        <a:lstStyle/>
        <a:p>
          <a:r>
            <a:rPr lang="en-GB" dirty="0"/>
            <a:t>Limited Awareness and Advocacy</a:t>
          </a:r>
        </a:p>
      </dgm:t>
    </dgm:pt>
    <dgm:pt modelId="{53999A7A-6CFE-4A2D-AA36-7248F93F4EC9}" type="parTrans" cxnId="{95DBC374-458C-4E6F-88DD-E0140A8941E8}">
      <dgm:prSet/>
      <dgm:spPr/>
      <dgm:t>
        <a:bodyPr/>
        <a:lstStyle/>
        <a:p>
          <a:endParaRPr lang="en-GB"/>
        </a:p>
      </dgm:t>
    </dgm:pt>
    <dgm:pt modelId="{C67C3317-AA7B-4583-BC99-F6C12D019078}" type="sibTrans" cxnId="{95DBC374-458C-4E6F-88DD-E0140A8941E8}">
      <dgm:prSet/>
      <dgm:spPr/>
      <dgm:t>
        <a:bodyPr/>
        <a:lstStyle/>
        <a:p>
          <a:endParaRPr lang="en-GB"/>
        </a:p>
      </dgm:t>
    </dgm:pt>
    <dgm:pt modelId="{76144AFA-5741-4CB1-9163-665F8B292723}">
      <dgm:prSet/>
      <dgm:spPr/>
      <dgm:t>
        <a:bodyPr/>
        <a:lstStyle/>
        <a:p>
          <a:r>
            <a:rPr lang="en-GB" dirty="0"/>
            <a:t>Domestic violence, especially against disabled women, is rarely discussed in mainstream media.</a:t>
          </a:r>
        </a:p>
      </dgm:t>
    </dgm:pt>
    <dgm:pt modelId="{0E4DCBEF-422D-403E-9644-F4C955EDAE1A}" type="parTrans" cxnId="{35066352-70DB-403D-B5F0-A7E79355DCE2}">
      <dgm:prSet/>
      <dgm:spPr/>
      <dgm:t>
        <a:bodyPr/>
        <a:lstStyle/>
        <a:p>
          <a:endParaRPr lang="en-GB"/>
        </a:p>
      </dgm:t>
    </dgm:pt>
    <dgm:pt modelId="{56AC0868-372C-4CAD-B9A9-B1FBEAA7FC87}" type="sibTrans" cxnId="{35066352-70DB-403D-B5F0-A7E79355DCE2}">
      <dgm:prSet/>
      <dgm:spPr/>
      <dgm:t>
        <a:bodyPr/>
        <a:lstStyle/>
        <a:p>
          <a:endParaRPr lang="en-GB"/>
        </a:p>
      </dgm:t>
    </dgm:pt>
    <dgm:pt modelId="{B705FAB6-BFF3-4A97-928F-6BA050874617}">
      <dgm:prSet custT="1"/>
      <dgm:spPr/>
      <dgm:t>
        <a:bodyPr/>
        <a:lstStyle/>
        <a:p>
          <a:r>
            <a:rPr lang="en-GB" sz="1600" dirty="0"/>
            <a:t>Many police and social workers see domestic violence as a "private family matter", discouraging intervention.</a:t>
          </a:r>
        </a:p>
      </dgm:t>
    </dgm:pt>
    <dgm:pt modelId="{C356E331-3249-494B-862A-301D15D12455}" type="parTrans" cxnId="{A6874379-E54E-4E37-A862-DBCFFCE08A9C}">
      <dgm:prSet/>
      <dgm:spPr/>
      <dgm:t>
        <a:bodyPr/>
        <a:lstStyle/>
        <a:p>
          <a:endParaRPr lang="en-GB"/>
        </a:p>
      </dgm:t>
    </dgm:pt>
    <dgm:pt modelId="{48EBEF9B-FAA7-446F-8660-472FDAF520C5}" type="sibTrans" cxnId="{A6874379-E54E-4E37-A862-DBCFFCE08A9C}">
      <dgm:prSet/>
      <dgm:spPr/>
      <dgm:t>
        <a:bodyPr/>
        <a:lstStyle/>
        <a:p>
          <a:endParaRPr lang="en-GB"/>
        </a:p>
      </dgm:t>
    </dgm:pt>
    <dgm:pt modelId="{805AAB3A-58A4-427F-AAAB-460D49A7541B}">
      <dgm:prSet custT="1"/>
      <dgm:spPr/>
      <dgm:t>
        <a:bodyPr/>
        <a:lstStyle/>
        <a:p>
          <a:r>
            <a:rPr lang="en-GB" sz="1600" dirty="0"/>
            <a:t>Legal and social services are not always accessible to disabled women, due to physical barriers, lack of sign language interpreters, or lack of information in accessible formats.</a:t>
          </a:r>
        </a:p>
      </dgm:t>
    </dgm:pt>
    <dgm:pt modelId="{48B7486D-5D7A-4B9F-B2E1-A956232CF373}" type="parTrans" cxnId="{9FAE3559-F25F-4D65-B2A1-3B92B6147E86}">
      <dgm:prSet/>
      <dgm:spPr/>
      <dgm:t>
        <a:bodyPr/>
        <a:lstStyle/>
        <a:p>
          <a:endParaRPr lang="en-GB"/>
        </a:p>
      </dgm:t>
    </dgm:pt>
    <dgm:pt modelId="{D10E7A02-F13B-4DDA-9AF6-085C46E83E4C}" type="sibTrans" cxnId="{9FAE3559-F25F-4D65-B2A1-3B92B6147E86}">
      <dgm:prSet/>
      <dgm:spPr/>
      <dgm:t>
        <a:bodyPr/>
        <a:lstStyle/>
        <a:p>
          <a:endParaRPr lang="en-GB"/>
        </a:p>
      </dgm:t>
    </dgm:pt>
    <dgm:pt modelId="{2FEF6044-4A29-4503-8881-2DDD9D93FD59}">
      <dgm:prSet/>
      <dgm:spPr/>
      <dgm:t>
        <a:bodyPr/>
        <a:lstStyle/>
        <a:p>
          <a:r>
            <a:rPr lang="en-GB"/>
            <a:t>Many domestic violence hotlines lack trained staff to assist disabled women, particularly those with sensory or cognitive impairments.</a:t>
          </a:r>
          <a:endParaRPr lang="en-GB" dirty="0"/>
        </a:p>
      </dgm:t>
    </dgm:pt>
    <dgm:pt modelId="{4C9ACE6B-B469-4C18-A2E5-2816A87BEF45}" type="parTrans" cxnId="{A6C8BF80-F124-4067-B312-74E72709E1CF}">
      <dgm:prSet/>
      <dgm:spPr/>
      <dgm:t>
        <a:bodyPr/>
        <a:lstStyle/>
        <a:p>
          <a:endParaRPr lang="en-GB"/>
        </a:p>
      </dgm:t>
    </dgm:pt>
    <dgm:pt modelId="{01C1AFD6-71E5-43E3-8523-B2F17FDA2661}" type="sibTrans" cxnId="{A6C8BF80-F124-4067-B312-74E72709E1CF}">
      <dgm:prSet/>
      <dgm:spPr/>
      <dgm:t>
        <a:bodyPr/>
        <a:lstStyle/>
        <a:p>
          <a:endParaRPr lang="en-GB"/>
        </a:p>
      </dgm:t>
    </dgm:pt>
    <dgm:pt modelId="{E61F3D62-A589-4B8E-9C40-98B8953A3703}">
      <dgm:prSet/>
      <dgm:spPr/>
      <dgm:t>
        <a:bodyPr/>
        <a:lstStyle/>
        <a:p>
          <a:r>
            <a:rPr lang="en-GB"/>
            <a:t>Disability </a:t>
          </a:r>
          <a:r>
            <a:rPr lang="en-GB" dirty="0"/>
            <a:t>rights and feminist movements in China face government restrictions, limiting advocacy efforts.</a:t>
          </a:r>
        </a:p>
      </dgm:t>
    </dgm:pt>
    <dgm:pt modelId="{91720BF7-6FA5-47A3-9228-4F1C6747B3AB}" type="parTrans" cxnId="{A54E31C8-001B-499C-8CC2-86F82C0E97E5}">
      <dgm:prSet/>
      <dgm:spPr/>
      <dgm:t>
        <a:bodyPr/>
        <a:lstStyle/>
        <a:p>
          <a:endParaRPr lang="en-GB"/>
        </a:p>
      </dgm:t>
    </dgm:pt>
    <dgm:pt modelId="{46AC3CA8-0BF2-47FD-82D8-85C0F35CA99F}" type="sibTrans" cxnId="{A54E31C8-001B-499C-8CC2-86F82C0E97E5}">
      <dgm:prSet/>
      <dgm:spPr/>
      <dgm:t>
        <a:bodyPr/>
        <a:lstStyle/>
        <a:p>
          <a:endParaRPr lang="en-GB"/>
        </a:p>
      </dgm:t>
    </dgm:pt>
    <dgm:pt modelId="{7037699A-12F1-469E-8D44-F03DCA739CC6}" type="pres">
      <dgm:prSet presAssocID="{8714C72F-12AE-4B6F-9CEE-A517C31DB5DD}" presName="theList" presStyleCnt="0">
        <dgm:presLayoutVars>
          <dgm:dir/>
          <dgm:animLvl val="lvl"/>
          <dgm:resizeHandles val="exact"/>
        </dgm:presLayoutVars>
      </dgm:prSet>
      <dgm:spPr/>
    </dgm:pt>
    <dgm:pt modelId="{F6AF07C1-0950-4029-AB6B-0567B7E9554E}" type="pres">
      <dgm:prSet presAssocID="{590B794F-7313-44C1-A758-07BF7CCB19B0}" presName="compNode" presStyleCnt="0"/>
      <dgm:spPr/>
    </dgm:pt>
    <dgm:pt modelId="{F4B5AAE5-FBFF-4354-A3F9-41B304C5D19D}" type="pres">
      <dgm:prSet presAssocID="{590B794F-7313-44C1-A758-07BF7CCB19B0}" presName="aNode" presStyleLbl="bgShp" presStyleIdx="0" presStyleCnt="3" custScaleX="112461"/>
      <dgm:spPr/>
    </dgm:pt>
    <dgm:pt modelId="{9D5DB794-C3BE-4099-A3EF-9C24A87B2951}" type="pres">
      <dgm:prSet presAssocID="{590B794F-7313-44C1-A758-07BF7CCB19B0}" presName="textNode" presStyleLbl="bgShp" presStyleIdx="0" presStyleCnt="3"/>
      <dgm:spPr/>
    </dgm:pt>
    <dgm:pt modelId="{1A990D3A-7E29-45A2-BB66-4DC193884515}" type="pres">
      <dgm:prSet presAssocID="{590B794F-7313-44C1-A758-07BF7CCB19B0}" presName="compChildNode" presStyleCnt="0"/>
      <dgm:spPr/>
    </dgm:pt>
    <dgm:pt modelId="{C7432063-E8D6-44F8-96F2-C9961D885570}" type="pres">
      <dgm:prSet presAssocID="{590B794F-7313-44C1-A758-07BF7CCB19B0}" presName="theInnerList" presStyleCnt="0"/>
      <dgm:spPr/>
    </dgm:pt>
    <dgm:pt modelId="{B996D07D-5C9B-4BE2-A9B3-967BB529F530}" type="pres">
      <dgm:prSet presAssocID="{FE5CE382-5C40-4520-B16C-B4C2578775BF}" presName="childNode" presStyleLbl="node1" presStyleIdx="0" presStyleCnt="7" custScaleX="119968">
        <dgm:presLayoutVars>
          <dgm:bulletEnabled val="1"/>
        </dgm:presLayoutVars>
      </dgm:prSet>
      <dgm:spPr/>
    </dgm:pt>
    <dgm:pt modelId="{BEA76740-9389-44B0-8FA5-A19A54310F96}" type="pres">
      <dgm:prSet presAssocID="{FE5CE382-5C40-4520-B16C-B4C2578775BF}" presName="aSpace2" presStyleCnt="0"/>
      <dgm:spPr/>
    </dgm:pt>
    <dgm:pt modelId="{FCCB12A1-CB39-4439-B3CC-E19AF3F7C7AA}" type="pres">
      <dgm:prSet presAssocID="{B705FAB6-BFF3-4A97-928F-6BA050874617}" presName="childNode" presStyleLbl="node1" presStyleIdx="1" presStyleCnt="7" custScaleX="123553">
        <dgm:presLayoutVars>
          <dgm:bulletEnabled val="1"/>
        </dgm:presLayoutVars>
      </dgm:prSet>
      <dgm:spPr/>
    </dgm:pt>
    <dgm:pt modelId="{CABDFD0F-DC15-4F91-9522-E08843BD659B}" type="pres">
      <dgm:prSet presAssocID="{B705FAB6-BFF3-4A97-928F-6BA050874617}" presName="aSpace2" presStyleCnt="0"/>
      <dgm:spPr/>
    </dgm:pt>
    <dgm:pt modelId="{813E051D-5CD7-4DF8-BE8D-23643C79079C}" type="pres">
      <dgm:prSet presAssocID="{805AAB3A-58A4-427F-AAAB-460D49A7541B}" presName="childNode" presStyleLbl="node1" presStyleIdx="2" presStyleCnt="7" custScaleX="123105" custScaleY="140636">
        <dgm:presLayoutVars>
          <dgm:bulletEnabled val="1"/>
        </dgm:presLayoutVars>
      </dgm:prSet>
      <dgm:spPr/>
    </dgm:pt>
    <dgm:pt modelId="{6F056D12-525F-40F8-94EE-5DAA70113BD1}" type="pres">
      <dgm:prSet presAssocID="{590B794F-7313-44C1-A758-07BF7CCB19B0}" presName="aSpace" presStyleCnt="0"/>
      <dgm:spPr/>
    </dgm:pt>
    <dgm:pt modelId="{CDA0D1E0-6C54-4F0B-9AAE-FF394B8A0DC7}" type="pres">
      <dgm:prSet presAssocID="{644860D2-0B55-4C33-8040-E747FB5AACE9}" presName="compNode" presStyleCnt="0"/>
      <dgm:spPr/>
    </dgm:pt>
    <dgm:pt modelId="{146925AE-D11E-4B85-A158-C8A68895B700}" type="pres">
      <dgm:prSet presAssocID="{644860D2-0B55-4C33-8040-E747FB5AACE9}" presName="aNode" presStyleLbl="bgShp" presStyleIdx="1" presStyleCnt="3"/>
      <dgm:spPr/>
    </dgm:pt>
    <dgm:pt modelId="{68248C37-9B17-4989-939C-1691CCDFD7B8}" type="pres">
      <dgm:prSet presAssocID="{644860D2-0B55-4C33-8040-E747FB5AACE9}" presName="textNode" presStyleLbl="bgShp" presStyleIdx="1" presStyleCnt="3"/>
      <dgm:spPr/>
    </dgm:pt>
    <dgm:pt modelId="{B79A83AE-AD42-4420-8D22-BAE7793A3899}" type="pres">
      <dgm:prSet presAssocID="{644860D2-0B55-4C33-8040-E747FB5AACE9}" presName="compChildNode" presStyleCnt="0"/>
      <dgm:spPr/>
    </dgm:pt>
    <dgm:pt modelId="{7154738E-B2E5-4282-B61D-BE3670246FEF}" type="pres">
      <dgm:prSet presAssocID="{644860D2-0B55-4C33-8040-E747FB5AACE9}" presName="theInnerList" presStyleCnt="0"/>
      <dgm:spPr/>
    </dgm:pt>
    <dgm:pt modelId="{2092CA99-A082-459D-A6E0-B9571BB3EE7A}" type="pres">
      <dgm:prSet presAssocID="{2969F997-1D63-4CAE-8809-633007280A38}" presName="childNode" presStyleLbl="node1" presStyleIdx="3" presStyleCnt="7">
        <dgm:presLayoutVars>
          <dgm:bulletEnabled val="1"/>
        </dgm:presLayoutVars>
      </dgm:prSet>
      <dgm:spPr/>
    </dgm:pt>
    <dgm:pt modelId="{0FD064D6-A425-493D-AC6E-9097FBD3C6E3}" type="pres">
      <dgm:prSet presAssocID="{2969F997-1D63-4CAE-8809-633007280A38}" presName="aSpace2" presStyleCnt="0"/>
      <dgm:spPr/>
    </dgm:pt>
    <dgm:pt modelId="{56FE398C-1C32-473F-8393-6783ECECF27C}" type="pres">
      <dgm:prSet presAssocID="{2FEF6044-4A29-4503-8881-2DDD9D93FD59}" presName="childNode" presStyleLbl="node1" presStyleIdx="4" presStyleCnt="7">
        <dgm:presLayoutVars>
          <dgm:bulletEnabled val="1"/>
        </dgm:presLayoutVars>
      </dgm:prSet>
      <dgm:spPr/>
    </dgm:pt>
    <dgm:pt modelId="{FEC7B594-3094-4065-B5A6-70BB73440AFE}" type="pres">
      <dgm:prSet presAssocID="{644860D2-0B55-4C33-8040-E747FB5AACE9}" presName="aSpace" presStyleCnt="0"/>
      <dgm:spPr/>
    </dgm:pt>
    <dgm:pt modelId="{78C6B8CE-CC1A-4857-BE21-926C3C22021C}" type="pres">
      <dgm:prSet presAssocID="{FE03CDB9-EBE7-45A0-8FF7-D4C8A973175A}" presName="compNode" presStyleCnt="0"/>
      <dgm:spPr/>
    </dgm:pt>
    <dgm:pt modelId="{A05801AD-F5EE-481D-BC2C-C930F11118D9}" type="pres">
      <dgm:prSet presAssocID="{FE03CDB9-EBE7-45A0-8FF7-D4C8A973175A}" presName="aNode" presStyleLbl="bgShp" presStyleIdx="2" presStyleCnt="3"/>
      <dgm:spPr/>
    </dgm:pt>
    <dgm:pt modelId="{C4174F8F-CE2E-4E71-B04F-4E042C6DB060}" type="pres">
      <dgm:prSet presAssocID="{FE03CDB9-EBE7-45A0-8FF7-D4C8A973175A}" presName="textNode" presStyleLbl="bgShp" presStyleIdx="2" presStyleCnt="3"/>
      <dgm:spPr/>
    </dgm:pt>
    <dgm:pt modelId="{1B238A5E-CD2D-472E-A9CD-7CEA7BE312E5}" type="pres">
      <dgm:prSet presAssocID="{FE03CDB9-EBE7-45A0-8FF7-D4C8A973175A}" presName="compChildNode" presStyleCnt="0"/>
      <dgm:spPr/>
    </dgm:pt>
    <dgm:pt modelId="{4CA532BC-1F2D-4F68-BADE-E3157BF39E28}" type="pres">
      <dgm:prSet presAssocID="{FE03CDB9-EBE7-45A0-8FF7-D4C8A973175A}" presName="theInnerList" presStyleCnt="0"/>
      <dgm:spPr/>
    </dgm:pt>
    <dgm:pt modelId="{E87314E7-5277-48A7-BA2A-D72020396139}" type="pres">
      <dgm:prSet presAssocID="{76144AFA-5741-4CB1-9163-665F8B292723}" presName="childNode" presStyleLbl="node1" presStyleIdx="5" presStyleCnt="7">
        <dgm:presLayoutVars>
          <dgm:bulletEnabled val="1"/>
        </dgm:presLayoutVars>
      </dgm:prSet>
      <dgm:spPr/>
    </dgm:pt>
    <dgm:pt modelId="{FC70D496-22F7-4FE3-B0D9-8F8C913DD58F}" type="pres">
      <dgm:prSet presAssocID="{76144AFA-5741-4CB1-9163-665F8B292723}" presName="aSpace2" presStyleCnt="0"/>
      <dgm:spPr/>
    </dgm:pt>
    <dgm:pt modelId="{51A955AE-7B5B-4D52-B624-3AC88006AC8C}" type="pres">
      <dgm:prSet presAssocID="{E61F3D62-A589-4B8E-9C40-98B8953A3703}" presName="childNode" presStyleLbl="node1" presStyleIdx="6" presStyleCnt="7">
        <dgm:presLayoutVars>
          <dgm:bulletEnabled val="1"/>
        </dgm:presLayoutVars>
      </dgm:prSet>
      <dgm:spPr/>
    </dgm:pt>
  </dgm:ptLst>
  <dgm:cxnLst>
    <dgm:cxn modelId="{37FE9406-8780-4CC5-BB72-55B2BBF36B80}" type="presOf" srcId="{FE03CDB9-EBE7-45A0-8FF7-D4C8A973175A}" destId="{A05801AD-F5EE-481D-BC2C-C930F11118D9}" srcOrd="0" destOrd="0" presId="urn:microsoft.com/office/officeart/2005/8/layout/lProcess2"/>
    <dgm:cxn modelId="{3C288511-0CC7-4DD7-AB6E-15E1025C6442}" type="presOf" srcId="{FE03CDB9-EBE7-45A0-8FF7-D4C8A973175A}" destId="{C4174F8F-CE2E-4E71-B04F-4E042C6DB060}" srcOrd="1" destOrd="0" presId="urn:microsoft.com/office/officeart/2005/8/layout/lProcess2"/>
    <dgm:cxn modelId="{9A78351B-6692-4E17-9018-8D55C5FFE434}" srcId="{8714C72F-12AE-4B6F-9CEE-A517C31DB5DD}" destId="{644860D2-0B55-4C33-8040-E747FB5AACE9}" srcOrd="1" destOrd="0" parTransId="{63F23390-D55E-44B6-A18E-96702668152A}" sibTransId="{9486BE48-AEB9-48D1-A94D-DEDB0312E82B}"/>
    <dgm:cxn modelId="{979DF327-1FAA-460C-8C0D-D3CDA0211711}" srcId="{8714C72F-12AE-4B6F-9CEE-A517C31DB5DD}" destId="{590B794F-7313-44C1-A758-07BF7CCB19B0}" srcOrd="0" destOrd="0" parTransId="{68907BD7-6F61-4AE1-A39B-65D8D11DD60E}" sibTransId="{73DDF0B7-A985-4CEB-BA37-6199FA7933FF}"/>
    <dgm:cxn modelId="{B692896B-6E20-42BE-A115-5601E584F1BB}" type="presOf" srcId="{644860D2-0B55-4C33-8040-E747FB5AACE9}" destId="{146925AE-D11E-4B85-A158-C8A68895B700}" srcOrd="0" destOrd="0" presId="urn:microsoft.com/office/officeart/2005/8/layout/lProcess2"/>
    <dgm:cxn modelId="{7138F44C-15C4-46E3-8457-37E3DD629CA6}" type="presOf" srcId="{2969F997-1D63-4CAE-8809-633007280A38}" destId="{2092CA99-A082-459D-A6E0-B9571BB3EE7A}" srcOrd="0" destOrd="0" presId="urn:microsoft.com/office/officeart/2005/8/layout/lProcess2"/>
    <dgm:cxn modelId="{27DAEF4E-0487-4C7F-BA22-9D0E6EDEA837}" type="presOf" srcId="{805AAB3A-58A4-427F-AAAB-460D49A7541B}" destId="{813E051D-5CD7-4DF8-BE8D-23643C79079C}" srcOrd="0" destOrd="0" presId="urn:microsoft.com/office/officeart/2005/8/layout/lProcess2"/>
    <dgm:cxn modelId="{35066352-70DB-403D-B5F0-A7E79355DCE2}" srcId="{FE03CDB9-EBE7-45A0-8FF7-D4C8A973175A}" destId="{76144AFA-5741-4CB1-9163-665F8B292723}" srcOrd="0" destOrd="0" parTransId="{0E4DCBEF-422D-403E-9644-F4C955EDAE1A}" sibTransId="{56AC0868-372C-4CAD-B9A9-B1FBEAA7FC87}"/>
    <dgm:cxn modelId="{D0FCB452-A790-4774-AF97-6170B0BE2E0F}" type="presOf" srcId="{FE5CE382-5C40-4520-B16C-B4C2578775BF}" destId="{B996D07D-5C9B-4BE2-A9B3-967BB529F530}" srcOrd="0" destOrd="0" presId="urn:microsoft.com/office/officeart/2005/8/layout/lProcess2"/>
    <dgm:cxn modelId="{40B51653-EC04-42B8-B89C-9BC3D4607280}" type="presOf" srcId="{590B794F-7313-44C1-A758-07BF7CCB19B0}" destId="{9D5DB794-C3BE-4099-A3EF-9C24A87B2951}" srcOrd="1" destOrd="0" presId="urn:microsoft.com/office/officeart/2005/8/layout/lProcess2"/>
    <dgm:cxn modelId="{95DBC374-458C-4E6F-88DD-E0140A8941E8}" srcId="{8714C72F-12AE-4B6F-9CEE-A517C31DB5DD}" destId="{FE03CDB9-EBE7-45A0-8FF7-D4C8A973175A}" srcOrd="2" destOrd="0" parTransId="{53999A7A-6CFE-4A2D-AA36-7248F93F4EC9}" sibTransId="{C67C3317-AA7B-4583-BC99-F6C12D019078}"/>
    <dgm:cxn modelId="{9FAE3559-F25F-4D65-B2A1-3B92B6147E86}" srcId="{590B794F-7313-44C1-A758-07BF7CCB19B0}" destId="{805AAB3A-58A4-427F-AAAB-460D49A7541B}" srcOrd="2" destOrd="0" parTransId="{48B7486D-5D7A-4B9F-B2E1-A956232CF373}" sibTransId="{D10E7A02-F13B-4DDA-9AF6-085C46E83E4C}"/>
    <dgm:cxn modelId="{A6874379-E54E-4E37-A862-DBCFFCE08A9C}" srcId="{590B794F-7313-44C1-A758-07BF7CCB19B0}" destId="{B705FAB6-BFF3-4A97-928F-6BA050874617}" srcOrd="1" destOrd="0" parTransId="{C356E331-3249-494B-862A-301D15D12455}" sibTransId="{48EBEF9B-FAA7-446F-8660-472FDAF520C5}"/>
    <dgm:cxn modelId="{9AA04E5A-8DC8-4E35-8D2A-48DB55C21CED}" type="presOf" srcId="{76144AFA-5741-4CB1-9163-665F8B292723}" destId="{E87314E7-5277-48A7-BA2A-D72020396139}" srcOrd="0" destOrd="0" presId="urn:microsoft.com/office/officeart/2005/8/layout/lProcess2"/>
    <dgm:cxn modelId="{A6C8BF80-F124-4067-B312-74E72709E1CF}" srcId="{644860D2-0B55-4C33-8040-E747FB5AACE9}" destId="{2FEF6044-4A29-4503-8881-2DDD9D93FD59}" srcOrd="1" destOrd="0" parTransId="{4C9ACE6B-B469-4C18-A2E5-2816A87BEF45}" sibTransId="{01C1AFD6-71E5-43E3-8523-B2F17FDA2661}"/>
    <dgm:cxn modelId="{91E63589-F21D-4C3D-8EEE-251671735BBE}" type="presOf" srcId="{2FEF6044-4A29-4503-8881-2DDD9D93FD59}" destId="{56FE398C-1C32-473F-8393-6783ECECF27C}" srcOrd="0" destOrd="0" presId="urn:microsoft.com/office/officeart/2005/8/layout/lProcess2"/>
    <dgm:cxn modelId="{FBA88D8C-A2B8-49EE-89CB-A2B9113E556A}" type="presOf" srcId="{B705FAB6-BFF3-4A97-928F-6BA050874617}" destId="{FCCB12A1-CB39-4439-B3CC-E19AF3F7C7AA}" srcOrd="0" destOrd="0" presId="urn:microsoft.com/office/officeart/2005/8/layout/lProcess2"/>
    <dgm:cxn modelId="{17F146A4-24DF-41F3-A599-E26084D56C89}" type="presOf" srcId="{8714C72F-12AE-4B6F-9CEE-A517C31DB5DD}" destId="{7037699A-12F1-469E-8D44-F03DCA739CC6}" srcOrd="0" destOrd="0" presId="urn:microsoft.com/office/officeart/2005/8/layout/lProcess2"/>
    <dgm:cxn modelId="{637C79B3-62ED-48A8-A444-7F4214FCC112}" type="presOf" srcId="{644860D2-0B55-4C33-8040-E747FB5AACE9}" destId="{68248C37-9B17-4989-939C-1691CCDFD7B8}" srcOrd="1" destOrd="0" presId="urn:microsoft.com/office/officeart/2005/8/layout/lProcess2"/>
    <dgm:cxn modelId="{A9A918B5-C8B3-4FF4-9252-FF18A4F2AF14}" srcId="{590B794F-7313-44C1-A758-07BF7CCB19B0}" destId="{FE5CE382-5C40-4520-B16C-B4C2578775BF}" srcOrd="0" destOrd="0" parTransId="{F9E81CF5-6494-43B2-A8C0-0A30459005B6}" sibTransId="{27A34935-702A-4B80-B320-0513E0A16FBA}"/>
    <dgm:cxn modelId="{69FCDCBA-8D0D-4831-93A9-A08D1A466519}" type="presOf" srcId="{590B794F-7313-44C1-A758-07BF7CCB19B0}" destId="{F4B5AAE5-FBFF-4354-A3F9-41B304C5D19D}" srcOrd="0" destOrd="0" presId="urn:microsoft.com/office/officeart/2005/8/layout/lProcess2"/>
    <dgm:cxn modelId="{814592BD-7446-47A1-9B4F-F83ABD920494}" type="presOf" srcId="{E61F3D62-A589-4B8E-9C40-98B8953A3703}" destId="{51A955AE-7B5B-4D52-B624-3AC88006AC8C}" srcOrd="0" destOrd="0" presId="urn:microsoft.com/office/officeart/2005/8/layout/lProcess2"/>
    <dgm:cxn modelId="{A54E31C8-001B-499C-8CC2-86F82C0E97E5}" srcId="{FE03CDB9-EBE7-45A0-8FF7-D4C8A973175A}" destId="{E61F3D62-A589-4B8E-9C40-98B8953A3703}" srcOrd="1" destOrd="0" parTransId="{91720BF7-6FA5-47A3-9228-4F1C6747B3AB}" sibTransId="{46AC3CA8-0BF2-47FD-82D8-85C0F35CA99F}"/>
    <dgm:cxn modelId="{2DA584C8-B21A-40A5-8544-66DD2B09A0C2}" srcId="{644860D2-0B55-4C33-8040-E747FB5AACE9}" destId="{2969F997-1D63-4CAE-8809-633007280A38}" srcOrd="0" destOrd="0" parTransId="{1E730226-771A-483F-8C9C-2FEBB975C8CA}" sibTransId="{4157C765-D9B3-47A4-A889-DC8D30E68B0C}"/>
    <dgm:cxn modelId="{CD576416-B72F-4188-91CD-BC36A82769FF}" type="presParOf" srcId="{7037699A-12F1-469E-8D44-F03DCA739CC6}" destId="{F6AF07C1-0950-4029-AB6B-0567B7E9554E}" srcOrd="0" destOrd="0" presId="urn:microsoft.com/office/officeart/2005/8/layout/lProcess2"/>
    <dgm:cxn modelId="{A5955FBA-EEE6-410C-AF88-1654D4DDF1BE}" type="presParOf" srcId="{F6AF07C1-0950-4029-AB6B-0567B7E9554E}" destId="{F4B5AAE5-FBFF-4354-A3F9-41B304C5D19D}" srcOrd="0" destOrd="0" presId="urn:microsoft.com/office/officeart/2005/8/layout/lProcess2"/>
    <dgm:cxn modelId="{4D3CF6E2-C9C7-48ED-94DA-4A7F53E37899}" type="presParOf" srcId="{F6AF07C1-0950-4029-AB6B-0567B7E9554E}" destId="{9D5DB794-C3BE-4099-A3EF-9C24A87B2951}" srcOrd="1" destOrd="0" presId="urn:microsoft.com/office/officeart/2005/8/layout/lProcess2"/>
    <dgm:cxn modelId="{41051960-827B-48B2-99EC-BC9D774FFFBB}" type="presParOf" srcId="{F6AF07C1-0950-4029-AB6B-0567B7E9554E}" destId="{1A990D3A-7E29-45A2-BB66-4DC193884515}" srcOrd="2" destOrd="0" presId="urn:microsoft.com/office/officeart/2005/8/layout/lProcess2"/>
    <dgm:cxn modelId="{294770F4-5596-40D7-BB67-301BD3E5C81D}" type="presParOf" srcId="{1A990D3A-7E29-45A2-BB66-4DC193884515}" destId="{C7432063-E8D6-44F8-96F2-C9961D885570}" srcOrd="0" destOrd="0" presId="urn:microsoft.com/office/officeart/2005/8/layout/lProcess2"/>
    <dgm:cxn modelId="{83F11412-816B-472A-960B-BFDDB5BA20F3}" type="presParOf" srcId="{C7432063-E8D6-44F8-96F2-C9961D885570}" destId="{B996D07D-5C9B-4BE2-A9B3-967BB529F530}" srcOrd="0" destOrd="0" presId="urn:microsoft.com/office/officeart/2005/8/layout/lProcess2"/>
    <dgm:cxn modelId="{08C8E56B-F67C-49A2-BF87-E2F204DE9537}" type="presParOf" srcId="{C7432063-E8D6-44F8-96F2-C9961D885570}" destId="{BEA76740-9389-44B0-8FA5-A19A54310F96}" srcOrd="1" destOrd="0" presId="urn:microsoft.com/office/officeart/2005/8/layout/lProcess2"/>
    <dgm:cxn modelId="{AC6AFE00-B4A0-4F35-A01A-A068D44D53D0}" type="presParOf" srcId="{C7432063-E8D6-44F8-96F2-C9961D885570}" destId="{FCCB12A1-CB39-4439-B3CC-E19AF3F7C7AA}" srcOrd="2" destOrd="0" presId="urn:microsoft.com/office/officeart/2005/8/layout/lProcess2"/>
    <dgm:cxn modelId="{C74D1428-4175-4828-9B08-8D0B734F7926}" type="presParOf" srcId="{C7432063-E8D6-44F8-96F2-C9961D885570}" destId="{CABDFD0F-DC15-4F91-9522-E08843BD659B}" srcOrd="3" destOrd="0" presId="urn:microsoft.com/office/officeart/2005/8/layout/lProcess2"/>
    <dgm:cxn modelId="{E4524A1C-748A-47A1-9267-1391CEC08393}" type="presParOf" srcId="{C7432063-E8D6-44F8-96F2-C9961D885570}" destId="{813E051D-5CD7-4DF8-BE8D-23643C79079C}" srcOrd="4" destOrd="0" presId="urn:microsoft.com/office/officeart/2005/8/layout/lProcess2"/>
    <dgm:cxn modelId="{D0F3063B-F144-4EB3-8D59-AF13C66CB823}" type="presParOf" srcId="{7037699A-12F1-469E-8D44-F03DCA739CC6}" destId="{6F056D12-525F-40F8-94EE-5DAA70113BD1}" srcOrd="1" destOrd="0" presId="urn:microsoft.com/office/officeart/2005/8/layout/lProcess2"/>
    <dgm:cxn modelId="{5382AC99-A573-4649-BB29-43753AFB4BB7}" type="presParOf" srcId="{7037699A-12F1-469E-8D44-F03DCA739CC6}" destId="{CDA0D1E0-6C54-4F0B-9AAE-FF394B8A0DC7}" srcOrd="2" destOrd="0" presId="urn:microsoft.com/office/officeart/2005/8/layout/lProcess2"/>
    <dgm:cxn modelId="{A6C11AC1-EF7E-4FD4-A4C5-BA2A93BB1FBE}" type="presParOf" srcId="{CDA0D1E0-6C54-4F0B-9AAE-FF394B8A0DC7}" destId="{146925AE-D11E-4B85-A158-C8A68895B700}" srcOrd="0" destOrd="0" presId="urn:microsoft.com/office/officeart/2005/8/layout/lProcess2"/>
    <dgm:cxn modelId="{A48803A9-2C40-41C1-9504-B6E931819C9A}" type="presParOf" srcId="{CDA0D1E0-6C54-4F0B-9AAE-FF394B8A0DC7}" destId="{68248C37-9B17-4989-939C-1691CCDFD7B8}" srcOrd="1" destOrd="0" presId="urn:microsoft.com/office/officeart/2005/8/layout/lProcess2"/>
    <dgm:cxn modelId="{52D73F41-12D4-4695-80EC-FF24C04450CE}" type="presParOf" srcId="{CDA0D1E0-6C54-4F0B-9AAE-FF394B8A0DC7}" destId="{B79A83AE-AD42-4420-8D22-BAE7793A3899}" srcOrd="2" destOrd="0" presId="urn:microsoft.com/office/officeart/2005/8/layout/lProcess2"/>
    <dgm:cxn modelId="{1137E74F-BDB2-4879-9A45-5A08DB6710E0}" type="presParOf" srcId="{B79A83AE-AD42-4420-8D22-BAE7793A3899}" destId="{7154738E-B2E5-4282-B61D-BE3670246FEF}" srcOrd="0" destOrd="0" presId="urn:microsoft.com/office/officeart/2005/8/layout/lProcess2"/>
    <dgm:cxn modelId="{00AD0332-069B-4C11-BDD5-5F7D9353856D}" type="presParOf" srcId="{7154738E-B2E5-4282-B61D-BE3670246FEF}" destId="{2092CA99-A082-459D-A6E0-B9571BB3EE7A}" srcOrd="0" destOrd="0" presId="urn:microsoft.com/office/officeart/2005/8/layout/lProcess2"/>
    <dgm:cxn modelId="{08281E91-4C33-4020-AD50-5A3483704970}" type="presParOf" srcId="{7154738E-B2E5-4282-B61D-BE3670246FEF}" destId="{0FD064D6-A425-493D-AC6E-9097FBD3C6E3}" srcOrd="1" destOrd="0" presId="urn:microsoft.com/office/officeart/2005/8/layout/lProcess2"/>
    <dgm:cxn modelId="{C14BE998-7D43-4DD0-9F67-4D79D82513BC}" type="presParOf" srcId="{7154738E-B2E5-4282-B61D-BE3670246FEF}" destId="{56FE398C-1C32-473F-8393-6783ECECF27C}" srcOrd="2" destOrd="0" presId="urn:microsoft.com/office/officeart/2005/8/layout/lProcess2"/>
    <dgm:cxn modelId="{56023D14-EDB7-4CB1-8C17-43F8C363973E}" type="presParOf" srcId="{7037699A-12F1-469E-8D44-F03DCA739CC6}" destId="{FEC7B594-3094-4065-B5A6-70BB73440AFE}" srcOrd="3" destOrd="0" presId="urn:microsoft.com/office/officeart/2005/8/layout/lProcess2"/>
    <dgm:cxn modelId="{C66A6EBB-5053-4140-8EAA-E27709EADFED}" type="presParOf" srcId="{7037699A-12F1-469E-8D44-F03DCA739CC6}" destId="{78C6B8CE-CC1A-4857-BE21-926C3C22021C}" srcOrd="4" destOrd="0" presId="urn:microsoft.com/office/officeart/2005/8/layout/lProcess2"/>
    <dgm:cxn modelId="{3C2A6115-49A5-4D88-B025-878A5E5C6B6E}" type="presParOf" srcId="{78C6B8CE-CC1A-4857-BE21-926C3C22021C}" destId="{A05801AD-F5EE-481D-BC2C-C930F11118D9}" srcOrd="0" destOrd="0" presId="urn:microsoft.com/office/officeart/2005/8/layout/lProcess2"/>
    <dgm:cxn modelId="{92052F03-30EC-4FF0-B76A-B3C67000FD18}" type="presParOf" srcId="{78C6B8CE-CC1A-4857-BE21-926C3C22021C}" destId="{C4174F8F-CE2E-4E71-B04F-4E042C6DB060}" srcOrd="1" destOrd="0" presId="urn:microsoft.com/office/officeart/2005/8/layout/lProcess2"/>
    <dgm:cxn modelId="{9CF969A2-4384-4514-958B-140BBAF340C2}" type="presParOf" srcId="{78C6B8CE-CC1A-4857-BE21-926C3C22021C}" destId="{1B238A5E-CD2D-472E-A9CD-7CEA7BE312E5}" srcOrd="2" destOrd="0" presId="urn:microsoft.com/office/officeart/2005/8/layout/lProcess2"/>
    <dgm:cxn modelId="{D75A27CB-872C-4252-B514-420DEA512CEF}" type="presParOf" srcId="{1B238A5E-CD2D-472E-A9CD-7CEA7BE312E5}" destId="{4CA532BC-1F2D-4F68-BADE-E3157BF39E28}" srcOrd="0" destOrd="0" presId="urn:microsoft.com/office/officeart/2005/8/layout/lProcess2"/>
    <dgm:cxn modelId="{72B26728-99E6-462B-ACE9-219688DAD91A}" type="presParOf" srcId="{4CA532BC-1F2D-4F68-BADE-E3157BF39E28}" destId="{E87314E7-5277-48A7-BA2A-D72020396139}" srcOrd="0" destOrd="0" presId="urn:microsoft.com/office/officeart/2005/8/layout/lProcess2"/>
    <dgm:cxn modelId="{1295F059-C0E0-4D79-AED1-F407DFFCD9F9}" type="presParOf" srcId="{4CA532BC-1F2D-4F68-BADE-E3157BF39E28}" destId="{FC70D496-22F7-4FE3-B0D9-8F8C913DD58F}" srcOrd="1" destOrd="0" presId="urn:microsoft.com/office/officeart/2005/8/layout/lProcess2"/>
    <dgm:cxn modelId="{9F224D91-B787-460A-BE1B-1BE53E562439}" type="presParOf" srcId="{4CA532BC-1F2D-4F68-BADE-E3157BF39E28}" destId="{51A955AE-7B5B-4D52-B624-3AC88006AC8C}"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1E93A-ABDD-4255-B4DB-2F5BC244A04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4AA125E-7A32-47CA-A44C-0438635EA9BA}">
      <dgm:prSet custT="1"/>
      <dgm:spPr/>
      <dgm:t>
        <a:bodyPr/>
        <a:lstStyle/>
        <a:p>
          <a:r>
            <a:rPr lang="en-GB" altLang="zh-TW" sz="1400" b="1" spc="-20">
              <a:latin typeface="+mn-lt"/>
              <a:cs typeface="MS Gothic"/>
            </a:rPr>
            <a:t>Family Position &amp; Roles</a:t>
          </a:r>
          <a:endParaRPr lang="zh-TW" altLang="en-US" sz="1400" dirty="0">
            <a:latin typeface="+mn-lt"/>
            <a:cs typeface="PMingLiU"/>
          </a:endParaRPr>
        </a:p>
      </dgm:t>
    </dgm:pt>
    <dgm:pt modelId="{46BAA88B-90EE-4FC0-A248-941EC1E57853}" type="parTrans" cxnId="{2EA009AC-9314-4575-B0B0-1BC406960217}">
      <dgm:prSet/>
      <dgm:spPr/>
      <dgm:t>
        <a:bodyPr/>
        <a:lstStyle/>
        <a:p>
          <a:endParaRPr lang="en-GB" sz="1400">
            <a:latin typeface="+mn-lt"/>
          </a:endParaRPr>
        </a:p>
      </dgm:t>
    </dgm:pt>
    <dgm:pt modelId="{42798E16-F388-4870-8875-5155A657B878}" type="sibTrans" cxnId="{2EA009AC-9314-4575-B0B0-1BC406960217}">
      <dgm:prSet/>
      <dgm:spPr/>
      <dgm:t>
        <a:bodyPr/>
        <a:lstStyle/>
        <a:p>
          <a:endParaRPr lang="en-GB" sz="1400">
            <a:latin typeface="+mn-lt"/>
          </a:endParaRPr>
        </a:p>
      </dgm:t>
    </dgm:pt>
    <dgm:pt modelId="{3552A8D0-C86B-42E7-90E1-A425361D46D9}">
      <dgm:prSet custT="1"/>
      <dgm:spPr/>
      <dgm:t>
        <a:bodyPr/>
        <a:lstStyle/>
        <a:p>
          <a:r>
            <a:rPr lang="en-GB" sz="1600" dirty="0">
              <a:latin typeface="+mn-lt"/>
            </a:rPr>
            <a:t>I am the CEO housewife. I have to prepare travel medicine for everyone (i.e. family members). (LK, 11 Jul 2019). 
All I can do for you (i.e. mother) is: to cook an extra portion of rice so you can take a break. When you feel wondering, To accompany you walk around so you don’t feel bored; To be your delivery girl when you run out of grain, oil and groceries at home... (A.L., 24 Jun 2019)
I spend a lot of time every day at home. I take care of the home and clean. My youngest daughter said I am a neat freak. My son said I have OCD. I love to be clean and neat. That’s why I never stop with my cleaning and swiping. </a:t>
          </a:r>
          <a:r>
            <a:rPr lang="en-US" altLang="zh-TW" sz="1600" spc="-20" dirty="0">
              <a:latin typeface="+mn-lt"/>
              <a:cs typeface="PMingLiU"/>
            </a:rPr>
            <a:t>(</a:t>
          </a:r>
          <a:r>
            <a:rPr lang="en-US" altLang="zh-TW" sz="1600" dirty="0">
              <a:latin typeface="+mn-lt"/>
              <a:cs typeface="PMingLiU"/>
            </a:rPr>
            <a:t>C</a:t>
          </a:r>
          <a:r>
            <a:rPr lang="en-US" altLang="zh-TW" sz="1600" spc="10" dirty="0">
              <a:latin typeface="+mn-lt"/>
              <a:cs typeface="PMingLiU"/>
            </a:rPr>
            <a:t>. </a:t>
          </a:r>
          <a:r>
            <a:rPr lang="en-US" altLang="zh-TW" sz="1600" dirty="0">
              <a:latin typeface="+mn-lt"/>
              <a:cs typeface="PMingLiU"/>
            </a:rPr>
            <a:t>L</a:t>
          </a:r>
          <a:r>
            <a:rPr lang="en-US" altLang="zh-TW" sz="1600" spc="10" dirty="0">
              <a:latin typeface="+mn-lt"/>
              <a:cs typeface="PMingLiU"/>
            </a:rPr>
            <a:t>. </a:t>
          </a:r>
          <a:r>
            <a:rPr lang="en-US" altLang="zh-TW" sz="1600" dirty="0">
              <a:latin typeface="+mn-lt"/>
              <a:cs typeface="PMingLiU"/>
            </a:rPr>
            <a:t>5</a:t>
          </a:r>
          <a:r>
            <a:rPr lang="zh-TW" altLang="en-US" sz="1600" spc="20" dirty="0">
              <a:latin typeface="+mn-lt"/>
              <a:cs typeface="PMingLiU"/>
            </a:rPr>
            <a:t> </a:t>
          </a:r>
          <a:r>
            <a:rPr lang="en-US" altLang="zh-TW" sz="1600" dirty="0">
              <a:latin typeface="+mn-lt"/>
              <a:cs typeface="PMingLiU"/>
            </a:rPr>
            <a:t>Jul</a:t>
          </a:r>
          <a:r>
            <a:rPr lang="zh-TW" altLang="en-US" sz="1600" spc="195" dirty="0">
              <a:latin typeface="+mn-lt"/>
              <a:cs typeface="PMingLiU"/>
            </a:rPr>
            <a:t> </a:t>
          </a:r>
          <a:r>
            <a:rPr lang="en-US" altLang="zh-TW" sz="1600" spc="-10" dirty="0">
              <a:latin typeface="+mn-lt"/>
              <a:cs typeface="PMingLiU"/>
            </a:rPr>
            <a:t>2019)</a:t>
          </a:r>
          <a:endParaRPr lang="zh-TW" altLang="en-US" sz="1600" dirty="0">
            <a:latin typeface="+mn-lt"/>
            <a:cs typeface="PMingLiU"/>
          </a:endParaRPr>
        </a:p>
      </dgm:t>
    </dgm:pt>
    <dgm:pt modelId="{DE1E1AE6-50CC-48AF-88D2-2CAFC5D9B0AB}" type="parTrans" cxnId="{A2031C00-D9E8-4032-91B9-2ED4CF1C4483}">
      <dgm:prSet/>
      <dgm:spPr/>
      <dgm:t>
        <a:bodyPr/>
        <a:lstStyle/>
        <a:p>
          <a:endParaRPr lang="en-GB" sz="1400">
            <a:latin typeface="+mn-lt"/>
          </a:endParaRPr>
        </a:p>
      </dgm:t>
    </dgm:pt>
    <dgm:pt modelId="{D0778975-D5DA-4326-AE2B-49C272D7D555}" type="sibTrans" cxnId="{A2031C00-D9E8-4032-91B9-2ED4CF1C4483}">
      <dgm:prSet/>
      <dgm:spPr/>
      <dgm:t>
        <a:bodyPr/>
        <a:lstStyle/>
        <a:p>
          <a:endParaRPr lang="en-GB" sz="1400">
            <a:latin typeface="+mn-lt"/>
          </a:endParaRPr>
        </a:p>
      </dgm:t>
    </dgm:pt>
    <dgm:pt modelId="{1B33B24C-BCEB-4D71-B50A-0B048ED9B396}" type="pres">
      <dgm:prSet presAssocID="{C0A1E93A-ABDD-4255-B4DB-2F5BC244A046}" presName="Name0" presStyleCnt="0">
        <dgm:presLayoutVars>
          <dgm:dir/>
          <dgm:animLvl val="lvl"/>
          <dgm:resizeHandles val="exact"/>
        </dgm:presLayoutVars>
      </dgm:prSet>
      <dgm:spPr/>
    </dgm:pt>
    <dgm:pt modelId="{332F4B87-F0D3-46EE-86E6-D97F665EDE72}" type="pres">
      <dgm:prSet presAssocID="{A4AA125E-7A32-47CA-A44C-0438635EA9BA}" presName="composite" presStyleCnt="0"/>
      <dgm:spPr/>
    </dgm:pt>
    <dgm:pt modelId="{4DCB6441-B735-4BC5-93A3-E4809A1B6DB4}" type="pres">
      <dgm:prSet presAssocID="{A4AA125E-7A32-47CA-A44C-0438635EA9BA}" presName="parTx" presStyleLbl="alignNode1" presStyleIdx="0" presStyleCnt="1">
        <dgm:presLayoutVars>
          <dgm:chMax val="0"/>
          <dgm:chPref val="0"/>
          <dgm:bulletEnabled val="1"/>
        </dgm:presLayoutVars>
      </dgm:prSet>
      <dgm:spPr/>
    </dgm:pt>
    <dgm:pt modelId="{03CA5646-0AEF-4D34-B6B8-7984B2537B95}" type="pres">
      <dgm:prSet presAssocID="{A4AA125E-7A32-47CA-A44C-0438635EA9BA}" presName="desTx" presStyleLbl="alignAccFollowNode1" presStyleIdx="0" presStyleCnt="1" custLinFactY="208347" custLinFactNeighborX="0" custLinFactNeighborY="300000">
        <dgm:presLayoutVars>
          <dgm:bulletEnabled val="1"/>
        </dgm:presLayoutVars>
      </dgm:prSet>
      <dgm:spPr/>
    </dgm:pt>
  </dgm:ptLst>
  <dgm:cxnLst>
    <dgm:cxn modelId="{A2031C00-D9E8-4032-91B9-2ED4CF1C4483}" srcId="{A4AA125E-7A32-47CA-A44C-0438635EA9BA}" destId="{3552A8D0-C86B-42E7-90E1-A425361D46D9}" srcOrd="0" destOrd="0" parTransId="{DE1E1AE6-50CC-48AF-88D2-2CAFC5D9B0AB}" sibTransId="{D0778975-D5DA-4326-AE2B-49C272D7D555}"/>
    <dgm:cxn modelId="{98975F37-11BE-4812-BCE0-E1E8B02EF4F5}" type="presOf" srcId="{C0A1E93A-ABDD-4255-B4DB-2F5BC244A046}" destId="{1B33B24C-BCEB-4D71-B50A-0B048ED9B396}" srcOrd="0" destOrd="0" presId="urn:microsoft.com/office/officeart/2005/8/layout/hList1"/>
    <dgm:cxn modelId="{8161815D-0BC9-4414-9A3E-AADB5F0E9D34}" type="presOf" srcId="{A4AA125E-7A32-47CA-A44C-0438635EA9BA}" destId="{4DCB6441-B735-4BC5-93A3-E4809A1B6DB4}" srcOrd="0" destOrd="0" presId="urn:microsoft.com/office/officeart/2005/8/layout/hList1"/>
    <dgm:cxn modelId="{33F6B351-0599-4C94-8213-CDA28245A1B5}" type="presOf" srcId="{3552A8D0-C86B-42E7-90E1-A425361D46D9}" destId="{03CA5646-0AEF-4D34-B6B8-7984B2537B95}" srcOrd="0" destOrd="0" presId="urn:microsoft.com/office/officeart/2005/8/layout/hList1"/>
    <dgm:cxn modelId="{2EA009AC-9314-4575-B0B0-1BC406960217}" srcId="{C0A1E93A-ABDD-4255-B4DB-2F5BC244A046}" destId="{A4AA125E-7A32-47CA-A44C-0438635EA9BA}" srcOrd="0" destOrd="0" parTransId="{46BAA88B-90EE-4FC0-A248-941EC1E57853}" sibTransId="{42798E16-F388-4870-8875-5155A657B878}"/>
    <dgm:cxn modelId="{CB41D443-67AB-49E6-B568-8B79D6A0FA45}" type="presParOf" srcId="{1B33B24C-BCEB-4D71-B50A-0B048ED9B396}" destId="{332F4B87-F0D3-46EE-86E6-D97F665EDE72}" srcOrd="0" destOrd="0" presId="urn:microsoft.com/office/officeart/2005/8/layout/hList1"/>
    <dgm:cxn modelId="{BBA43596-9AEC-47D6-AC04-4BE7D4178D5B}" type="presParOf" srcId="{332F4B87-F0D3-46EE-86E6-D97F665EDE72}" destId="{4DCB6441-B735-4BC5-93A3-E4809A1B6DB4}" srcOrd="0" destOrd="0" presId="urn:microsoft.com/office/officeart/2005/8/layout/hList1"/>
    <dgm:cxn modelId="{45757FA3-3264-4EA4-9EAB-57B7B264D6A0}" type="presParOf" srcId="{332F4B87-F0D3-46EE-86E6-D97F665EDE72}" destId="{03CA5646-0AEF-4D34-B6B8-7984B2537B9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A1E93A-ABDD-4255-B4DB-2F5BC244A04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78007C42-0DE7-41E3-9FB6-200E8AC30937}">
      <dgm:prSet/>
      <dgm:spPr/>
      <dgm:t>
        <a:bodyPr/>
        <a:lstStyle/>
        <a:p>
          <a:r>
            <a:rPr lang="en-GB" dirty="0"/>
            <a:t>Internet &amp; Communication Technology</a:t>
          </a:r>
        </a:p>
      </dgm:t>
    </dgm:pt>
    <dgm:pt modelId="{917036AF-CFC9-4883-9AB1-DCA3C22D8EFF}" type="parTrans" cxnId="{7ED316EB-55F2-4978-AE5C-3D32324CDD6E}">
      <dgm:prSet/>
      <dgm:spPr/>
      <dgm:t>
        <a:bodyPr/>
        <a:lstStyle/>
        <a:p>
          <a:endParaRPr lang="en-GB"/>
        </a:p>
      </dgm:t>
    </dgm:pt>
    <dgm:pt modelId="{A655E3CB-3549-42B4-8F26-2C531B8AEC3E}" type="sibTrans" cxnId="{7ED316EB-55F2-4978-AE5C-3D32324CDD6E}">
      <dgm:prSet/>
      <dgm:spPr/>
      <dgm:t>
        <a:bodyPr/>
        <a:lstStyle/>
        <a:p>
          <a:endParaRPr lang="en-GB"/>
        </a:p>
      </dgm:t>
    </dgm:pt>
    <dgm:pt modelId="{AFD6CF22-77B4-4614-A319-5BD5C536B773}">
      <dgm:prSet/>
      <dgm:spPr/>
      <dgm:t>
        <a:bodyPr/>
        <a:lstStyle/>
        <a:p>
          <a:pPr algn="just"/>
          <a:r>
            <a:rPr lang="en-GB" altLang="zh-TW" dirty="0"/>
            <a:t>“Papa” and “Mama” are my ex-students of my computer class ten decades ago. Their children have immigrated to foreign countries. Whenever there is a problem with their computer and iPad, they seek  my help. Recently, their computer has problems regularly and I am always the one who repair. Today, I simply built them a new computer. Also, I taught Mama to play a new game on the iPad. They are very happy, I feel very satisfied. (C.L. 29 Jun 2019)</a:t>
          </a:r>
          <a:endParaRPr lang="en-GB" dirty="0"/>
        </a:p>
      </dgm:t>
    </dgm:pt>
    <dgm:pt modelId="{6548A6A6-BFF0-4409-8034-5E53C416707E}" type="parTrans" cxnId="{9107DCCD-3E01-489E-BAF8-22B145B260E8}">
      <dgm:prSet/>
      <dgm:spPr/>
      <dgm:t>
        <a:bodyPr/>
        <a:lstStyle/>
        <a:p>
          <a:endParaRPr lang="en-GB"/>
        </a:p>
      </dgm:t>
    </dgm:pt>
    <dgm:pt modelId="{EFFA6396-4DDB-4958-AE7E-8B403A28C20F}" type="sibTrans" cxnId="{9107DCCD-3E01-489E-BAF8-22B145B260E8}">
      <dgm:prSet/>
      <dgm:spPr/>
      <dgm:t>
        <a:bodyPr/>
        <a:lstStyle/>
        <a:p>
          <a:endParaRPr lang="en-GB"/>
        </a:p>
      </dgm:t>
    </dgm:pt>
    <dgm:pt modelId="{A8492A85-1DEC-467F-8CBE-B3603EDE4A6F}">
      <dgm:prSet/>
      <dgm:spPr/>
      <dgm:t>
        <a:bodyPr/>
        <a:lstStyle/>
        <a:p>
          <a:pPr algn="just"/>
          <a:r>
            <a:rPr lang="en-GB" dirty="0"/>
            <a:t>When I overcame various difficulties, such as financial issues and physical fitness. I thought I could finally go to Japan to participate in the event, but I realized almost all Japanese live events needs to participate in the lottery!! Unfortunately, I cant set up multiple accounts like other wives, and I had to accept the fate of not being selected. Every time I try to purchase the tickets, I have to get up earlier than those who goes to school or work. I grab my wheelchair and leave home in the early morning (C.H. 8/7/2019)</a:t>
          </a:r>
          <a:br>
            <a:rPr lang="en-GB" dirty="0"/>
          </a:br>
          <a:endParaRPr lang="en-GB" dirty="0"/>
        </a:p>
      </dgm:t>
    </dgm:pt>
    <dgm:pt modelId="{1CC4D52A-1F5A-4F8B-B7CF-436F2D84C416}" type="parTrans" cxnId="{2077E891-807C-4D91-B548-A8996DABCE6C}">
      <dgm:prSet/>
      <dgm:spPr/>
      <dgm:t>
        <a:bodyPr/>
        <a:lstStyle/>
        <a:p>
          <a:endParaRPr lang="en-GB"/>
        </a:p>
      </dgm:t>
    </dgm:pt>
    <dgm:pt modelId="{FDCFB435-998C-4AFD-8DDC-A0305B73331A}" type="sibTrans" cxnId="{2077E891-807C-4D91-B548-A8996DABCE6C}">
      <dgm:prSet/>
      <dgm:spPr/>
      <dgm:t>
        <a:bodyPr/>
        <a:lstStyle/>
        <a:p>
          <a:endParaRPr lang="en-GB"/>
        </a:p>
      </dgm:t>
    </dgm:pt>
    <dgm:pt modelId="{1B33B24C-BCEB-4D71-B50A-0B048ED9B396}" type="pres">
      <dgm:prSet presAssocID="{C0A1E93A-ABDD-4255-B4DB-2F5BC244A046}" presName="Name0" presStyleCnt="0">
        <dgm:presLayoutVars>
          <dgm:dir/>
          <dgm:animLvl val="lvl"/>
          <dgm:resizeHandles val="exact"/>
        </dgm:presLayoutVars>
      </dgm:prSet>
      <dgm:spPr/>
    </dgm:pt>
    <dgm:pt modelId="{D06AE080-3C34-41EA-A948-C83CCBD7779F}" type="pres">
      <dgm:prSet presAssocID="{78007C42-0DE7-41E3-9FB6-200E8AC30937}" presName="composite" presStyleCnt="0"/>
      <dgm:spPr/>
    </dgm:pt>
    <dgm:pt modelId="{0F0057DB-7A43-4DB0-888C-1AF0251D1330}" type="pres">
      <dgm:prSet presAssocID="{78007C42-0DE7-41E3-9FB6-200E8AC30937}" presName="parTx" presStyleLbl="alignNode1" presStyleIdx="0" presStyleCnt="1" custLinFactNeighborX="-1955" custLinFactNeighborY="-13360">
        <dgm:presLayoutVars>
          <dgm:chMax val="0"/>
          <dgm:chPref val="0"/>
          <dgm:bulletEnabled val="1"/>
        </dgm:presLayoutVars>
      </dgm:prSet>
      <dgm:spPr/>
    </dgm:pt>
    <dgm:pt modelId="{17BA9697-DC68-482D-A1B2-5EDAF036EE60}" type="pres">
      <dgm:prSet presAssocID="{78007C42-0DE7-41E3-9FB6-200E8AC30937}" presName="desTx" presStyleLbl="alignAccFollowNode1" presStyleIdx="0" presStyleCnt="1">
        <dgm:presLayoutVars>
          <dgm:bulletEnabled val="1"/>
        </dgm:presLayoutVars>
      </dgm:prSet>
      <dgm:spPr/>
    </dgm:pt>
  </dgm:ptLst>
  <dgm:cxnLst>
    <dgm:cxn modelId="{AEA7722D-6CF2-4DC7-AE9D-89FE38BFFB13}" type="presOf" srcId="{78007C42-0DE7-41E3-9FB6-200E8AC30937}" destId="{0F0057DB-7A43-4DB0-888C-1AF0251D1330}" srcOrd="0" destOrd="0" presId="urn:microsoft.com/office/officeart/2005/8/layout/hList1"/>
    <dgm:cxn modelId="{6613C433-38DB-4077-8201-1955B0C0223C}" type="presOf" srcId="{A8492A85-1DEC-467F-8CBE-B3603EDE4A6F}" destId="{17BA9697-DC68-482D-A1B2-5EDAF036EE60}" srcOrd="0" destOrd="0" presId="urn:microsoft.com/office/officeart/2005/8/layout/hList1"/>
    <dgm:cxn modelId="{98975F37-11BE-4812-BCE0-E1E8B02EF4F5}" type="presOf" srcId="{C0A1E93A-ABDD-4255-B4DB-2F5BC244A046}" destId="{1B33B24C-BCEB-4D71-B50A-0B048ED9B396}" srcOrd="0" destOrd="0" presId="urn:microsoft.com/office/officeart/2005/8/layout/hList1"/>
    <dgm:cxn modelId="{2077E891-807C-4D91-B548-A8996DABCE6C}" srcId="{78007C42-0DE7-41E3-9FB6-200E8AC30937}" destId="{A8492A85-1DEC-467F-8CBE-B3603EDE4A6F}" srcOrd="0" destOrd="0" parTransId="{1CC4D52A-1F5A-4F8B-B7CF-436F2D84C416}" sibTransId="{FDCFB435-998C-4AFD-8DDC-A0305B73331A}"/>
    <dgm:cxn modelId="{9107DCCD-3E01-489E-BAF8-22B145B260E8}" srcId="{78007C42-0DE7-41E3-9FB6-200E8AC30937}" destId="{AFD6CF22-77B4-4614-A319-5BD5C536B773}" srcOrd="1" destOrd="0" parTransId="{6548A6A6-BFF0-4409-8034-5E53C416707E}" sibTransId="{EFFA6396-4DDB-4958-AE7E-8B403A28C20F}"/>
    <dgm:cxn modelId="{FD9CBBD4-E0BB-4170-891A-EDE49D3FDFC9}" type="presOf" srcId="{AFD6CF22-77B4-4614-A319-5BD5C536B773}" destId="{17BA9697-DC68-482D-A1B2-5EDAF036EE60}" srcOrd="0" destOrd="1" presId="urn:microsoft.com/office/officeart/2005/8/layout/hList1"/>
    <dgm:cxn modelId="{7ED316EB-55F2-4978-AE5C-3D32324CDD6E}" srcId="{C0A1E93A-ABDD-4255-B4DB-2F5BC244A046}" destId="{78007C42-0DE7-41E3-9FB6-200E8AC30937}" srcOrd="0" destOrd="0" parTransId="{917036AF-CFC9-4883-9AB1-DCA3C22D8EFF}" sibTransId="{A655E3CB-3549-42B4-8F26-2C531B8AEC3E}"/>
    <dgm:cxn modelId="{0B1EDD02-607D-4115-842C-932B61821747}" type="presParOf" srcId="{1B33B24C-BCEB-4D71-B50A-0B048ED9B396}" destId="{D06AE080-3C34-41EA-A948-C83CCBD7779F}" srcOrd="0" destOrd="0" presId="urn:microsoft.com/office/officeart/2005/8/layout/hList1"/>
    <dgm:cxn modelId="{73FA4D4A-EB40-4CD5-9040-4FE85D7B8F21}" type="presParOf" srcId="{D06AE080-3C34-41EA-A948-C83CCBD7779F}" destId="{0F0057DB-7A43-4DB0-888C-1AF0251D1330}" srcOrd="0" destOrd="0" presId="urn:microsoft.com/office/officeart/2005/8/layout/hList1"/>
    <dgm:cxn modelId="{EBC9ACFB-B1B0-4BC2-98BF-7E20596B298B}" type="presParOf" srcId="{D06AE080-3C34-41EA-A948-C83CCBD7779F}" destId="{17BA9697-DC68-482D-A1B2-5EDAF036EE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320D-551C-45B6-91E2-DEDAFA8378DA}">
      <dsp:nvSpPr>
        <dsp:cNvPr id="0" name=""/>
        <dsp:cNvSpPr/>
      </dsp:nvSpPr>
      <dsp:spPr>
        <a:xfrm>
          <a:off x="2365175" y="2049084"/>
          <a:ext cx="1730398" cy="166014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altLang="zh-HK" sz="2100" b="1" kern="1200"/>
            <a:t>Domestic Violence</a:t>
          </a:r>
        </a:p>
        <a:p>
          <a:pPr marL="0" lvl="0" indent="0" algn="ctr" defTabSz="933450">
            <a:lnSpc>
              <a:spcPct val="90000"/>
            </a:lnSpc>
            <a:spcBef>
              <a:spcPct val="0"/>
            </a:spcBef>
            <a:spcAft>
              <a:spcPct val="35000"/>
            </a:spcAft>
            <a:buNone/>
          </a:pPr>
          <a:r>
            <a:rPr lang="en-US" altLang="zh-HK" sz="2100" b="1" kern="1200"/>
            <a:t>Against WwD</a:t>
          </a:r>
          <a:endParaRPr lang="zh-HK" altLang="en-US" sz="2100" b="1" kern="1200" dirty="0"/>
        </a:p>
      </dsp:txBody>
      <dsp:txXfrm>
        <a:off x="2446216" y="2130125"/>
        <a:ext cx="1568316" cy="1498059"/>
      </dsp:txXfrm>
    </dsp:sp>
    <dsp:sp modelId="{225707EC-83A8-44BB-AAED-7E115DBDF2EE}">
      <dsp:nvSpPr>
        <dsp:cNvPr id="0" name=""/>
        <dsp:cNvSpPr/>
      </dsp:nvSpPr>
      <dsp:spPr>
        <a:xfrm rot="16314048">
          <a:off x="3064118" y="1848741"/>
          <a:ext cx="400906" cy="0"/>
        </a:xfrm>
        <a:custGeom>
          <a:avLst/>
          <a:gdLst/>
          <a:ahLst/>
          <a:cxnLst/>
          <a:rect l="0" t="0" r="0" b="0"/>
          <a:pathLst>
            <a:path>
              <a:moveTo>
                <a:pt x="0" y="0"/>
              </a:moveTo>
              <a:lnTo>
                <a:pt x="400906"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C2882D-712C-42E9-9405-68CCB87ADE0C}">
      <dsp:nvSpPr>
        <dsp:cNvPr id="0" name=""/>
        <dsp:cNvSpPr/>
      </dsp:nvSpPr>
      <dsp:spPr>
        <a:xfrm>
          <a:off x="2260888" y="536104"/>
          <a:ext cx="2057578"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HK" sz="2800" kern="1200"/>
            <a:t>Physical Abuse  x 2</a:t>
          </a:r>
          <a:endParaRPr lang="zh-HK" altLang="en-US" sz="2800" kern="1200" dirty="0"/>
        </a:p>
      </dsp:txBody>
      <dsp:txXfrm>
        <a:off x="2315186" y="590402"/>
        <a:ext cx="1948982" cy="1003698"/>
      </dsp:txXfrm>
    </dsp:sp>
    <dsp:sp modelId="{499ED08C-5FAB-46DA-8051-E32F04905F45}">
      <dsp:nvSpPr>
        <dsp:cNvPr id="0" name=""/>
        <dsp:cNvSpPr/>
      </dsp:nvSpPr>
      <dsp:spPr>
        <a:xfrm rot="20540659">
          <a:off x="4091413" y="2576978"/>
          <a:ext cx="176682" cy="0"/>
        </a:xfrm>
        <a:custGeom>
          <a:avLst/>
          <a:gdLst/>
          <a:ahLst/>
          <a:cxnLst/>
          <a:rect l="0" t="0" r="0" b="0"/>
          <a:pathLst>
            <a:path>
              <a:moveTo>
                <a:pt x="0" y="0"/>
              </a:moveTo>
              <a:lnTo>
                <a:pt x="176682"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ECCE51-DB99-4C2B-BCE3-055DDDEDE638}">
      <dsp:nvSpPr>
        <dsp:cNvPr id="0" name=""/>
        <dsp:cNvSpPr/>
      </dsp:nvSpPr>
      <dsp:spPr>
        <a:xfrm>
          <a:off x="4263934" y="1611521"/>
          <a:ext cx="2403580"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TW" sz="2800" kern="1200"/>
            <a:t>Forced sexual activities x 3</a:t>
          </a:r>
          <a:endParaRPr lang="zh-HK" altLang="en-US" sz="2800" kern="1200" dirty="0"/>
        </a:p>
      </dsp:txBody>
      <dsp:txXfrm>
        <a:off x="4318232" y="1665819"/>
        <a:ext cx="2294984" cy="1003698"/>
      </dsp:txXfrm>
    </dsp:sp>
    <dsp:sp modelId="{5E54EC84-BF5F-408E-BC99-7C20FDBF04F7}">
      <dsp:nvSpPr>
        <dsp:cNvPr id="0" name=""/>
        <dsp:cNvSpPr/>
      </dsp:nvSpPr>
      <dsp:spPr>
        <a:xfrm rot="771429">
          <a:off x="4092578" y="3103223"/>
          <a:ext cx="239010" cy="0"/>
        </a:xfrm>
        <a:custGeom>
          <a:avLst/>
          <a:gdLst/>
          <a:ahLst/>
          <a:cxnLst/>
          <a:rect l="0" t="0" r="0" b="0"/>
          <a:pathLst>
            <a:path>
              <a:moveTo>
                <a:pt x="0" y="0"/>
              </a:moveTo>
              <a:lnTo>
                <a:pt x="239010"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F877FA-0A43-45AB-A918-6263D154EB46}">
      <dsp:nvSpPr>
        <dsp:cNvPr id="0" name=""/>
        <dsp:cNvSpPr/>
      </dsp:nvSpPr>
      <dsp:spPr>
        <a:xfrm>
          <a:off x="4328592" y="2827468"/>
          <a:ext cx="2223933"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HK" sz="2800" kern="1200"/>
            <a:t>Intended negligence </a:t>
          </a:r>
          <a:endParaRPr lang="zh-HK" altLang="en-US" sz="2800" kern="1200" dirty="0"/>
        </a:p>
      </dsp:txBody>
      <dsp:txXfrm>
        <a:off x="4382890" y="2881766"/>
        <a:ext cx="2115337" cy="1003698"/>
      </dsp:txXfrm>
    </dsp:sp>
    <dsp:sp modelId="{9ADC017F-4624-41F6-94AE-C7D89F827005}">
      <dsp:nvSpPr>
        <dsp:cNvPr id="0" name=""/>
        <dsp:cNvSpPr/>
      </dsp:nvSpPr>
      <dsp:spPr>
        <a:xfrm rot="3136119">
          <a:off x="3781266" y="3895484"/>
          <a:ext cx="471010" cy="0"/>
        </a:xfrm>
        <a:custGeom>
          <a:avLst/>
          <a:gdLst/>
          <a:ahLst/>
          <a:cxnLst/>
          <a:rect l="0" t="0" r="0" b="0"/>
          <a:pathLst>
            <a:path>
              <a:moveTo>
                <a:pt x="0" y="0"/>
              </a:moveTo>
              <a:lnTo>
                <a:pt x="471010"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D97F77-F647-4630-B2AE-A34F5F86BFC1}">
      <dsp:nvSpPr>
        <dsp:cNvPr id="0" name=""/>
        <dsp:cNvSpPr/>
      </dsp:nvSpPr>
      <dsp:spPr>
        <a:xfrm>
          <a:off x="3642986" y="4081743"/>
          <a:ext cx="1896462"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HK" sz="2800" kern="1200"/>
            <a:t>Social segregation</a:t>
          </a:r>
          <a:endParaRPr lang="zh-HK" altLang="en-US" sz="2800" kern="1200" dirty="0"/>
        </a:p>
      </dsp:txBody>
      <dsp:txXfrm>
        <a:off x="3697284" y="4136041"/>
        <a:ext cx="1787866" cy="1003698"/>
      </dsp:txXfrm>
    </dsp:sp>
    <dsp:sp modelId="{B78498C4-21EA-4591-86D8-963F1DCE1745}">
      <dsp:nvSpPr>
        <dsp:cNvPr id="0" name=""/>
        <dsp:cNvSpPr/>
      </dsp:nvSpPr>
      <dsp:spPr>
        <a:xfrm rot="7337767">
          <a:off x="2367614" y="3895492"/>
          <a:ext cx="440711" cy="0"/>
        </a:xfrm>
        <a:custGeom>
          <a:avLst/>
          <a:gdLst/>
          <a:ahLst/>
          <a:cxnLst/>
          <a:rect l="0" t="0" r="0" b="0"/>
          <a:pathLst>
            <a:path>
              <a:moveTo>
                <a:pt x="0" y="0"/>
              </a:moveTo>
              <a:lnTo>
                <a:pt x="440711"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BCF156-0D74-4FFB-841D-C1FDDA92F58F}">
      <dsp:nvSpPr>
        <dsp:cNvPr id="0" name=""/>
        <dsp:cNvSpPr/>
      </dsp:nvSpPr>
      <dsp:spPr>
        <a:xfrm>
          <a:off x="927588" y="4081758"/>
          <a:ext cx="2382235"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HK" sz="2800" kern="1200"/>
            <a:t>Prohibited use of medical aids</a:t>
          </a:r>
          <a:endParaRPr lang="zh-HK" altLang="en-US" sz="2800" kern="1200" dirty="0"/>
        </a:p>
      </dsp:txBody>
      <dsp:txXfrm>
        <a:off x="981886" y="4136056"/>
        <a:ext cx="2273639" cy="1003698"/>
      </dsp:txXfrm>
    </dsp:sp>
    <dsp:sp modelId="{6F812E07-C9F8-425D-AD86-7EC174EE9011}">
      <dsp:nvSpPr>
        <dsp:cNvPr id="0" name=""/>
        <dsp:cNvSpPr/>
      </dsp:nvSpPr>
      <dsp:spPr>
        <a:xfrm rot="10028571">
          <a:off x="1870083" y="3132414"/>
          <a:ext cx="501377" cy="0"/>
        </a:xfrm>
        <a:custGeom>
          <a:avLst/>
          <a:gdLst/>
          <a:ahLst/>
          <a:cxnLst/>
          <a:rect l="0" t="0" r="0" b="0"/>
          <a:pathLst>
            <a:path>
              <a:moveTo>
                <a:pt x="0" y="0"/>
              </a:moveTo>
              <a:lnTo>
                <a:pt x="501377"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FB6234-76F6-4AF7-80D9-7DBD50366334}">
      <dsp:nvSpPr>
        <dsp:cNvPr id="0" name=""/>
        <dsp:cNvSpPr/>
      </dsp:nvSpPr>
      <dsp:spPr>
        <a:xfrm>
          <a:off x="164013" y="2827468"/>
          <a:ext cx="1712355"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HK" sz="2800" kern="1200"/>
            <a:t>Financial abuse</a:t>
          </a:r>
          <a:endParaRPr lang="zh-HK" altLang="en-US" sz="2800" kern="1200" dirty="0"/>
        </a:p>
      </dsp:txBody>
      <dsp:txXfrm>
        <a:off x="218311" y="2881766"/>
        <a:ext cx="1603759" cy="1003698"/>
      </dsp:txXfrm>
    </dsp:sp>
    <dsp:sp modelId="{FBFF19B2-1373-41E0-A0D6-8A2D72EBA015}">
      <dsp:nvSpPr>
        <dsp:cNvPr id="0" name=""/>
        <dsp:cNvSpPr/>
      </dsp:nvSpPr>
      <dsp:spPr>
        <a:xfrm rot="12088193">
          <a:off x="2226624" y="2512602"/>
          <a:ext cx="143531" cy="0"/>
        </a:xfrm>
        <a:custGeom>
          <a:avLst/>
          <a:gdLst/>
          <a:ahLst/>
          <a:cxnLst/>
          <a:rect l="0" t="0" r="0" b="0"/>
          <a:pathLst>
            <a:path>
              <a:moveTo>
                <a:pt x="0" y="0"/>
              </a:moveTo>
              <a:lnTo>
                <a:pt x="143531"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CF2ED9-30F7-4E25-A0CD-0F4D21663FAE}">
      <dsp:nvSpPr>
        <dsp:cNvPr id="0" name=""/>
        <dsp:cNvSpPr/>
      </dsp:nvSpPr>
      <dsp:spPr>
        <a:xfrm>
          <a:off x="349634" y="1560095"/>
          <a:ext cx="1881969" cy="1112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HK" sz="2800" kern="1200"/>
            <a:t>Invasion of privacy</a:t>
          </a:r>
          <a:endParaRPr lang="zh-HK" altLang="en-US" sz="2800" kern="1200" dirty="0"/>
        </a:p>
      </dsp:txBody>
      <dsp:txXfrm>
        <a:off x="403932" y="1614393"/>
        <a:ext cx="1773373" cy="1003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5AAE5-FBFF-4354-A3F9-41B304C5D19D}">
      <dsp:nvSpPr>
        <dsp:cNvPr id="0" name=""/>
        <dsp:cNvSpPr/>
      </dsp:nvSpPr>
      <dsp:spPr>
        <a:xfrm>
          <a:off x="3686" y="0"/>
          <a:ext cx="3786552" cy="53299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Lack of Legal Protection and Enforcement</a:t>
          </a:r>
        </a:p>
      </dsp:txBody>
      <dsp:txXfrm>
        <a:off x="3686" y="0"/>
        <a:ext cx="3786552" cy="1598996"/>
      </dsp:txXfrm>
    </dsp:sp>
    <dsp:sp modelId="{B996D07D-5C9B-4BE2-A9B3-967BB529F530}">
      <dsp:nvSpPr>
        <dsp:cNvPr id="0" name=""/>
        <dsp:cNvSpPr/>
      </dsp:nvSpPr>
      <dsp:spPr>
        <a:xfrm>
          <a:off x="281238" y="1600313"/>
          <a:ext cx="3231449" cy="93209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China passed its first Anti-Domestic Violence Law in 2016, but enforcement remains weak.</a:t>
          </a:r>
        </a:p>
      </dsp:txBody>
      <dsp:txXfrm>
        <a:off x="308538" y="1627613"/>
        <a:ext cx="3176849" cy="877497"/>
      </dsp:txXfrm>
    </dsp:sp>
    <dsp:sp modelId="{FCCB12A1-CB39-4439-B3CC-E19AF3F7C7AA}">
      <dsp:nvSpPr>
        <dsp:cNvPr id="0" name=""/>
        <dsp:cNvSpPr/>
      </dsp:nvSpPr>
      <dsp:spPr>
        <a:xfrm>
          <a:off x="232955" y="2675810"/>
          <a:ext cx="3328014" cy="93209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Many police and social workers see domestic violence as a "private family matter", discouraging intervention.</a:t>
          </a:r>
        </a:p>
      </dsp:txBody>
      <dsp:txXfrm>
        <a:off x="260255" y="2703110"/>
        <a:ext cx="3273414" cy="877497"/>
      </dsp:txXfrm>
    </dsp:sp>
    <dsp:sp modelId="{813E051D-5CD7-4DF8-BE8D-23643C79079C}">
      <dsp:nvSpPr>
        <dsp:cNvPr id="0" name=""/>
        <dsp:cNvSpPr/>
      </dsp:nvSpPr>
      <dsp:spPr>
        <a:xfrm>
          <a:off x="238989" y="3751307"/>
          <a:ext cx="3315947" cy="131086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Legal and social services are not always accessible to disabled women, due to physical barriers, lack of sign language interpreters, or lack of information in accessible formats.</a:t>
          </a:r>
        </a:p>
      </dsp:txBody>
      <dsp:txXfrm>
        <a:off x="277383" y="3789701"/>
        <a:ext cx="3239159" cy="1234076"/>
      </dsp:txXfrm>
    </dsp:sp>
    <dsp:sp modelId="{146925AE-D11E-4B85-A158-C8A68895B700}">
      <dsp:nvSpPr>
        <dsp:cNvPr id="0" name=""/>
        <dsp:cNvSpPr/>
      </dsp:nvSpPr>
      <dsp:spPr>
        <a:xfrm>
          <a:off x="4042763" y="0"/>
          <a:ext cx="3366991" cy="53299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Lack of Support Services</a:t>
          </a:r>
        </a:p>
      </dsp:txBody>
      <dsp:txXfrm>
        <a:off x="4042763" y="0"/>
        <a:ext cx="3366991" cy="1598996"/>
      </dsp:txXfrm>
    </dsp:sp>
    <dsp:sp modelId="{2092CA99-A082-459D-A6E0-B9571BB3EE7A}">
      <dsp:nvSpPr>
        <dsp:cNvPr id="0" name=""/>
        <dsp:cNvSpPr/>
      </dsp:nvSpPr>
      <dsp:spPr>
        <a:xfrm>
          <a:off x="4379462" y="1600558"/>
          <a:ext cx="2693593" cy="160706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Shelters for domestic violence survivors are few and often inaccessible for women with disabilities.</a:t>
          </a:r>
        </a:p>
      </dsp:txBody>
      <dsp:txXfrm>
        <a:off x="4426531" y="1647627"/>
        <a:ext cx="2599455" cy="1512926"/>
      </dsp:txXfrm>
    </dsp:sp>
    <dsp:sp modelId="{56FE398C-1C32-473F-8393-6783ECECF27C}">
      <dsp:nvSpPr>
        <dsp:cNvPr id="0" name=""/>
        <dsp:cNvSpPr/>
      </dsp:nvSpPr>
      <dsp:spPr>
        <a:xfrm>
          <a:off x="4379462" y="3454863"/>
          <a:ext cx="2693593" cy="160706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Many domestic violence hotlines lack trained staff to assist disabled women, particularly those with sensory or cognitive impairments.</a:t>
          </a:r>
          <a:endParaRPr lang="en-GB" sz="1600" kern="1200" dirty="0"/>
        </a:p>
      </dsp:txBody>
      <dsp:txXfrm>
        <a:off x="4426531" y="3501932"/>
        <a:ext cx="2599455" cy="1512926"/>
      </dsp:txXfrm>
    </dsp:sp>
    <dsp:sp modelId="{A05801AD-F5EE-481D-BC2C-C930F11118D9}">
      <dsp:nvSpPr>
        <dsp:cNvPr id="0" name=""/>
        <dsp:cNvSpPr/>
      </dsp:nvSpPr>
      <dsp:spPr>
        <a:xfrm>
          <a:off x="7662278" y="0"/>
          <a:ext cx="3366991" cy="53299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Limited Awareness and Advocacy</a:t>
          </a:r>
        </a:p>
      </dsp:txBody>
      <dsp:txXfrm>
        <a:off x="7662278" y="0"/>
        <a:ext cx="3366991" cy="1598996"/>
      </dsp:txXfrm>
    </dsp:sp>
    <dsp:sp modelId="{E87314E7-5277-48A7-BA2A-D72020396139}">
      <dsp:nvSpPr>
        <dsp:cNvPr id="0" name=""/>
        <dsp:cNvSpPr/>
      </dsp:nvSpPr>
      <dsp:spPr>
        <a:xfrm>
          <a:off x="7998977" y="1600558"/>
          <a:ext cx="2693593" cy="160706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Domestic violence, especially against disabled women, is rarely discussed in mainstream media.</a:t>
          </a:r>
        </a:p>
      </dsp:txBody>
      <dsp:txXfrm>
        <a:off x="8046046" y="1647627"/>
        <a:ext cx="2599455" cy="1512926"/>
      </dsp:txXfrm>
    </dsp:sp>
    <dsp:sp modelId="{51A955AE-7B5B-4D52-B624-3AC88006AC8C}">
      <dsp:nvSpPr>
        <dsp:cNvPr id="0" name=""/>
        <dsp:cNvSpPr/>
      </dsp:nvSpPr>
      <dsp:spPr>
        <a:xfrm>
          <a:off x="7998977" y="3454863"/>
          <a:ext cx="2693593" cy="160706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a:t>Disability </a:t>
          </a:r>
          <a:r>
            <a:rPr lang="en-GB" sz="1600" kern="1200" dirty="0"/>
            <a:t>rights and feminist movements in China face government restrictions, limiting advocacy efforts.</a:t>
          </a:r>
        </a:p>
      </dsp:txBody>
      <dsp:txXfrm>
        <a:off x="8046046" y="3501932"/>
        <a:ext cx="2599455" cy="1512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B6441-B735-4BC5-93A3-E4809A1B6DB4}">
      <dsp:nvSpPr>
        <dsp:cNvPr id="0" name=""/>
        <dsp:cNvSpPr/>
      </dsp:nvSpPr>
      <dsp:spPr>
        <a:xfrm>
          <a:off x="0" y="172"/>
          <a:ext cx="8719421"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altLang="zh-TW" sz="1400" b="1" kern="1200" spc="-20">
              <a:latin typeface="+mn-lt"/>
              <a:cs typeface="MS Gothic"/>
            </a:rPr>
            <a:t>Family Position &amp; Roles</a:t>
          </a:r>
          <a:endParaRPr lang="zh-TW" altLang="en-US" sz="1400" kern="1200" dirty="0">
            <a:latin typeface="+mn-lt"/>
            <a:cs typeface="PMingLiU"/>
          </a:endParaRPr>
        </a:p>
      </dsp:txBody>
      <dsp:txXfrm>
        <a:off x="0" y="172"/>
        <a:ext cx="8719421" cy="518400"/>
      </dsp:txXfrm>
    </dsp:sp>
    <dsp:sp modelId="{03CA5646-0AEF-4D34-B6B8-7984B2537B95}">
      <dsp:nvSpPr>
        <dsp:cNvPr id="0" name=""/>
        <dsp:cNvSpPr/>
      </dsp:nvSpPr>
      <dsp:spPr>
        <a:xfrm>
          <a:off x="0" y="518744"/>
          <a:ext cx="8719421" cy="222344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mn-lt"/>
            </a:rPr>
            <a:t>I am the CEO housewife. I have to prepare travel medicine for everyone (i.e. family members). (LK, 11 Jul 2019). 
All I can do for you (i.e. mother) is: to cook an extra portion of rice so you can take a break. When you feel wondering, To accompany you walk around so you don’t feel bored; To be your delivery girl when you run out of grain, oil and groceries at home... (A.L., 24 Jun 2019)
I spend a lot of time every day at home. I take care of the home and clean. My youngest daughter said I am a neat freak. My son said I have OCD. I love to be clean and neat. That’s why I never stop with my cleaning and swiping. </a:t>
          </a:r>
          <a:r>
            <a:rPr lang="en-US" altLang="zh-TW" sz="1600" kern="1200" spc="-20" dirty="0">
              <a:latin typeface="+mn-lt"/>
              <a:cs typeface="PMingLiU"/>
            </a:rPr>
            <a:t>(</a:t>
          </a:r>
          <a:r>
            <a:rPr lang="en-US" altLang="zh-TW" sz="1600" kern="1200" dirty="0">
              <a:latin typeface="+mn-lt"/>
              <a:cs typeface="PMingLiU"/>
            </a:rPr>
            <a:t>C</a:t>
          </a:r>
          <a:r>
            <a:rPr lang="en-US" altLang="zh-TW" sz="1600" kern="1200" spc="10" dirty="0">
              <a:latin typeface="+mn-lt"/>
              <a:cs typeface="PMingLiU"/>
            </a:rPr>
            <a:t>. </a:t>
          </a:r>
          <a:r>
            <a:rPr lang="en-US" altLang="zh-TW" sz="1600" kern="1200" dirty="0">
              <a:latin typeface="+mn-lt"/>
              <a:cs typeface="PMingLiU"/>
            </a:rPr>
            <a:t>L</a:t>
          </a:r>
          <a:r>
            <a:rPr lang="en-US" altLang="zh-TW" sz="1600" kern="1200" spc="10" dirty="0">
              <a:latin typeface="+mn-lt"/>
              <a:cs typeface="PMingLiU"/>
            </a:rPr>
            <a:t>. </a:t>
          </a:r>
          <a:r>
            <a:rPr lang="en-US" altLang="zh-TW" sz="1600" kern="1200" dirty="0">
              <a:latin typeface="+mn-lt"/>
              <a:cs typeface="PMingLiU"/>
            </a:rPr>
            <a:t>5</a:t>
          </a:r>
          <a:r>
            <a:rPr lang="zh-TW" altLang="en-US" sz="1600" kern="1200" spc="20" dirty="0">
              <a:latin typeface="+mn-lt"/>
              <a:cs typeface="PMingLiU"/>
            </a:rPr>
            <a:t> </a:t>
          </a:r>
          <a:r>
            <a:rPr lang="en-US" altLang="zh-TW" sz="1600" kern="1200" dirty="0">
              <a:latin typeface="+mn-lt"/>
              <a:cs typeface="PMingLiU"/>
            </a:rPr>
            <a:t>Jul</a:t>
          </a:r>
          <a:r>
            <a:rPr lang="zh-TW" altLang="en-US" sz="1600" kern="1200" spc="195" dirty="0">
              <a:latin typeface="+mn-lt"/>
              <a:cs typeface="PMingLiU"/>
            </a:rPr>
            <a:t> </a:t>
          </a:r>
          <a:r>
            <a:rPr lang="en-US" altLang="zh-TW" sz="1600" kern="1200" spc="-10" dirty="0">
              <a:latin typeface="+mn-lt"/>
              <a:cs typeface="PMingLiU"/>
            </a:rPr>
            <a:t>2019)</a:t>
          </a:r>
          <a:endParaRPr lang="zh-TW" altLang="en-US" sz="1600" kern="1200" dirty="0">
            <a:latin typeface="+mn-lt"/>
            <a:cs typeface="PMingLiU"/>
          </a:endParaRPr>
        </a:p>
      </dsp:txBody>
      <dsp:txXfrm>
        <a:off x="0" y="518744"/>
        <a:ext cx="8719421" cy="22234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057DB-7A43-4DB0-888C-1AF0251D1330}">
      <dsp:nvSpPr>
        <dsp:cNvPr id="0" name=""/>
        <dsp:cNvSpPr/>
      </dsp:nvSpPr>
      <dsp:spPr>
        <a:xfrm>
          <a:off x="0" y="334178"/>
          <a:ext cx="5423745" cy="460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dirty="0"/>
            <a:t>Internet &amp; Communication Technology</a:t>
          </a:r>
        </a:p>
      </dsp:txBody>
      <dsp:txXfrm>
        <a:off x="0" y="334178"/>
        <a:ext cx="5423745" cy="460800"/>
      </dsp:txXfrm>
    </dsp:sp>
    <dsp:sp modelId="{17BA9697-DC68-482D-A1B2-5EDAF036EE60}">
      <dsp:nvSpPr>
        <dsp:cNvPr id="0" name=""/>
        <dsp:cNvSpPr/>
      </dsp:nvSpPr>
      <dsp:spPr>
        <a:xfrm>
          <a:off x="0" y="856541"/>
          <a:ext cx="5423745" cy="45676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just" defTabSz="711200">
            <a:lnSpc>
              <a:spcPct val="90000"/>
            </a:lnSpc>
            <a:spcBef>
              <a:spcPct val="0"/>
            </a:spcBef>
            <a:spcAft>
              <a:spcPct val="15000"/>
            </a:spcAft>
            <a:buChar char="•"/>
          </a:pPr>
          <a:r>
            <a:rPr lang="en-GB" sz="1600" kern="1200" dirty="0"/>
            <a:t>When I overcame various difficulties, such as financial issues and physical fitness. I thought I could finally go to Japan to participate in the event, but I realized almost all Japanese live events needs to participate in the lottery!! Unfortunately, I cant set up multiple accounts like other wives, and I had to accept the fate of not being selected. Every time I try to purchase the tickets, I have to get up earlier than those who goes to school or work. I grab my wheelchair and leave home in the early morning (C.H. 8/7/2019)</a:t>
          </a:r>
          <a:br>
            <a:rPr lang="en-GB" sz="1600" kern="1200" dirty="0"/>
          </a:br>
          <a:endParaRPr lang="en-GB" sz="1600" kern="1200" dirty="0"/>
        </a:p>
        <a:p>
          <a:pPr marL="171450" lvl="1" indent="-171450" algn="just" defTabSz="711200">
            <a:lnSpc>
              <a:spcPct val="90000"/>
            </a:lnSpc>
            <a:spcBef>
              <a:spcPct val="0"/>
            </a:spcBef>
            <a:spcAft>
              <a:spcPct val="15000"/>
            </a:spcAft>
            <a:buChar char="•"/>
          </a:pPr>
          <a:r>
            <a:rPr lang="en-GB" altLang="zh-TW" sz="1600" kern="1200" dirty="0"/>
            <a:t>“Papa” and “Mama” are my ex-students of my computer class ten decades ago. Their children have immigrated to foreign countries. Whenever there is a problem with their computer and iPad, they seek  my help. Recently, their computer has problems regularly and I am always the one who repair. Today, I simply built them a new computer. Also, I taught Mama to play a new game on the iPad. They are very happy, I feel very satisfied. (C.L. 29 Jun 2019)</a:t>
          </a:r>
          <a:endParaRPr lang="en-GB" sz="1600" kern="1200" dirty="0"/>
        </a:p>
      </dsp:txBody>
      <dsp:txXfrm>
        <a:off x="0" y="856541"/>
        <a:ext cx="5423745" cy="456768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6A129-02BE-4E34-B41B-DC529883824F}" type="datetimeFigureOut">
              <a:rPr lang="en-GB" smtClean="0"/>
              <a:t>06/03/2025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DFDD2-05E7-4270-B8C7-C2492E644C3F}" type="slidenum">
              <a:rPr lang="en-GB" smtClean="0"/>
              <a:t>‹#›</a:t>
            </a:fld>
            <a:endParaRPr lang="en-GB"/>
          </a:p>
        </p:txBody>
      </p:sp>
    </p:spTree>
    <p:extLst>
      <p:ext uri="{BB962C8B-B14F-4D97-AF65-F5344CB8AC3E}">
        <p14:creationId xmlns:p14="http://schemas.microsoft.com/office/powerpoint/2010/main" val="393429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2F1279-6CE4-4169-83D3-4483097B6907}" type="slidenum">
              <a:rPr lang="en-US" smtClean="0"/>
              <a:t>19</a:t>
            </a:fld>
            <a:endParaRPr lang="en-US"/>
          </a:p>
        </p:txBody>
      </p:sp>
    </p:spTree>
    <p:extLst>
      <p:ext uri="{BB962C8B-B14F-4D97-AF65-F5344CB8AC3E}">
        <p14:creationId xmlns:p14="http://schemas.microsoft.com/office/powerpoint/2010/main" val="158097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2F1279-6CE4-4169-83D3-4483097B6907}" type="slidenum">
              <a:rPr lang="en-US" smtClean="0"/>
              <a:t>21</a:t>
            </a:fld>
            <a:endParaRPr lang="en-US"/>
          </a:p>
        </p:txBody>
      </p:sp>
    </p:spTree>
    <p:extLst>
      <p:ext uri="{BB962C8B-B14F-4D97-AF65-F5344CB8AC3E}">
        <p14:creationId xmlns:p14="http://schemas.microsoft.com/office/powerpoint/2010/main" val="187854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2F1279-6CE4-4169-83D3-4483097B6907}" type="slidenum">
              <a:rPr lang="en-US" smtClean="0"/>
              <a:t>22</a:t>
            </a:fld>
            <a:endParaRPr lang="en-US"/>
          </a:p>
        </p:txBody>
      </p:sp>
    </p:spTree>
    <p:extLst>
      <p:ext uri="{BB962C8B-B14F-4D97-AF65-F5344CB8AC3E}">
        <p14:creationId xmlns:p14="http://schemas.microsoft.com/office/powerpoint/2010/main" val="391255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March 6, 2025</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2055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March 6, 2025</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901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March 6, 2025</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53526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09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5898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268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75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March 6, 2025</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6209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March 6, 2025</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3940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March 6, 2025</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1303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March 6, 2025</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9074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March 6, 2025</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8307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March 6, 2025</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9038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March 6, 2025</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8310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March 6, 2025</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5779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March 6, 2025</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98894231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46" r:id="rId6"/>
    <p:sldLayoutId id="2147483842" r:id="rId7"/>
    <p:sldLayoutId id="2147483843" r:id="rId8"/>
    <p:sldLayoutId id="2147483844" r:id="rId9"/>
    <p:sldLayoutId id="2147483845" r:id="rId10"/>
    <p:sldLayoutId id="2147483847" r:id="rId11"/>
    <p:sldLayoutId id="2147483854" r:id="rId12"/>
    <p:sldLayoutId id="2147483855" r:id="rId13"/>
    <p:sldLayoutId id="2147483856" r:id="rId14"/>
    <p:sldLayoutId id="2147483857" r:id="rId15"/>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lideshare.net/MarcoMuscroft/a069-reducing-violence-against-disabled-women" TargetMode="External"/><Relationship Id="rId2" Type="http://schemas.openxmlformats.org/officeDocument/2006/relationships/hyperlink" Target="https://doi.org/10.1080/13218719.2010.50904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CE9E2ED-2BB1-46AE-A037-86EC1BF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F5ABD-05EF-9915-4367-D9DDE2917291}"/>
              </a:ext>
            </a:extLst>
          </p:cNvPr>
          <p:cNvSpPr>
            <a:spLocks noGrp="1"/>
          </p:cNvSpPr>
          <p:nvPr>
            <p:ph type="ctrTitle"/>
          </p:nvPr>
        </p:nvSpPr>
        <p:spPr>
          <a:xfrm>
            <a:off x="459598" y="2548377"/>
            <a:ext cx="7734693" cy="2916648"/>
          </a:xfrm>
        </p:spPr>
        <p:txBody>
          <a:bodyPr anchor="t">
            <a:normAutofit fontScale="90000"/>
          </a:bodyPr>
          <a:lstStyle/>
          <a:p>
            <a:pPr algn="l">
              <a:lnSpc>
                <a:spcPct val="90000"/>
              </a:lnSpc>
            </a:pPr>
            <a:r>
              <a:rPr lang="en-GB" sz="5400" cap="none" dirty="0">
                <a:latin typeface="Arial" panose="020B0604020202020204" pitchFamily="34" charset="0"/>
                <a:cs typeface="Arial" panose="020B0604020202020204" pitchFamily="34" charset="0"/>
              </a:rPr>
              <a:t>Intersections </a:t>
            </a:r>
            <a:br>
              <a:rPr lang="en-GB" sz="5400" cap="none" dirty="0">
                <a:latin typeface="Arial" panose="020B0604020202020204" pitchFamily="34" charset="0"/>
                <a:cs typeface="Arial" panose="020B0604020202020204" pitchFamily="34" charset="0"/>
              </a:rPr>
            </a:br>
            <a:r>
              <a:rPr lang="en-GB" sz="5400" cap="none" dirty="0">
                <a:latin typeface="Arial" panose="020B0604020202020204" pitchFamily="34" charset="0"/>
                <a:cs typeface="Arial" panose="020B0604020202020204" pitchFamily="34" charset="0"/>
              </a:rPr>
              <a:t>Of Disability </a:t>
            </a:r>
            <a:br>
              <a:rPr lang="en-GB" sz="5400" cap="none" dirty="0">
                <a:latin typeface="Arial" panose="020B0604020202020204" pitchFamily="34" charset="0"/>
                <a:cs typeface="Arial" panose="020B0604020202020204" pitchFamily="34" charset="0"/>
              </a:rPr>
            </a:br>
            <a:r>
              <a:rPr lang="en-GB" sz="5400" cap="none" dirty="0">
                <a:latin typeface="Arial" panose="020B0604020202020204" pitchFamily="34" charset="0"/>
                <a:cs typeface="Arial" panose="020B0604020202020204" pitchFamily="34" charset="0"/>
              </a:rPr>
              <a:t>In Sinophone </a:t>
            </a:r>
            <a:br>
              <a:rPr lang="en-GB" sz="5400" cap="none" dirty="0">
                <a:latin typeface="Arial" panose="020B0604020202020204" pitchFamily="34" charset="0"/>
                <a:cs typeface="Arial" panose="020B0604020202020204" pitchFamily="34" charset="0"/>
              </a:rPr>
            </a:br>
            <a:r>
              <a:rPr lang="en-GB" sz="5400" cap="none" dirty="0">
                <a:latin typeface="Arial" panose="020B0604020202020204" pitchFamily="34" charset="0"/>
                <a:cs typeface="Arial" panose="020B0604020202020204" pitchFamily="34" charset="0"/>
              </a:rPr>
              <a:t>Cultures</a:t>
            </a:r>
          </a:p>
        </p:txBody>
      </p:sp>
      <p:sp>
        <p:nvSpPr>
          <p:cNvPr id="39" name="Rectangle 3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dress&#10;&#10;AI-generated content may be incorrect.">
            <a:extLst>
              <a:ext uri="{FF2B5EF4-FFF2-40B4-BE49-F238E27FC236}">
                <a16:creationId xmlns:a16="http://schemas.microsoft.com/office/drawing/2014/main" id="{D8527228-E304-6440-3FC3-48854F9DB326}"/>
              </a:ext>
            </a:extLst>
          </p:cNvPr>
          <p:cNvPicPr>
            <a:picLocks noChangeAspect="1"/>
          </p:cNvPicPr>
          <p:nvPr/>
        </p:nvPicPr>
        <p:blipFill>
          <a:blip r:embed="rId2"/>
          <a:srcRect l="-1" r="665" b="17740"/>
          <a:stretch/>
        </p:blipFill>
        <p:spPr>
          <a:xfrm>
            <a:off x="6096000" y="687731"/>
            <a:ext cx="5445340" cy="548253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8" name="Picture 7">
            <a:extLst>
              <a:ext uri="{FF2B5EF4-FFF2-40B4-BE49-F238E27FC236}">
                <a16:creationId xmlns:a16="http://schemas.microsoft.com/office/drawing/2014/main" id="{A41D494E-2E19-3C64-D102-2F4DD9CC3870}"/>
              </a:ext>
            </a:extLst>
          </p:cNvPr>
          <p:cNvPicPr>
            <a:picLocks noChangeAspect="1"/>
          </p:cNvPicPr>
          <p:nvPr/>
        </p:nvPicPr>
        <p:blipFill>
          <a:blip r:embed="rId3"/>
          <a:stretch>
            <a:fillRect/>
          </a:stretch>
        </p:blipFill>
        <p:spPr>
          <a:xfrm>
            <a:off x="2731258" y="376967"/>
            <a:ext cx="1093082" cy="1093082"/>
          </a:xfrm>
          <a:prstGeom prst="rect">
            <a:avLst/>
          </a:prstGeom>
        </p:spPr>
      </p:pic>
      <p:pic>
        <p:nvPicPr>
          <p:cNvPr id="11" name="Picture 10">
            <a:extLst>
              <a:ext uri="{FF2B5EF4-FFF2-40B4-BE49-F238E27FC236}">
                <a16:creationId xmlns:a16="http://schemas.microsoft.com/office/drawing/2014/main" id="{4E729D40-82A9-E185-B1A2-F5828DB5B5C8}"/>
              </a:ext>
            </a:extLst>
          </p:cNvPr>
          <p:cNvPicPr>
            <a:picLocks noChangeAspect="1"/>
          </p:cNvPicPr>
          <p:nvPr/>
        </p:nvPicPr>
        <p:blipFill>
          <a:blip r:embed="rId4"/>
          <a:stretch>
            <a:fillRect/>
          </a:stretch>
        </p:blipFill>
        <p:spPr>
          <a:xfrm>
            <a:off x="457201" y="439646"/>
            <a:ext cx="2058696" cy="967724"/>
          </a:xfrm>
          <a:prstGeom prst="rect">
            <a:avLst/>
          </a:prstGeom>
        </p:spPr>
      </p:pic>
      <p:sp>
        <p:nvSpPr>
          <p:cNvPr id="15" name="Title 1">
            <a:extLst>
              <a:ext uri="{FF2B5EF4-FFF2-40B4-BE49-F238E27FC236}">
                <a16:creationId xmlns:a16="http://schemas.microsoft.com/office/drawing/2014/main" id="{C4E04AE0-728B-9370-FD0C-4E6BA143E0C1}"/>
              </a:ext>
            </a:extLst>
          </p:cNvPr>
          <p:cNvSpPr txBox="1">
            <a:spLocks/>
          </p:cNvSpPr>
          <p:nvPr/>
        </p:nvSpPr>
        <p:spPr>
          <a:xfrm>
            <a:off x="517710" y="5465025"/>
            <a:ext cx="7734693" cy="903169"/>
          </a:xfrm>
          <a:prstGeom prst="rect">
            <a:avLst/>
          </a:prstGeom>
        </p:spPr>
        <p:txBody>
          <a:bodyPr vert="horz" lIns="0" tIns="0" rIns="0" bIns="0" rtlCol="0" anchor="t">
            <a:normAutofit fontScale="90000" lnSpcReduction="10000"/>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gn="l">
              <a:lnSpc>
                <a:spcPct val="120000"/>
              </a:lnSpc>
            </a:pPr>
            <a:r>
              <a:rPr lang="en-GB" sz="1400" cap="none" dirty="0">
                <a:latin typeface="Arial" panose="020B0604020202020204" pitchFamily="34" charset="0"/>
                <a:cs typeface="Arial" panose="020B0604020202020204" pitchFamily="34" charset="0"/>
              </a:rPr>
              <a:t>Dr Carmen Yau</a:t>
            </a:r>
          </a:p>
          <a:p>
            <a:pPr algn="l">
              <a:lnSpc>
                <a:spcPct val="120000"/>
              </a:lnSpc>
            </a:pPr>
            <a:r>
              <a:rPr lang="en-GB" sz="1400" b="0" cap="none" dirty="0">
                <a:latin typeface="Arial" panose="020B0604020202020204" pitchFamily="34" charset="0"/>
                <a:cs typeface="Arial" panose="020B0604020202020204" pitchFamily="34" charset="0"/>
              </a:rPr>
              <a:t>Lecturer In Social Work </a:t>
            </a:r>
            <a:br>
              <a:rPr lang="en-GB" sz="1400" b="0" cap="none" dirty="0">
                <a:latin typeface="Arial" panose="020B0604020202020204" pitchFamily="34" charset="0"/>
                <a:cs typeface="Arial" panose="020B0604020202020204" pitchFamily="34" charset="0"/>
              </a:rPr>
            </a:br>
            <a:r>
              <a:rPr lang="en-GB" sz="1400" b="0" cap="none" dirty="0">
                <a:latin typeface="Arial" panose="020B0604020202020204" pitchFamily="34" charset="0"/>
                <a:cs typeface="Arial" panose="020B0604020202020204" pitchFamily="34" charset="0"/>
              </a:rPr>
              <a:t>&amp; Lead Of Wellbeing Research Unit</a:t>
            </a:r>
          </a:p>
          <a:p>
            <a:pPr algn="l">
              <a:lnSpc>
                <a:spcPct val="120000"/>
              </a:lnSpc>
            </a:pPr>
            <a:r>
              <a:rPr lang="en-GB" sz="1400" b="0" cap="none" dirty="0">
                <a:latin typeface="Arial" panose="020B0604020202020204" pitchFamily="34" charset="0"/>
                <a:cs typeface="Arial" panose="020B0604020202020204" pitchFamily="34" charset="0"/>
              </a:rPr>
              <a:t>Goldsmiths, University Of London</a:t>
            </a:r>
          </a:p>
        </p:txBody>
      </p:sp>
      <p:sp>
        <p:nvSpPr>
          <p:cNvPr id="18" name="TextBox 17">
            <a:extLst>
              <a:ext uri="{FF2B5EF4-FFF2-40B4-BE49-F238E27FC236}">
                <a16:creationId xmlns:a16="http://schemas.microsoft.com/office/drawing/2014/main" id="{6013AABE-57D7-7A3B-DDD7-CD2D17DFCDDA}"/>
              </a:ext>
            </a:extLst>
          </p:cNvPr>
          <p:cNvSpPr txBox="1"/>
          <p:nvPr/>
        </p:nvSpPr>
        <p:spPr>
          <a:xfrm>
            <a:off x="10190374" y="6349583"/>
            <a:ext cx="1820651" cy="327077"/>
          </a:xfrm>
          <a:prstGeom prst="rect">
            <a:avLst/>
          </a:prstGeom>
          <a:noFill/>
        </p:spPr>
        <p:txBody>
          <a:bodyPr wrap="square">
            <a:spAutoFit/>
          </a:bodyPr>
          <a:lstStyle/>
          <a:p>
            <a:pPr algn="l">
              <a:lnSpc>
                <a:spcPct val="120000"/>
              </a:lnSpc>
            </a:pPr>
            <a:r>
              <a:rPr lang="en-GB" sz="1400" dirty="0">
                <a:solidFill>
                  <a:schemeClr val="bg1"/>
                </a:solidFill>
                <a:latin typeface="Arial" panose="020B0604020202020204" pitchFamily="34" charset="0"/>
                <a:cs typeface="Arial" panose="020B0604020202020204" pitchFamily="34" charset="0"/>
              </a:rPr>
              <a:t>AI-generated Image</a:t>
            </a:r>
            <a:endParaRPr lang="en-GB" sz="1400"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154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ECF2-BBAA-F650-4E17-63735C6AC72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212003C-8E08-B596-617F-67AD7CBAF094}"/>
              </a:ext>
            </a:extLst>
          </p:cNvPr>
          <p:cNvSpPr>
            <a:spLocks noGrp="1"/>
          </p:cNvSpPr>
          <p:nvPr>
            <p:ph type="title"/>
          </p:nvPr>
        </p:nvSpPr>
        <p:spPr>
          <a:xfrm>
            <a:off x="468630" y="241723"/>
            <a:ext cx="11254740" cy="1033625"/>
          </a:xfrm>
        </p:spPr>
        <p:txBody>
          <a:bodyPr>
            <a:normAutofit fontScale="90000"/>
          </a:bodyPr>
          <a:lstStyle/>
          <a:p>
            <a:pPr algn="ctr"/>
            <a:r>
              <a:rPr lang="en-HK" altLang="zh-HK" b="0" cap="none" dirty="0">
                <a:latin typeface="Calibri" panose="020F0502020204030204" pitchFamily="34" charset="0"/>
                <a:cs typeface="Calibri" panose="020F0502020204030204" pitchFamily="34" charset="0"/>
              </a:rPr>
              <a:t>A Mixed-method Study On GBV Against </a:t>
            </a:r>
            <a:r>
              <a:rPr lang="en-US" altLang="zh-TW" b="0" cap="none" dirty="0">
                <a:latin typeface="Calibri" panose="020F0502020204030204" pitchFamily="34" charset="0"/>
                <a:cs typeface="Calibri" panose="020F0502020204030204" pitchFamily="34" charset="0"/>
              </a:rPr>
              <a:t>Chinese</a:t>
            </a:r>
            <a:r>
              <a:rPr lang="zh-TW" altLang="en-US" b="0" cap="none" dirty="0">
                <a:latin typeface="Calibri" panose="020F0502020204030204" pitchFamily="34" charset="0"/>
                <a:cs typeface="Calibri" panose="020F0502020204030204" pitchFamily="34" charset="0"/>
              </a:rPr>
              <a:t> </a:t>
            </a:r>
            <a:r>
              <a:rPr lang="en-GB" altLang="zh-TW" b="0" cap="none" dirty="0">
                <a:latin typeface="Calibri" panose="020F0502020204030204" pitchFamily="34" charset="0"/>
                <a:cs typeface="Calibri" panose="020F0502020204030204" pitchFamily="34" charset="0"/>
              </a:rPr>
              <a:t>Disabled Women</a:t>
            </a:r>
            <a:r>
              <a:rPr lang="en-HK" altLang="zh-HK" b="0" cap="none" dirty="0">
                <a:latin typeface="Calibri" panose="020F0502020204030204" pitchFamily="34" charset="0"/>
                <a:cs typeface="Calibri" panose="020F0502020204030204" pitchFamily="34" charset="0"/>
              </a:rPr>
              <a:t> (Yau, 2023</a:t>
            </a:r>
            <a:r>
              <a:rPr lang="en-US" altLang="zh-TW" b="0" cap="none" dirty="0">
                <a:latin typeface="Calibri" panose="020F0502020204030204" pitchFamily="34" charset="0"/>
                <a:cs typeface="Calibri" panose="020F0502020204030204" pitchFamily="34" charset="0"/>
              </a:rPr>
              <a:t>)</a:t>
            </a:r>
            <a:endParaRPr lang="zh-HK" altLang="en-US" b="0" cap="none" dirty="0">
              <a:latin typeface="Calibri" panose="020F0502020204030204" pitchFamily="34" charset="0"/>
              <a:cs typeface="Calibri" panose="020F0502020204030204" pitchFamily="34" charset="0"/>
            </a:endParaRPr>
          </a:p>
        </p:txBody>
      </p:sp>
      <p:graphicFrame>
        <p:nvGraphicFramePr>
          <p:cNvPr id="5" name="表格 5">
            <a:extLst>
              <a:ext uri="{FF2B5EF4-FFF2-40B4-BE49-F238E27FC236}">
                <a16:creationId xmlns:a16="http://schemas.microsoft.com/office/drawing/2014/main" id="{A03C9304-2CFC-37C0-265F-C0F215826E8D}"/>
              </a:ext>
            </a:extLst>
          </p:cNvPr>
          <p:cNvGraphicFramePr>
            <a:graphicFrameLocks noGrp="1"/>
          </p:cNvGraphicFramePr>
          <p:nvPr>
            <p:extLst>
              <p:ext uri="{D42A27DB-BD31-4B8C-83A1-F6EECF244321}">
                <p14:modId xmlns:p14="http://schemas.microsoft.com/office/powerpoint/2010/main" val="1031590187"/>
              </p:ext>
            </p:extLst>
          </p:nvPr>
        </p:nvGraphicFramePr>
        <p:xfrm>
          <a:off x="234314" y="1383632"/>
          <a:ext cx="7273391" cy="5164668"/>
        </p:xfrm>
        <a:graphic>
          <a:graphicData uri="http://schemas.openxmlformats.org/drawingml/2006/table">
            <a:tbl>
              <a:tblPr firstRow="1" bandRow="1">
                <a:tableStyleId>{00A15C55-8517-42AA-B614-E9B94910E393}</a:tableStyleId>
              </a:tblPr>
              <a:tblGrid>
                <a:gridCol w="1412043">
                  <a:extLst>
                    <a:ext uri="{9D8B030D-6E8A-4147-A177-3AD203B41FA5}">
                      <a16:colId xmlns:a16="http://schemas.microsoft.com/office/drawing/2014/main" val="2048202223"/>
                    </a:ext>
                  </a:extLst>
                </a:gridCol>
                <a:gridCol w="5861348">
                  <a:extLst>
                    <a:ext uri="{9D8B030D-6E8A-4147-A177-3AD203B41FA5}">
                      <a16:colId xmlns:a16="http://schemas.microsoft.com/office/drawing/2014/main" val="2043204337"/>
                    </a:ext>
                  </a:extLst>
                </a:gridCol>
              </a:tblGrid>
              <a:tr h="656591">
                <a:tc>
                  <a:txBody>
                    <a:bodyPr/>
                    <a:lstStyle/>
                    <a:p>
                      <a:pPr algn="ctr"/>
                      <a:r>
                        <a:rPr lang="en-GB" sz="1500" dirty="0"/>
                        <a:t>Details</a:t>
                      </a:r>
                      <a:endParaRPr lang="en-GB" sz="15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altLang="zh-HK" sz="1900" b="1" kern="1200" dirty="0">
                          <a:solidFill>
                            <a:schemeClr val="lt1"/>
                          </a:solidFill>
                          <a:effectLst/>
                        </a:rPr>
                        <a:t>Qualitative Approach </a:t>
                      </a:r>
                      <a:r>
                        <a:rPr lang="en-US" altLang="zh-TW" sz="1900" b="1" kern="1200" dirty="0">
                          <a:solidFill>
                            <a:schemeClr val="lt1"/>
                          </a:solidFill>
                          <a:effectLst/>
                        </a:rPr>
                        <a:t>(N=4)</a:t>
                      </a:r>
                      <a:endParaRPr lang="en-GB" altLang="zh-HK" sz="1900" dirty="0"/>
                    </a:p>
                    <a:p>
                      <a:pPr algn="ctr"/>
                      <a:r>
                        <a:rPr lang="en-GB" sz="1900" dirty="0"/>
                        <a:t>(Autumn in 2019)</a:t>
                      </a:r>
                      <a:endParaRPr lang="en-GB" sz="1900" dirty="0">
                        <a:latin typeface="+mn-lt"/>
                      </a:endParaRPr>
                    </a:p>
                  </a:txBody>
                  <a:tcPr/>
                </a:tc>
                <a:extLst>
                  <a:ext uri="{0D108BD9-81ED-4DB2-BD59-A6C34878D82A}">
                    <a16:rowId xmlns:a16="http://schemas.microsoft.com/office/drawing/2014/main" val="2591519253"/>
                  </a:ext>
                </a:extLst>
              </a:tr>
              <a:tr h="1568028">
                <a:tc>
                  <a:txBody>
                    <a:bodyPr/>
                    <a:lstStyle/>
                    <a:p>
                      <a:pPr marL="0" indent="0">
                        <a:buFont typeface="Arial" panose="020B0604020202020204" pitchFamily="34" charset="0"/>
                        <a:buNone/>
                      </a:pPr>
                      <a:r>
                        <a:rPr lang="en-HK" altLang="zh-HK" sz="1900" kern="1200" dirty="0">
                          <a:solidFill>
                            <a:schemeClr val="dk1"/>
                          </a:solidFill>
                          <a:effectLst/>
                        </a:rPr>
                        <a:t>Goal</a:t>
                      </a:r>
                      <a:endParaRPr lang="en-GB" sz="1500" dirty="0">
                        <a:latin typeface="+mn-lt"/>
                      </a:endParaRPr>
                    </a:p>
                  </a:txBody>
                  <a:tcPr/>
                </a:tc>
                <a:tc>
                  <a:txBody>
                    <a:bodyPr/>
                    <a:lstStyle/>
                    <a:p>
                      <a:pPr marL="285750" indent="-285750">
                        <a:buFont typeface="Arial" panose="020B0604020202020204" pitchFamily="34" charset="0"/>
                        <a:buChar char="•"/>
                      </a:pPr>
                      <a:r>
                        <a:rPr lang="en-GB" sz="2000" dirty="0"/>
                        <a:t>The Portrait:  To </a:t>
                      </a:r>
                      <a:r>
                        <a:rPr lang="en-US" altLang="zh-HK" sz="2000" kern="1200" dirty="0">
                          <a:solidFill>
                            <a:schemeClr val="dk1"/>
                          </a:solidFill>
                          <a:effectLst/>
                        </a:rPr>
                        <a:t>understand their lived experience related to interpersonal violence and their perceptions of their life and prominent factors affecting their decisions of seeking help or not.</a:t>
                      </a:r>
                      <a:endParaRPr lang="en-GB" sz="2000" dirty="0">
                        <a:latin typeface="+mn-lt"/>
                      </a:endParaRPr>
                    </a:p>
                  </a:txBody>
                  <a:tcPr/>
                </a:tc>
                <a:extLst>
                  <a:ext uri="{0D108BD9-81ED-4DB2-BD59-A6C34878D82A}">
                    <a16:rowId xmlns:a16="http://schemas.microsoft.com/office/drawing/2014/main" val="47524924"/>
                  </a:ext>
                </a:extLst>
              </a:tr>
              <a:tr h="984887">
                <a:tc>
                  <a:txBody>
                    <a:bodyPr/>
                    <a:lstStyle/>
                    <a:p>
                      <a:pPr marL="0" indent="0">
                        <a:buFont typeface="Arial" panose="020B0604020202020204" pitchFamily="34" charset="0"/>
                        <a:buNone/>
                      </a:pPr>
                      <a:r>
                        <a:rPr lang="en-US" altLang="zh-TW" sz="1500" dirty="0"/>
                        <a:t>Inclusion/</a:t>
                      </a:r>
                      <a:br>
                        <a:rPr lang="en-US" altLang="zh-TW" sz="1500" dirty="0"/>
                      </a:br>
                      <a:r>
                        <a:rPr lang="en-US" altLang="zh-TW" sz="1500" dirty="0"/>
                        <a:t>exclusion</a:t>
                      </a:r>
                      <a:r>
                        <a:rPr lang="zh-TW" altLang="en-US" sz="1500" dirty="0"/>
                        <a:t> </a:t>
                      </a:r>
                      <a:r>
                        <a:rPr lang="en-US" altLang="zh-TW" sz="1500" dirty="0"/>
                        <a:t>Criteria</a:t>
                      </a:r>
                      <a:endParaRPr lang="en-GB" sz="1500" dirty="0">
                        <a:latin typeface="+mn-lt"/>
                      </a:endParaRPr>
                    </a:p>
                  </a:txBody>
                  <a:tcPr/>
                </a:tc>
                <a:tc>
                  <a:txBody>
                    <a:bodyPr/>
                    <a:lstStyle/>
                    <a:p>
                      <a:pPr marL="285750" indent="-285750">
                        <a:buFont typeface="Arial" panose="020B0604020202020204" pitchFamily="34" charset="0"/>
                        <a:buChar char="•"/>
                      </a:pPr>
                      <a:r>
                        <a:rPr lang="en-GB" altLang="zh-HK" sz="1500" dirty="0"/>
                        <a:t>Age/Sex: 18+/Female</a:t>
                      </a:r>
                    </a:p>
                    <a:p>
                      <a:pPr marL="285750" indent="-285750">
                        <a:buFont typeface="Arial" panose="020B0604020202020204" pitchFamily="34" charset="0"/>
                        <a:buChar char="•"/>
                      </a:pPr>
                      <a:r>
                        <a:rPr lang="en-GB" altLang="zh-HK" sz="1500" dirty="0"/>
                        <a:t>Ethnicity: Chinese</a:t>
                      </a:r>
                    </a:p>
                    <a:p>
                      <a:pPr marL="285750" indent="-285750">
                        <a:buFont typeface="Arial" panose="020B0604020202020204" pitchFamily="34" charset="0"/>
                        <a:buChar char="•"/>
                      </a:pPr>
                      <a:r>
                        <a:rPr lang="en-GB" altLang="zh-HK" sz="1500" dirty="0"/>
                        <a:t>Residency: HK, Taiwan, China, Asian cities.</a:t>
                      </a:r>
                    </a:p>
                    <a:p>
                      <a:pPr marL="285750" indent="-285750">
                        <a:buFont typeface="Arial" panose="020B0604020202020204" pitchFamily="34" charset="0"/>
                        <a:buChar char="•"/>
                      </a:pPr>
                      <a:r>
                        <a:rPr lang="en-GB" sz="1500" dirty="0"/>
                        <a:t>Willing to share their experience in partner violence.</a:t>
                      </a:r>
                      <a:endParaRPr lang="en-GB" sz="1500" dirty="0">
                        <a:latin typeface="+mn-lt"/>
                      </a:endParaRPr>
                    </a:p>
                  </a:txBody>
                  <a:tcPr/>
                </a:tc>
                <a:extLst>
                  <a:ext uri="{0D108BD9-81ED-4DB2-BD59-A6C34878D82A}">
                    <a16:rowId xmlns:a16="http://schemas.microsoft.com/office/drawing/2014/main" val="255157356"/>
                  </a:ext>
                </a:extLst>
              </a:tr>
              <a:tr h="188023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900" kern="1200" dirty="0">
                          <a:solidFill>
                            <a:schemeClr val="dk1"/>
                          </a:solidFill>
                          <a:effectLst/>
                        </a:rPr>
                        <a:t>Data Collection &amp; Analysis</a:t>
                      </a:r>
                      <a:endParaRPr lang="en-US" altLang="zh-TW" sz="1900" kern="1200" dirty="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r>
                        <a:rPr lang="en-US" altLang="zh-HK" sz="1500" kern="1200" dirty="0">
                          <a:solidFill>
                            <a:schemeClr val="dk1"/>
                          </a:solidFill>
                          <a:effectLst/>
                        </a:rPr>
                        <a:t>Two phases biographical </a:t>
                      </a:r>
                      <a:r>
                        <a:rPr lang="en-HK" altLang="zh-HK" sz="1500" kern="1200" dirty="0">
                          <a:solidFill>
                            <a:schemeClr val="dk1"/>
                          </a:solidFill>
                          <a:effectLst/>
                        </a:rPr>
                        <a:t>narrative inquiry approach (</a:t>
                      </a:r>
                      <a:r>
                        <a:rPr lang="en-US" altLang="zh-HK" sz="1500" kern="1200" dirty="0" err="1">
                          <a:solidFill>
                            <a:schemeClr val="dk1"/>
                          </a:solidFill>
                          <a:effectLst/>
                        </a:rPr>
                        <a:t>Clandinin</a:t>
                      </a:r>
                      <a:r>
                        <a:rPr lang="en-US" altLang="zh-HK" sz="1500" kern="1200" dirty="0">
                          <a:solidFill>
                            <a:schemeClr val="dk1"/>
                          </a:solidFill>
                          <a:effectLst/>
                        </a:rPr>
                        <a:t> and </a:t>
                      </a:r>
                      <a:r>
                        <a:rPr lang="en-US" altLang="zh-HK" sz="1500" kern="1200" dirty="0" err="1">
                          <a:solidFill>
                            <a:schemeClr val="dk1"/>
                          </a:solidFill>
                          <a:effectLst/>
                        </a:rPr>
                        <a:t>Rosiek</a:t>
                      </a:r>
                      <a:r>
                        <a:rPr lang="en-US" altLang="zh-HK" sz="1500" kern="1200" dirty="0">
                          <a:solidFill>
                            <a:schemeClr val="dk1"/>
                          </a:solidFill>
                          <a:effectLst/>
                        </a:rPr>
                        <a:t>, 2007) </a:t>
                      </a:r>
                    </a:p>
                    <a:p>
                      <a:pPr marL="587375" indent="-228600">
                        <a:buFont typeface="Arial" panose="020B0604020202020204" pitchFamily="34" charset="0"/>
                        <a:buAutoNum type="arabicParenR"/>
                      </a:pPr>
                      <a:r>
                        <a:rPr lang="en-US" altLang="zh-HK" sz="1500" kern="1200" dirty="0">
                          <a:solidFill>
                            <a:schemeClr val="dk1"/>
                          </a:solidFill>
                          <a:effectLst/>
                        </a:rPr>
                        <a:t>Narration Phase: participants have an opportunity to provide full extensive narration of their experience and life stories; </a:t>
                      </a:r>
                    </a:p>
                    <a:p>
                      <a:pPr marL="587375" indent="-228600">
                        <a:buFont typeface="Arial" panose="020B0604020202020204" pitchFamily="34" charset="0"/>
                        <a:buAutoNum type="arabicParenR"/>
                      </a:pPr>
                      <a:r>
                        <a:rPr lang="en-US" altLang="zh-HK" sz="1500" kern="1200" dirty="0">
                          <a:solidFill>
                            <a:schemeClr val="dk1"/>
                          </a:solidFill>
                          <a:effectLst/>
                        </a:rPr>
                        <a:t>Conversation Phase: an in-depth semi-structured interview with the researcher</a:t>
                      </a:r>
                    </a:p>
                    <a:p>
                      <a:pPr marL="285750" indent="-285750">
                        <a:buFont typeface="Arial" panose="020B0604020202020204" pitchFamily="34" charset="0"/>
                        <a:buChar char="•"/>
                      </a:pPr>
                      <a:r>
                        <a:rPr lang="en-US" sz="1500" kern="1200" dirty="0">
                          <a:solidFill>
                            <a:schemeClr val="dk1"/>
                          </a:solidFill>
                          <a:effectLst/>
                        </a:rPr>
                        <a:t>Analysis: Thematic Analysis /coding under the framework of “Cycle of Violence”</a:t>
                      </a:r>
                      <a:endParaRPr lang="en-US" sz="1500" kern="1200" dirty="0">
                        <a:solidFill>
                          <a:schemeClr val="dk1"/>
                        </a:solidFill>
                        <a:effectLst/>
                        <a:latin typeface="+mn-lt"/>
                        <a:ea typeface="+mn-ea"/>
                        <a:cs typeface="+mn-cs"/>
                      </a:endParaRPr>
                    </a:p>
                  </a:txBody>
                  <a:tcPr/>
                </a:tc>
                <a:extLst>
                  <a:ext uri="{0D108BD9-81ED-4DB2-BD59-A6C34878D82A}">
                    <a16:rowId xmlns:a16="http://schemas.microsoft.com/office/drawing/2014/main" val="3100444209"/>
                  </a:ext>
                </a:extLst>
              </a:tr>
            </a:tbl>
          </a:graphicData>
        </a:graphic>
      </p:graphicFrame>
      <p:pic>
        <p:nvPicPr>
          <p:cNvPr id="3" name="Picture 2">
            <a:extLst>
              <a:ext uri="{FF2B5EF4-FFF2-40B4-BE49-F238E27FC236}">
                <a16:creationId xmlns:a16="http://schemas.microsoft.com/office/drawing/2014/main" id="{BA4F39BB-0805-E5CB-4B6A-FC63E8B626B1}"/>
              </a:ext>
            </a:extLst>
          </p:cNvPr>
          <p:cNvPicPr>
            <a:picLocks noChangeAspect="1"/>
          </p:cNvPicPr>
          <p:nvPr/>
        </p:nvPicPr>
        <p:blipFill>
          <a:blip r:embed="rId2"/>
          <a:srcRect l="6764" t="10341" r="8027" b="11404"/>
          <a:stretch/>
        </p:blipFill>
        <p:spPr>
          <a:xfrm>
            <a:off x="7635730" y="2141621"/>
            <a:ext cx="4205328" cy="2574757"/>
          </a:xfrm>
          <a:prstGeom prst="rect">
            <a:avLst/>
          </a:prstGeom>
        </p:spPr>
      </p:pic>
      <p:sp>
        <p:nvSpPr>
          <p:cNvPr id="6" name="TextBox 5">
            <a:extLst>
              <a:ext uri="{FF2B5EF4-FFF2-40B4-BE49-F238E27FC236}">
                <a16:creationId xmlns:a16="http://schemas.microsoft.com/office/drawing/2014/main" id="{3719F2D6-64D2-7719-AAD1-18C824C25102}"/>
              </a:ext>
            </a:extLst>
          </p:cNvPr>
          <p:cNvSpPr txBox="1"/>
          <p:nvPr/>
        </p:nvSpPr>
        <p:spPr>
          <a:xfrm>
            <a:off x="7635730" y="4936320"/>
            <a:ext cx="4205328" cy="461665"/>
          </a:xfrm>
          <a:prstGeom prst="rect">
            <a:avLst/>
          </a:prstGeom>
          <a:noFill/>
        </p:spPr>
        <p:txBody>
          <a:bodyPr wrap="square">
            <a:spAutoFit/>
          </a:bodyPr>
          <a:lstStyle/>
          <a:p>
            <a:pPr algn="ctr"/>
            <a:r>
              <a:rPr lang="en-US" altLang="zh-TW" sz="2400" b="0" cap="none" dirty="0">
                <a:latin typeface="Calibri" panose="020F0502020204030204" pitchFamily="34" charset="0"/>
                <a:cs typeface="Calibri" panose="020F0502020204030204" pitchFamily="34" charset="0"/>
              </a:rPr>
              <a:t>Chinese</a:t>
            </a:r>
            <a:r>
              <a:rPr lang="zh-TW" altLang="en-US" sz="2400" b="0" cap="none" dirty="0">
                <a:latin typeface="Calibri" panose="020F0502020204030204" pitchFamily="34" charset="0"/>
                <a:cs typeface="Calibri" panose="020F0502020204030204" pitchFamily="34" charset="0"/>
              </a:rPr>
              <a:t> </a:t>
            </a:r>
            <a:r>
              <a:rPr lang="en-GB" altLang="zh-TW" sz="2400" b="0" cap="none" dirty="0">
                <a:latin typeface="Calibri" panose="020F0502020204030204" pitchFamily="34" charset="0"/>
                <a:cs typeface="Calibri" panose="020F0502020204030204" pitchFamily="34" charset="0"/>
              </a:rPr>
              <a:t>Disabled Survivors (N=4)</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359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DECCCB6E-6812-B242-C1A8-B299A68B37A7}"/>
              </a:ext>
            </a:extLst>
          </p:cNvPr>
          <p:cNvSpPr txBox="1">
            <a:spLocks/>
          </p:cNvSpPr>
          <p:nvPr/>
        </p:nvSpPr>
        <p:spPr>
          <a:xfrm>
            <a:off x="360473" y="301889"/>
            <a:ext cx="11327621" cy="708764"/>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200"/>
              <a:buFont typeface="Ubuntu"/>
              <a:buNone/>
              <a:defRPr sz="22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2pPr>
            <a:lvl3pPr marR="0" lvl="2"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3pPr>
            <a:lvl4pPr marR="0" lvl="3"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4pPr>
            <a:lvl5pPr marR="0" lvl="4"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5pPr>
            <a:lvl6pPr marR="0" lvl="5"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6pPr>
            <a:lvl7pPr marR="0" lvl="6"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7pPr>
            <a:lvl8pPr marR="0" lvl="7"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8pPr>
            <a:lvl9pPr marR="0" lvl="8"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9pPr>
          </a:lstStyle>
          <a:p>
            <a:r>
              <a:rPr lang="en-US" altLang="zh-TW" sz="2700" dirty="0">
                <a:solidFill>
                  <a:schemeClr val="tx1"/>
                </a:solidFill>
              </a:rPr>
              <a:t>Disabled Women’s Experiences with Partner Violence </a:t>
            </a:r>
            <a:r>
              <a:rPr lang="en-US" altLang="zh-HK" sz="2800" dirty="0">
                <a:solidFill>
                  <a:schemeClr val="tx1"/>
                </a:solidFill>
              </a:rPr>
              <a:t>(Yau, 2023)</a:t>
            </a:r>
          </a:p>
        </p:txBody>
      </p:sp>
      <p:graphicFrame>
        <p:nvGraphicFramePr>
          <p:cNvPr id="5" name="表格 6">
            <a:extLst>
              <a:ext uri="{FF2B5EF4-FFF2-40B4-BE49-F238E27FC236}">
                <a16:creationId xmlns:a16="http://schemas.microsoft.com/office/drawing/2014/main" id="{98BC3FA5-3352-36F8-6FA6-95A30CBB9159}"/>
              </a:ext>
            </a:extLst>
          </p:cNvPr>
          <p:cNvGraphicFramePr>
            <a:graphicFrameLocks noGrp="1"/>
          </p:cNvGraphicFramePr>
          <p:nvPr>
            <p:extLst>
              <p:ext uri="{D42A27DB-BD31-4B8C-83A1-F6EECF244321}">
                <p14:modId xmlns:p14="http://schemas.microsoft.com/office/powerpoint/2010/main" val="3040514520"/>
              </p:ext>
            </p:extLst>
          </p:nvPr>
        </p:nvGraphicFramePr>
        <p:xfrm>
          <a:off x="360473" y="1114621"/>
          <a:ext cx="11471053" cy="5115079"/>
        </p:xfrm>
        <a:graphic>
          <a:graphicData uri="http://schemas.openxmlformats.org/drawingml/2006/table">
            <a:tbl>
              <a:tblPr firstRow="1" bandRow="1">
                <a:tableStyleId>{5C22544A-7EE6-4342-B048-85BDC9FD1C3A}</a:tableStyleId>
              </a:tblPr>
              <a:tblGrid>
                <a:gridCol w="2677439">
                  <a:extLst>
                    <a:ext uri="{9D8B030D-6E8A-4147-A177-3AD203B41FA5}">
                      <a16:colId xmlns:a16="http://schemas.microsoft.com/office/drawing/2014/main" val="3513509305"/>
                    </a:ext>
                  </a:extLst>
                </a:gridCol>
                <a:gridCol w="3342910">
                  <a:extLst>
                    <a:ext uri="{9D8B030D-6E8A-4147-A177-3AD203B41FA5}">
                      <a16:colId xmlns:a16="http://schemas.microsoft.com/office/drawing/2014/main" val="214887905"/>
                    </a:ext>
                  </a:extLst>
                </a:gridCol>
                <a:gridCol w="5450704">
                  <a:extLst>
                    <a:ext uri="{9D8B030D-6E8A-4147-A177-3AD203B41FA5}">
                      <a16:colId xmlns:a16="http://schemas.microsoft.com/office/drawing/2014/main" val="2702136676"/>
                    </a:ext>
                  </a:extLst>
                </a:gridCol>
              </a:tblGrid>
              <a:tr h="447479">
                <a:tc>
                  <a:txBody>
                    <a:bodyPr/>
                    <a:lstStyle/>
                    <a:p>
                      <a:r>
                        <a:rPr lang="en-GB" sz="1800" dirty="0">
                          <a:latin typeface="Calibri" panose="020F0502020204030204" pitchFamily="34" charset="0"/>
                          <a:cs typeface="Calibri" panose="020F0502020204030204" pitchFamily="34" charset="0"/>
                        </a:rPr>
                        <a:t>Types of Abuse</a:t>
                      </a:r>
                    </a:p>
                  </a:txBody>
                  <a:tcPr marL="68580" marR="68580" marT="34290" marB="34290"/>
                </a:tc>
                <a:tc>
                  <a:txBody>
                    <a:bodyPr/>
                    <a:lstStyle/>
                    <a:p>
                      <a:r>
                        <a:rPr lang="en-GB" sz="1800" dirty="0">
                          <a:latin typeface="Calibri" panose="020F0502020204030204" pitchFamily="34" charset="0"/>
                          <a:cs typeface="Calibri" panose="020F0502020204030204" pitchFamily="34" charset="0"/>
                        </a:rPr>
                        <a:t>Behaviours</a:t>
                      </a:r>
                    </a:p>
                  </a:txBody>
                  <a:tcPr marL="68580" marR="68580" marT="34290" marB="34290"/>
                </a:tc>
                <a:tc>
                  <a:txBody>
                    <a:bodyPr/>
                    <a:lstStyle/>
                    <a:p>
                      <a:r>
                        <a:rPr lang="en-GB" sz="1800" dirty="0">
                          <a:latin typeface="Calibri" panose="020F0502020204030204" pitchFamily="34" charset="0"/>
                          <a:cs typeface="Calibri" panose="020F0502020204030204" pitchFamily="34" charset="0"/>
                        </a:rPr>
                        <a:t>Quotes</a:t>
                      </a:r>
                    </a:p>
                  </a:txBody>
                  <a:tcPr marL="68580" marR="68580" marT="34290" marB="34290"/>
                </a:tc>
                <a:extLst>
                  <a:ext uri="{0D108BD9-81ED-4DB2-BD59-A6C34878D82A}">
                    <a16:rowId xmlns:a16="http://schemas.microsoft.com/office/drawing/2014/main" val="4205233848"/>
                  </a:ext>
                </a:extLst>
              </a:tr>
              <a:tr h="1581500">
                <a:tc>
                  <a:txBody>
                    <a:bodyPr/>
                    <a:lstStyle/>
                    <a:p>
                      <a:r>
                        <a:rPr lang="en-US" altLang="zh-HK" sz="2000" b="1" dirty="0">
                          <a:latin typeface="Calibri" panose="020F0502020204030204" pitchFamily="34" charset="0"/>
                          <a:cs typeface="Calibri" panose="020F0502020204030204" pitchFamily="34" charset="0"/>
                        </a:rPr>
                        <a:t>Physical Abuse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tLang="zh-HK" sz="2000" dirty="0">
                          <a:latin typeface="Calibri" panose="020F0502020204030204" pitchFamily="34" charset="0"/>
                          <a:cs typeface="Calibri" panose="020F0502020204030204" pitchFamily="34" charset="0"/>
                        </a:rPr>
                        <a:t>Physical assault, restriction of mobility, limited food/water;</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800" dirty="0">
                          <a:latin typeface="Calibri" panose="020F0502020204030204" pitchFamily="34" charset="0"/>
                          <a:cs typeface="Calibri" panose="020F0502020204030204" pitchFamily="34" charset="0"/>
                        </a:rPr>
                        <a:t>head was banged repeatedly on floor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800" dirty="0">
                          <a:latin typeface="Calibri" panose="020F0502020204030204" pitchFamily="34" charset="0"/>
                          <a:cs typeface="Calibri" panose="020F0502020204030204" pitchFamily="34" charset="0"/>
                        </a:rPr>
                        <a:t>Holding down and stamping on her body </a:t>
                      </a:r>
                      <a:endParaRPr lang="en-GB" altLang="zh-HK" sz="1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800" dirty="0">
                          <a:latin typeface="Calibri" panose="020F0502020204030204" pitchFamily="34" charset="0"/>
                          <a:cs typeface="Calibri" panose="020F0502020204030204" pitchFamily="34" charset="0"/>
                        </a:rPr>
                        <a:t>Ignore of Medical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800" dirty="0">
                          <a:latin typeface="Calibri" panose="020F0502020204030204" pitchFamily="34" charset="0"/>
                          <a:cs typeface="Calibri" panose="020F0502020204030204" pitchFamily="34" charset="0"/>
                        </a:rPr>
                        <a:t>Yan: “</a:t>
                      </a:r>
                      <a:r>
                        <a:rPr lang="en-US" altLang="zh-HK" sz="1800" i="1" dirty="0">
                          <a:latin typeface="Calibri" panose="020F0502020204030204" pitchFamily="34" charset="0"/>
                          <a:cs typeface="Calibri" panose="020F0502020204030204" pitchFamily="34" charset="0"/>
                        </a:rPr>
                        <a:t>I did not see it as a violence issue in the first incident. After numerous times of being dragged to the street corner and beaten, I realised it was violence when I saw my head bleeding</a:t>
                      </a:r>
                      <a:r>
                        <a:rPr lang="en-US" altLang="zh-HK" sz="1800" dirty="0">
                          <a:latin typeface="Calibri" panose="020F0502020204030204" pitchFamily="34" charset="0"/>
                          <a:cs typeface="Calibri" panose="020F0502020204030204" pitchFamily="34" charset="0"/>
                        </a:rPr>
                        <a:t>”.</a:t>
                      </a:r>
                      <a:endParaRPr lang="en-GB" altLang="zh-HK" sz="18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830092390"/>
                  </a:ext>
                </a:extLst>
              </a:tr>
              <a:tr h="3052663">
                <a:tc>
                  <a:txBody>
                    <a:bodyPr/>
                    <a:lstStyle/>
                    <a:p>
                      <a:r>
                        <a:rPr lang="en-US" altLang="zh-HK" sz="2000" b="1" dirty="0">
                          <a:latin typeface="Calibri" panose="020F0502020204030204" pitchFamily="34" charset="0"/>
                          <a:cs typeface="Calibri" panose="020F0502020204030204" pitchFamily="34" charset="0"/>
                        </a:rPr>
                        <a:t>Sexual Abuse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tLang="zh-HK" sz="2000" dirty="0">
                          <a:latin typeface="Calibri" panose="020F0502020204030204" pitchFamily="34" charset="0"/>
                          <a:cs typeface="Calibri" panose="020F0502020204030204" pitchFamily="34" charset="0"/>
                        </a:rPr>
                        <a:t>Unconsent sex acts, harassment, unprotected sex, engagement of fetishes;</a:t>
                      </a:r>
                    </a:p>
                    <a:p>
                      <a:endParaRPr lang="en-GB" sz="2000" dirty="0">
                        <a:latin typeface="Calibri" panose="020F0502020204030204" pitchFamily="34" charset="0"/>
                        <a:cs typeface="Calibri" panose="020F0502020204030204" pitchFamily="34" charset="0"/>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sz="1800" dirty="0">
                          <a:latin typeface="Calibri" panose="020F0502020204030204" pitchFamily="34" charset="0"/>
                          <a:cs typeface="Calibri" panose="020F0502020204030204" pitchFamily="34" charset="0"/>
                        </a:rPr>
                        <a:t>Rape and sexual assaults (sometimes in front of children</a:t>
                      </a:r>
                      <a:r>
                        <a:rPr lang="en-US" altLang="zh-TW" sz="1800" dirty="0">
                          <a:latin typeface="Calibri" panose="020F0502020204030204" pitchFamily="34" charset="0"/>
                          <a:cs typeface="Calibri" panose="020F0502020204030204" pitchFamily="34" charset="0"/>
                        </a:rPr>
                        <a:t>)</a:t>
                      </a:r>
                      <a:endParaRPr lang="en-US" altLang="en-US" sz="1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sz="1800" dirty="0">
                          <a:latin typeface="Calibri" panose="020F0502020204030204" pitchFamily="34" charset="0"/>
                          <a:cs typeface="Calibri" panose="020F0502020204030204" pitchFamily="34" charset="0"/>
                        </a:rPr>
                        <a:t>Held down on the floor to have sex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sz="1800" dirty="0">
                          <a:latin typeface="Calibri" panose="020F0502020204030204" pitchFamily="34" charset="0"/>
                          <a:cs typeface="Calibri" panose="020F0502020204030204" pitchFamily="34" charset="0"/>
                        </a:rPr>
                        <a:t>Forced sex when she was in pain, bruised, or when bones had been broken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zh-CN" altLang="en-US" sz="1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sz="18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800" kern="100" dirty="0">
                          <a:latin typeface="Calibri" panose="020F0502020204030204" pitchFamily="34" charset="0"/>
                          <a:cs typeface="Calibri" panose="020F0502020204030204" pitchFamily="34" charset="0"/>
                        </a:rPr>
                        <a:t>Penny: “</a:t>
                      </a:r>
                      <a:r>
                        <a:rPr lang="en-US" altLang="zh-HK" sz="1800" i="1" kern="100" dirty="0">
                          <a:latin typeface="Calibri" panose="020F0502020204030204" pitchFamily="34" charset="0"/>
                          <a:cs typeface="Calibri" panose="020F0502020204030204" pitchFamily="34" charset="0"/>
                        </a:rPr>
                        <a:t>women are unfairly treated by men since they were born. He could do whatever he wanted as I had no choice. He raped me at his sister’s empty home during a date. I did not know how to respond. I just forced him to be responsible and marry me… Since then, he forced me to cooperate in rough sex. He then started to complain that I couldn’t satisfy him sexually…he said I was like a corpse in bed. He said he felt like necrophilia. These words were very hurtful, but I couldn’t tell my friends and family members.</a:t>
                      </a:r>
                      <a:r>
                        <a:rPr lang="en-US" altLang="zh-HK" sz="1800" kern="100" dirty="0">
                          <a:latin typeface="Calibri" panose="020F0502020204030204" pitchFamily="34" charset="0"/>
                          <a:cs typeface="Calibri" panose="020F0502020204030204" pitchFamily="34" charset="0"/>
                        </a:rPr>
                        <a:t>”</a:t>
                      </a:r>
                      <a:endParaRPr lang="zh-TW" altLang="zh-HK" sz="1800" kern="1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876481017"/>
                  </a:ext>
                </a:extLst>
              </a:tr>
            </a:tbl>
          </a:graphicData>
        </a:graphic>
      </p:graphicFrame>
    </p:spTree>
    <p:extLst>
      <p:ext uri="{BB962C8B-B14F-4D97-AF65-F5344CB8AC3E}">
        <p14:creationId xmlns:p14="http://schemas.microsoft.com/office/powerpoint/2010/main" val="3289098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D3717521-2A6E-249D-FCD4-7CB6631B1C65}"/>
              </a:ext>
            </a:extLst>
          </p:cNvPr>
          <p:cNvSpPr txBox="1">
            <a:spLocks/>
          </p:cNvSpPr>
          <p:nvPr/>
        </p:nvSpPr>
        <p:spPr>
          <a:xfrm>
            <a:off x="278494" y="157510"/>
            <a:ext cx="11327621" cy="564385"/>
          </a:xfrm>
          <a:prstGeom prst="rect">
            <a:avLst/>
          </a:prstGeom>
          <a:noFill/>
          <a:ln>
            <a:noFill/>
          </a:ln>
        </p:spPr>
        <p:txBody>
          <a:bodyPr spcFirstLastPara="1" wrap="square" lIns="91425" tIns="91425" rIns="91425" bIns="91425" anchor="b"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200"/>
              <a:buFont typeface="Ubuntu"/>
              <a:buNone/>
              <a:defRPr sz="22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2pPr>
            <a:lvl3pPr marR="0" lvl="2"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3pPr>
            <a:lvl4pPr marR="0" lvl="3"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4pPr>
            <a:lvl5pPr marR="0" lvl="4"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5pPr>
            <a:lvl6pPr marR="0" lvl="5"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6pPr>
            <a:lvl7pPr marR="0" lvl="6"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7pPr>
            <a:lvl8pPr marR="0" lvl="7"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8pPr>
            <a:lvl9pPr marR="0" lvl="8"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9pPr>
          </a:lstStyle>
          <a:p>
            <a:r>
              <a:rPr lang="en-US" altLang="zh-TW" sz="2700" dirty="0">
                <a:solidFill>
                  <a:schemeClr val="tx1"/>
                </a:solidFill>
              </a:rPr>
              <a:t>Disabled Women’s Experiences with Partner Violence </a:t>
            </a:r>
            <a:r>
              <a:rPr lang="en-US" altLang="zh-HK" sz="2800" dirty="0">
                <a:solidFill>
                  <a:schemeClr val="tx1"/>
                </a:solidFill>
              </a:rPr>
              <a:t>(Yau, 2023)</a:t>
            </a:r>
          </a:p>
        </p:txBody>
      </p:sp>
      <p:graphicFrame>
        <p:nvGraphicFramePr>
          <p:cNvPr id="7" name="表格 6">
            <a:extLst>
              <a:ext uri="{FF2B5EF4-FFF2-40B4-BE49-F238E27FC236}">
                <a16:creationId xmlns:a16="http://schemas.microsoft.com/office/drawing/2014/main" id="{875086ED-8788-AD4F-B906-EA5135E66928}"/>
              </a:ext>
            </a:extLst>
          </p:cNvPr>
          <p:cNvGraphicFramePr>
            <a:graphicFrameLocks noGrp="1"/>
          </p:cNvGraphicFramePr>
          <p:nvPr>
            <p:extLst>
              <p:ext uri="{D42A27DB-BD31-4B8C-83A1-F6EECF244321}">
                <p14:modId xmlns:p14="http://schemas.microsoft.com/office/powerpoint/2010/main" val="2397653509"/>
              </p:ext>
            </p:extLst>
          </p:nvPr>
        </p:nvGraphicFramePr>
        <p:xfrm>
          <a:off x="278494" y="721895"/>
          <a:ext cx="11635011" cy="5731965"/>
        </p:xfrm>
        <a:graphic>
          <a:graphicData uri="http://schemas.openxmlformats.org/drawingml/2006/table">
            <a:tbl>
              <a:tblPr firstRow="1" bandRow="1">
                <a:tableStyleId>{00A15C55-8517-42AA-B614-E9B94910E393}</a:tableStyleId>
              </a:tblPr>
              <a:tblGrid>
                <a:gridCol w="2600156">
                  <a:extLst>
                    <a:ext uri="{9D8B030D-6E8A-4147-A177-3AD203B41FA5}">
                      <a16:colId xmlns:a16="http://schemas.microsoft.com/office/drawing/2014/main" val="3513509305"/>
                    </a:ext>
                  </a:extLst>
                </a:gridCol>
                <a:gridCol w="4450824">
                  <a:extLst>
                    <a:ext uri="{9D8B030D-6E8A-4147-A177-3AD203B41FA5}">
                      <a16:colId xmlns:a16="http://schemas.microsoft.com/office/drawing/2014/main" val="214887905"/>
                    </a:ext>
                  </a:extLst>
                </a:gridCol>
                <a:gridCol w="4584031">
                  <a:extLst>
                    <a:ext uri="{9D8B030D-6E8A-4147-A177-3AD203B41FA5}">
                      <a16:colId xmlns:a16="http://schemas.microsoft.com/office/drawing/2014/main" val="2702136676"/>
                    </a:ext>
                  </a:extLst>
                </a:gridCol>
              </a:tblGrid>
              <a:tr h="303827">
                <a:tc>
                  <a:txBody>
                    <a:bodyPr/>
                    <a:lstStyle/>
                    <a:p>
                      <a:r>
                        <a:rPr lang="en-GB" sz="1100" dirty="0"/>
                        <a:t>Types of Abuse</a:t>
                      </a:r>
                    </a:p>
                  </a:txBody>
                  <a:tcPr marL="68580" marR="68580" marT="34290" marB="34290"/>
                </a:tc>
                <a:tc>
                  <a:txBody>
                    <a:bodyPr/>
                    <a:lstStyle/>
                    <a:p>
                      <a:r>
                        <a:rPr lang="en-GB" sz="1100" dirty="0"/>
                        <a:t>Behaviours</a:t>
                      </a:r>
                    </a:p>
                  </a:txBody>
                  <a:tcPr marL="68580" marR="68580" marT="34290" marB="34290"/>
                </a:tc>
                <a:tc>
                  <a:txBody>
                    <a:bodyPr/>
                    <a:lstStyle/>
                    <a:p>
                      <a:r>
                        <a:rPr lang="en-GB" sz="1100" dirty="0"/>
                        <a:t>Quotes</a:t>
                      </a:r>
                    </a:p>
                  </a:txBody>
                  <a:tcPr marL="68580" marR="68580" marT="34290" marB="34290"/>
                </a:tc>
                <a:extLst>
                  <a:ext uri="{0D108BD9-81ED-4DB2-BD59-A6C34878D82A}">
                    <a16:rowId xmlns:a16="http://schemas.microsoft.com/office/drawing/2014/main" val="4205233848"/>
                  </a:ext>
                </a:extLst>
              </a:tr>
              <a:tr h="1470600">
                <a:tc>
                  <a:txBody>
                    <a:bodyPr/>
                    <a:lstStyle/>
                    <a:p>
                      <a:r>
                        <a:rPr lang="en-US" altLang="zh-HK" sz="1800" b="1" dirty="0">
                          <a:latin typeface="Calibri" panose="020F0502020204030204" pitchFamily="34" charset="0"/>
                          <a:cs typeface="Calibri" panose="020F0502020204030204" pitchFamily="34" charset="0"/>
                        </a:rPr>
                        <a:t>Psychosocial Abuse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tLang="zh-HK" sz="1800" dirty="0">
                          <a:latin typeface="Calibri" panose="020F0502020204030204" pitchFamily="34" charset="0"/>
                          <a:cs typeface="Calibri" panose="020F0502020204030204" pitchFamily="34" charset="0"/>
                        </a:rPr>
                        <a:t>Create family tension, parenting stress, restricted social life, surveillance;</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Negative judgement on body image and womanhood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Neglect &amp; Social Isolation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Hurt what you care most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Create stressful social situation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altLang="zh-HK" sz="16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dirty="0">
                          <a:latin typeface="Calibri" panose="020F0502020204030204" pitchFamily="34" charset="0"/>
                          <a:cs typeface="Calibri" panose="020F0502020204030204" pitchFamily="34" charset="0"/>
                        </a:rPr>
                        <a:t>Yan shared: “he said the marrying me was a remarkable thing for me because no one would be willing to marry a disabled person like me. However, disability is part of me. If he looks down on me due to my disabilities and considers that I should be grateful for being married to him, I feel I am being demeaned in this relationship.”</a:t>
                      </a:r>
                      <a:endParaRPr lang="en-GB" altLang="zh-HK" sz="16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830092390"/>
                  </a:ext>
                </a:extLst>
              </a:tr>
              <a:tr h="2121058">
                <a:tc>
                  <a:txBody>
                    <a:bodyPr/>
                    <a:lstStyle/>
                    <a:p>
                      <a:r>
                        <a:rPr lang="en-US" altLang="zh-TW" sz="1800" b="1" dirty="0">
                          <a:latin typeface="Calibri" panose="020F0502020204030204" pitchFamily="34" charset="0"/>
                          <a:cs typeface="Calibri" panose="020F0502020204030204" pitchFamily="34" charset="0"/>
                        </a:rPr>
                        <a:t>Finance</a:t>
                      </a:r>
                      <a:r>
                        <a:rPr lang="en-US" altLang="zh-HK" sz="1800" b="1" dirty="0">
                          <a:latin typeface="Calibri" panose="020F0502020204030204" pitchFamily="34" charset="0"/>
                          <a:cs typeface="Calibri" panose="020F0502020204030204" pitchFamily="34" charset="0"/>
                        </a:rPr>
                        <a:t> Abuse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tLang="zh-HK" sz="1800" dirty="0">
                          <a:latin typeface="Calibri" panose="020F0502020204030204" pitchFamily="34" charset="0"/>
                          <a:cs typeface="Calibri" panose="020F0502020204030204" pitchFamily="34" charset="0"/>
                        </a:rPr>
                        <a:t>Unconsent use of money, ownership of disability allowance, loan and debts </a:t>
                      </a:r>
                      <a:r>
                        <a:rPr lang="en-GB" altLang="zh-HK" sz="1800" dirty="0" err="1">
                          <a:latin typeface="Calibri" panose="020F0502020204030204" pitchFamily="34" charset="0"/>
                          <a:cs typeface="Calibri" panose="020F0502020204030204" pitchFamily="34" charset="0"/>
                        </a:rPr>
                        <a:t>issues;restriction</a:t>
                      </a:r>
                      <a:r>
                        <a:rPr lang="en-GB" altLang="zh-HK" sz="1800" dirty="0">
                          <a:latin typeface="Calibri" panose="020F0502020204030204" pitchFamily="34" charset="0"/>
                          <a:cs typeface="Calibri" panose="020F0502020204030204" pitchFamily="34" charset="0"/>
                        </a:rPr>
                        <a:t>/overload work and employment;</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Unconsent of bank savings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sz="1600" dirty="0">
                          <a:latin typeface="Calibri" panose="020F0502020204030204" pitchFamily="34" charset="0"/>
                          <a:cs typeface="Calibri" panose="020F0502020204030204" pitchFamily="34" charset="0"/>
                        </a:rPr>
                        <a:t>Taking control of her finances Need to give him monthly allowance  to maintain his “dignity as a man</a:t>
                      </a:r>
                      <a:r>
                        <a:rPr lang="en-US" altLang="zh-TW" sz="1600" dirty="0">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Need to pay/give money for his use in celebrations or festival occasions.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1600" dirty="0">
                          <a:latin typeface="Calibri" panose="020F0502020204030204" pitchFamily="34" charset="0"/>
                          <a:cs typeface="Calibri" panose="020F0502020204030204" pitchFamily="34" charset="0"/>
                        </a:rPr>
                        <a:t>Need</a:t>
                      </a:r>
                      <a:r>
                        <a:rPr lang="zh-TW" altLang="en-US" sz="1600" dirty="0">
                          <a:latin typeface="Calibri" panose="020F0502020204030204" pitchFamily="34" charset="0"/>
                          <a:cs typeface="Calibri" panose="020F0502020204030204" pitchFamily="34" charset="0"/>
                        </a:rPr>
                        <a:t> </a:t>
                      </a:r>
                      <a:r>
                        <a:rPr lang="en-US" altLang="zh-TW" sz="1600" dirty="0">
                          <a:latin typeface="Calibri" panose="020F0502020204030204" pitchFamily="34" charset="0"/>
                          <a:cs typeface="Calibri" panose="020F0502020204030204" pitchFamily="34" charset="0"/>
                        </a:rPr>
                        <a:t>to</a:t>
                      </a:r>
                      <a:r>
                        <a:rPr lang="zh-TW" altLang="en-US" sz="1600" dirty="0">
                          <a:latin typeface="Calibri" panose="020F0502020204030204" pitchFamily="34" charset="0"/>
                          <a:cs typeface="Calibri" panose="020F0502020204030204" pitchFamily="34" charset="0"/>
                        </a:rPr>
                        <a:t> </a:t>
                      </a:r>
                      <a:r>
                        <a:rPr lang="en-US" altLang="zh-TW" sz="1600" dirty="0">
                          <a:latin typeface="Calibri" panose="020F0502020204030204" pitchFamily="34" charset="0"/>
                          <a:cs typeface="Calibri" panose="020F0502020204030204" pitchFamily="34" charset="0"/>
                        </a:rPr>
                        <a:t>purchase his luxury items as “gifts” or token of appreciation of his caregiving.</a:t>
                      </a:r>
                      <a:endParaRPr lang="en-US" altLang="zh-HK" sz="1600" dirty="0">
                        <a:latin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dirty="0">
                          <a:latin typeface="Calibri" panose="020F0502020204030204" pitchFamily="34" charset="0"/>
                          <a:cs typeface="Calibri" panose="020F0502020204030204" pitchFamily="34" charset="0"/>
                        </a:rPr>
                        <a:t>Sue shared: “We both have a fulltime job. All my salary goes to the family “survive”…including paying the mortgagee, electricity…..food ..and even the education fees for the children. His salary goes to his fancy watches, designer clothes and even expensive toys for our kids”</a:t>
                      </a:r>
                    </a:p>
                  </a:txBody>
                  <a:tcPr marL="68580" marR="68580" marT="34290" marB="34290"/>
                </a:tc>
                <a:extLst>
                  <a:ext uri="{0D108BD9-81ED-4DB2-BD59-A6C34878D82A}">
                    <a16:rowId xmlns:a16="http://schemas.microsoft.com/office/drawing/2014/main" val="876481017"/>
                  </a:ext>
                </a:extLst>
              </a:tr>
              <a:tr h="14706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tLang="zh-HK" sz="1800" b="1" dirty="0">
                          <a:latin typeface="Calibri" panose="020F0502020204030204" pitchFamily="34" charset="0"/>
                          <a:cs typeface="Calibri" panose="020F0502020204030204" pitchFamily="34" charset="0"/>
                        </a:rPr>
                        <a:t>Disability-specific </a:t>
                      </a:r>
                      <a:r>
                        <a:rPr lang="en-US" altLang="zh-TW" sz="1800" b="1" dirty="0">
                          <a:latin typeface="Calibri" panose="020F0502020204030204" pitchFamily="34" charset="0"/>
                          <a:cs typeface="Calibri" panose="020F0502020204030204" pitchFamily="34" charset="0"/>
                        </a:rPr>
                        <a:t>Abuse</a:t>
                      </a:r>
                      <a:endParaRPr lang="en-GB" altLang="zh-HK" sz="18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ltLang="zh-HK" sz="1800" dirty="0">
                          <a:latin typeface="Calibri" panose="020F0502020204030204" pitchFamily="34" charset="0"/>
                          <a:cs typeface="Calibri" panose="020F0502020204030204" pitchFamily="34" charset="0"/>
                        </a:rPr>
                        <a:t>Stigma, humiliation, withdraw medical services and support, “superiority complex”</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Name calling and humiliation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HK" sz="1600" dirty="0">
                          <a:latin typeface="Calibri" panose="020F0502020204030204" pitchFamily="34" charset="0"/>
                          <a:cs typeface="Calibri" panose="020F0502020204030204" pitchFamily="34" charset="0"/>
                        </a:rPr>
                        <a:t>Neglecting and unwilling to cover medical expenses including assessment, operations and treatment, disposable medical equipment and items.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dirty="0">
                          <a:latin typeface="Calibri" panose="020F0502020204030204" pitchFamily="34" charset="0"/>
                          <a:cs typeface="Calibri" panose="020F0502020204030204" pitchFamily="34" charset="0"/>
                        </a:rPr>
                        <a:t>Penny shared: “I am confined at home after major surgery on my leg. My ex-husband unwelcomed my children, siblings or friends to visit me. I am also not allowed to leave home and was dependent on the security guard of my apartment building to purchase food and daily supplies.”</a:t>
                      </a:r>
                    </a:p>
                  </a:txBody>
                  <a:tcPr marL="68580" marR="68580" marT="34290" marB="34290"/>
                </a:tc>
                <a:extLst>
                  <a:ext uri="{0D108BD9-81ED-4DB2-BD59-A6C34878D82A}">
                    <a16:rowId xmlns:a16="http://schemas.microsoft.com/office/drawing/2014/main" val="613986229"/>
                  </a:ext>
                </a:extLst>
              </a:tr>
            </a:tbl>
          </a:graphicData>
        </a:graphic>
      </p:graphicFrame>
    </p:spTree>
    <p:extLst>
      <p:ext uri="{BB962C8B-B14F-4D97-AF65-F5344CB8AC3E}">
        <p14:creationId xmlns:p14="http://schemas.microsoft.com/office/powerpoint/2010/main" val="32755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5CDF6FA8-A3A8-8796-18BA-2A2F8121CB3A}"/>
              </a:ext>
            </a:extLst>
          </p:cNvPr>
          <p:cNvSpPr>
            <a:spLocks noGrp="1"/>
          </p:cNvSpPr>
          <p:nvPr>
            <p:ph type="title"/>
          </p:nvPr>
        </p:nvSpPr>
        <p:spPr>
          <a:xfrm>
            <a:off x="649705" y="846172"/>
            <a:ext cx="10587790" cy="640043"/>
          </a:xfrm>
        </p:spPr>
        <p:txBody>
          <a:bodyPr>
            <a:noAutofit/>
          </a:bodyPr>
          <a:lstStyle/>
          <a:p>
            <a:r>
              <a:rPr lang="en-US" altLang="zh-TW" cap="none" dirty="0">
                <a:latin typeface="Calibri" panose="020F0502020204030204" pitchFamily="34" charset="0"/>
                <a:cs typeface="Calibri" panose="020F0502020204030204" pitchFamily="34" charset="0"/>
              </a:rPr>
              <a:t>Contributing Factors </a:t>
            </a:r>
            <a:br>
              <a:rPr lang="en-US" altLang="zh-TW" cap="none" dirty="0">
                <a:latin typeface="Calibri" panose="020F0502020204030204" pitchFamily="34" charset="0"/>
                <a:cs typeface="Calibri" panose="020F0502020204030204" pitchFamily="34" charset="0"/>
              </a:rPr>
            </a:br>
            <a:r>
              <a:rPr lang="en-US" altLang="zh-TW" cap="none" dirty="0">
                <a:latin typeface="Calibri" panose="020F0502020204030204" pitchFamily="34" charset="0"/>
                <a:cs typeface="Calibri" panose="020F0502020204030204" pitchFamily="34" charset="0"/>
              </a:rPr>
              <a:t>In </a:t>
            </a:r>
            <a:r>
              <a:rPr lang="en-US" altLang="zh-HK" cap="none" dirty="0">
                <a:latin typeface="Calibri" panose="020F0502020204030204" pitchFamily="34" charset="0"/>
                <a:cs typeface="Calibri" panose="020F0502020204030204" pitchFamily="34" charset="0"/>
              </a:rPr>
              <a:t>“Cycle Of Violence”</a:t>
            </a:r>
            <a:r>
              <a:rPr lang="en-US" altLang="zh-TW" cap="none" dirty="0">
                <a:latin typeface="Calibri" panose="020F0502020204030204" pitchFamily="34" charset="0"/>
                <a:cs typeface="Calibri" panose="020F0502020204030204" pitchFamily="34" charset="0"/>
              </a:rPr>
              <a:t>  (Yau, 2023)</a:t>
            </a:r>
            <a:endParaRPr lang="zh-HK" altLang="en-US" cap="none" dirty="0">
              <a:latin typeface="Calibri" panose="020F0502020204030204" pitchFamily="34" charset="0"/>
              <a:cs typeface="Calibri" panose="020F0502020204030204" pitchFamily="34" charset="0"/>
            </a:endParaRPr>
          </a:p>
        </p:txBody>
      </p:sp>
      <p:grpSp>
        <p:nvGrpSpPr>
          <p:cNvPr id="5" name="组合 15">
            <a:extLst>
              <a:ext uri="{FF2B5EF4-FFF2-40B4-BE49-F238E27FC236}">
                <a16:creationId xmlns:a16="http://schemas.microsoft.com/office/drawing/2014/main" id="{08EF399A-217A-EE22-88D2-6F1DF6B93A9F}"/>
              </a:ext>
            </a:extLst>
          </p:cNvPr>
          <p:cNvGrpSpPr/>
          <p:nvPr/>
        </p:nvGrpSpPr>
        <p:grpSpPr>
          <a:xfrm>
            <a:off x="3914871" y="1798193"/>
            <a:ext cx="4085078" cy="4213635"/>
            <a:chOff x="2831961" y="996577"/>
            <a:chExt cx="5857756" cy="5984254"/>
          </a:xfrm>
        </p:grpSpPr>
        <p:pic>
          <p:nvPicPr>
            <p:cNvPr id="6" name="图片 4">
              <a:extLst>
                <a:ext uri="{FF2B5EF4-FFF2-40B4-BE49-F238E27FC236}">
                  <a16:creationId xmlns:a16="http://schemas.microsoft.com/office/drawing/2014/main" id="{95140837-A5D6-9458-1945-E5CA9012E1C6}"/>
                </a:ext>
              </a:extLst>
            </p:cNvPr>
            <p:cNvPicPr>
              <a:picLocks noChangeAspect="1"/>
            </p:cNvPicPr>
            <p:nvPr/>
          </p:nvPicPr>
          <p:blipFill>
            <a:blip r:embed="rId2"/>
            <a:stretch>
              <a:fillRect/>
            </a:stretch>
          </p:blipFill>
          <p:spPr>
            <a:xfrm>
              <a:off x="2839805" y="1023583"/>
              <a:ext cx="5849911" cy="5957248"/>
            </a:xfrm>
            <a:prstGeom prst="rect">
              <a:avLst/>
            </a:prstGeom>
          </p:spPr>
        </p:pic>
        <p:grpSp>
          <p:nvGrpSpPr>
            <p:cNvPr id="7" name="组合 10">
              <a:extLst>
                <a:ext uri="{FF2B5EF4-FFF2-40B4-BE49-F238E27FC236}">
                  <a16:creationId xmlns:a16="http://schemas.microsoft.com/office/drawing/2014/main" id="{2D8C35B6-E118-1DA6-DFE3-DE18A836F70C}"/>
                </a:ext>
              </a:extLst>
            </p:cNvPr>
            <p:cNvGrpSpPr/>
            <p:nvPr/>
          </p:nvGrpSpPr>
          <p:grpSpPr>
            <a:xfrm>
              <a:off x="7001301" y="996577"/>
              <a:ext cx="1688416" cy="1105177"/>
              <a:chOff x="7001301" y="996577"/>
              <a:chExt cx="1688416" cy="1105177"/>
            </a:xfrm>
          </p:grpSpPr>
          <p:sp>
            <p:nvSpPr>
              <p:cNvPr id="12" name="矩形 6">
                <a:extLst>
                  <a:ext uri="{FF2B5EF4-FFF2-40B4-BE49-F238E27FC236}">
                    <a16:creationId xmlns:a16="http://schemas.microsoft.com/office/drawing/2014/main" id="{09EF3AEA-06EF-6AF7-BA5D-7549B3018DDB}"/>
                  </a:ext>
                </a:extLst>
              </p:cNvPr>
              <p:cNvSpPr/>
              <p:nvPr/>
            </p:nvSpPr>
            <p:spPr>
              <a:xfrm>
                <a:off x="7997588" y="1187355"/>
                <a:ext cx="638271" cy="914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050">
                  <a:solidFill>
                    <a:schemeClr val="tx1"/>
                  </a:solidFill>
                </a:endParaRPr>
              </a:p>
            </p:txBody>
          </p:sp>
          <p:sp>
            <p:nvSpPr>
              <p:cNvPr id="13" name="矩形 8">
                <a:extLst>
                  <a:ext uri="{FF2B5EF4-FFF2-40B4-BE49-F238E27FC236}">
                    <a16:creationId xmlns:a16="http://schemas.microsoft.com/office/drawing/2014/main" id="{03D6E3B7-BDBC-3273-805F-B1753666CF7E}"/>
                  </a:ext>
                </a:extLst>
              </p:cNvPr>
              <p:cNvSpPr/>
              <p:nvPr/>
            </p:nvSpPr>
            <p:spPr>
              <a:xfrm>
                <a:off x="7001301" y="996577"/>
                <a:ext cx="1688416" cy="327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050">
                  <a:solidFill>
                    <a:schemeClr val="tx1"/>
                  </a:solidFill>
                </a:endParaRPr>
              </a:p>
            </p:txBody>
          </p:sp>
          <p:sp>
            <p:nvSpPr>
              <p:cNvPr id="14" name="矩形 9">
                <a:extLst>
                  <a:ext uri="{FF2B5EF4-FFF2-40B4-BE49-F238E27FC236}">
                    <a16:creationId xmlns:a16="http://schemas.microsoft.com/office/drawing/2014/main" id="{0CBD9403-813E-5092-48C6-E90FD0F35F34}"/>
                  </a:ext>
                </a:extLst>
              </p:cNvPr>
              <p:cNvSpPr/>
              <p:nvPr/>
            </p:nvSpPr>
            <p:spPr>
              <a:xfrm rot="2046504">
                <a:off x="7410919" y="1193340"/>
                <a:ext cx="869881" cy="520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050">
                  <a:solidFill>
                    <a:schemeClr val="tx1"/>
                  </a:solidFill>
                </a:endParaRPr>
              </a:p>
            </p:txBody>
          </p:sp>
        </p:grpSp>
        <p:grpSp>
          <p:nvGrpSpPr>
            <p:cNvPr id="8" name="组合 11">
              <a:extLst>
                <a:ext uri="{FF2B5EF4-FFF2-40B4-BE49-F238E27FC236}">
                  <a16:creationId xmlns:a16="http://schemas.microsoft.com/office/drawing/2014/main" id="{608C8414-C06F-1E4C-8A18-8B46C2749F8E}"/>
                </a:ext>
              </a:extLst>
            </p:cNvPr>
            <p:cNvGrpSpPr/>
            <p:nvPr/>
          </p:nvGrpSpPr>
          <p:grpSpPr>
            <a:xfrm flipH="1">
              <a:off x="2831961" y="1023583"/>
              <a:ext cx="1701364" cy="1053147"/>
              <a:chOff x="7001301" y="1048607"/>
              <a:chExt cx="1701364" cy="1053147"/>
            </a:xfrm>
          </p:grpSpPr>
          <p:sp>
            <p:nvSpPr>
              <p:cNvPr id="9" name="矩形 12">
                <a:extLst>
                  <a:ext uri="{FF2B5EF4-FFF2-40B4-BE49-F238E27FC236}">
                    <a16:creationId xmlns:a16="http://schemas.microsoft.com/office/drawing/2014/main" id="{AF9CD055-D71A-BAAC-836D-F7D479927ABC}"/>
                  </a:ext>
                </a:extLst>
              </p:cNvPr>
              <p:cNvSpPr/>
              <p:nvPr/>
            </p:nvSpPr>
            <p:spPr>
              <a:xfrm>
                <a:off x="7997590" y="1187355"/>
                <a:ext cx="705075" cy="914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050">
                  <a:solidFill>
                    <a:schemeClr val="tx1"/>
                  </a:solidFill>
                </a:endParaRPr>
              </a:p>
            </p:txBody>
          </p:sp>
          <p:sp>
            <p:nvSpPr>
              <p:cNvPr id="10" name="矩形 13">
                <a:extLst>
                  <a:ext uri="{FF2B5EF4-FFF2-40B4-BE49-F238E27FC236}">
                    <a16:creationId xmlns:a16="http://schemas.microsoft.com/office/drawing/2014/main" id="{1E780A3A-F87B-3D46-6B5A-79AA75921BB2}"/>
                  </a:ext>
                </a:extLst>
              </p:cNvPr>
              <p:cNvSpPr/>
              <p:nvPr/>
            </p:nvSpPr>
            <p:spPr>
              <a:xfrm>
                <a:off x="7001301" y="1048607"/>
                <a:ext cx="1688416" cy="27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050">
                  <a:solidFill>
                    <a:schemeClr val="tx1"/>
                  </a:solidFill>
                </a:endParaRPr>
              </a:p>
            </p:txBody>
          </p:sp>
          <p:sp>
            <p:nvSpPr>
              <p:cNvPr id="11" name="矩形 14">
                <a:extLst>
                  <a:ext uri="{FF2B5EF4-FFF2-40B4-BE49-F238E27FC236}">
                    <a16:creationId xmlns:a16="http://schemas.microsoft.com/office/drawing/2014/main" id="{AF861CBB-2CFD-9E56-65DF-620B360B6813}"/>
                  </a:ext>
                </a:extLst>
              </p:cNvPr>
              <p:cNvSpPr/>
              <p:nvPr/>
            </p:nvSpPr>
            <p:spPr>
              <a:xfrm rot="2046504">
                <a:off x="7338899" y="1337210"/>
                <a:ext cx="1027276" cy="323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050">
                  <a:solidFill>
                    <a:schemeClr val="tx1"/>
                  </a:solidFill>
                </a:endParaRPr>
              </a:p>
            </p:txBody>
          </p:sp>
        </p:grpSp>
      </p:grpSp>
      <p:sp>
        <p:nvSpPr>
          <p:cNvPr id="15" name="文本框 1">
            <a:extLst>
              <a:ext uri="{FF2B5EF4-FFF2-40B4-BE49-F238E27FC236}">
                <a16:creationId xmlns:a16="http://schemas.microsoft.com/office/drawing/2014/main" id="{81452125-8E4F-0D45-79AE-18691996D791}"/>
              </a:ext>
            </a:extLst>
          </p:cNvPr>
          <p:cNvSpPr txBox="1"/>
          <p:nvPr/>
        </p:nvSpPr>
        <p:spPr>
          <a:xfrm>
            <a:off x="8067521" y="1913406"/>
            <a:ext cx="3084696" cy="1569660"/>
          </a:xfrm>
          <a:prstGeom prst="rect">
            <a:avLst/>
          </a:prstGeom>
          <a:noFill/>
        </p:spPr>
        <p:txBody>
          <a:bodyPr wrap="square" rtlCol="0">
            <a:spAutoFit/>
          </a:bodyPr>
          <a:lstStyle/>
          <a:p>
            <a:pPr marL="214308" indent="-214308">
              <a:buFont typeface="Wingdings 3" panose="05040102010807070707" pitchFamily="18" charset="2"/>
              <a:buChar char=""/>
            </a:pPr>
            <a:r>
              <a:rPr lang="en-US" altLang="zh-HK" sz="2400" dirty="0"/>
              <a:t> Caregiving Pressure</a:t>
            </a:r>
            <a:r>
              <a:rPr lang="zh-HK" altLang="en-US" sz="2400" dirty="0"/>
              <a:t> </a:t>
            </a:r>
            <a:endParaRPr lang="en-US" altLang="zh-HK" sz="2400" dirty="0"/>
          </a:p>
          <a:p>
            <a:pPr marL="214308" indent="-214308">
              <a:buFont typeface="Wingdings 3" panose="05040102010807070707" pitchFamily="18" charset="2"/>
              <a:buChar char=""/>
            </a:pPr>
            <a:r>
              <a:rPr lang="en-US" altLang="zh-HK" sz="2400" dirty="0"/>
              <a:t> Financial Burden</a:t>
            </a:r>
          </a:p>
          <a:p>
            <a:pPr marL="214308" indent="-214308">
              <a:buFont typeface="Wingdings 3" panose="05040102010807070707" pitchFamily="18" charset="2"/>
              <a:buChar char=""/>
            </a:pPr>
            <a:r>
              <a:rPr lang="en-US" altLang="zh-HK" sz="2400" dirty="0"/>
              <a:t>Struggling for Power</a:t>
            </a:r>
          </a:p>
          <a:p>
            <a:pPr marL="214308" indent="-214308">
              <a:buFont typeface="Wingdings 3" panose="05040102010807070707" pitchFamily="18" charset="2"/>
              <a:buChar char=""/>
            </a:pPr>
            <a:endParaRPr lang="en-US" altLang="zh-HK" sz="2400" dirty="0"/>
          </a:p>
        </p:txBody>
      </p:sp>
      <p:sp>
        <p:nvSpPr>
          <p:cNvPr id="16" name="文本框 16">
            <a:extLst>
              <a:ext uri="{FF2B5EF4-FFF2-40B4-BE49-F238E27FC236}">
                <a16:creationId xmlns:a16="http://schemas.microsoft.com/office/drawing/2014/main" id="{4FB6AD8B-C889-7C4D-355F-0E76B65F273B}"/>
              </a:ext>
            </a:extLst>
          </p:cNvPr>
          <p:cNvSpPr txBox="1"/>
          <p:nvPr/>
        </p:nvSpPr>
        <p:spPr>
          <a:xfrm>
            <a:off x="7999948" y="4072836"/>
            <a:ext cx="3863894" cy="1938992"/>
          </a:xfrm>
          <a:prstGeom prst="rect">
            <a:avLst/>
          </a:prstGeom>
          <a:noFill/>
        </p:spPr>
        <p:txBody>
          <a:bodyPr wrap="square" rtlCol="0">
            <a:spAutoFit/>
          </a:bodyPr>
          <a:lstStyle/>
          <a:p>
            <a:pPr marL="360363" indent="-360363">
              <a:buFont typeface="Wingdings 3" panose="05040102010807070707" pitchFamily="18" charset="2"/>
              <a:buChar char=""/>
            </a:pPr>
            <a:r>
              <a:rPr lang="en-US" altLang="zh-HK" sz="2400" dirty="0"/>
              <a:t>Use of Alcohol or other   substances</a:t>
            </a:r>
            <a:r>
              <a:rPr lang="zh-HK" altLang="en-US" sz="2400" dirty="0"/>
              <a:t> </a:t>
            </a:r>
            <a:endParaRPr lang="en-US" altLang="zh-HK" sz="2400" dirty="0"/>
          </a:p>
          <a:p>
            <a:pPr marL="214308" indent="-214308">
              <a:buFont typeface="Wingdings 3" panose="05040102010807070707" pitchFamily="18" charset="2"/>
              <a:buChar char=""/>
            </a:pPr>
            <a:r>
              <a:rPr lang="en-US" altLang="zh-HK" sz="2400" dirty="0"/>
              <a:t> Poor communication</a:t>
            </a:r>
          </a:p>
          <a:p>
            <a:pPr marL="214308" indent="-214308">
              <a:buFont typeface="Wingdings 3" panose="05040102010807070707" pitchFamily="18" charset="2"/>
              <a:buChar char=""/>
            </a:pPr>
            <a:r>
              <a:rPr lang="en-US" altLang="zh-HK" sz="2400" dirty="0"/>
              <a:t> Failure of negotiation</a:t>
            </a:r>
          </a:p>
          <a:p>
            <a:pPr marL="214308" indent="-214308">
              <a:buFont typeface="Wingdings 3" panose="05040102010807070707" pitchFamily="18" charset="2"/>
              <a:buChar char=""/>
            </a:pPr>
            <a:endParaRPr lang="en-US" altLang="zh-HK" sz="2400" dirty="0"/>
          </a:p>
        </p:txBody>
      </p:sp>
      <p:sp>
        <p:nvSpPr>
          <p:cNvPr id="17" name="文本框 17">
            <a:extLst>
              <a:ext uri="{FF2B5EF4-FFF2-40B4-BE49-F238E27FC236}">
                <a16:creationId xmlns:a16="http://schemas.microsoft.com/office/drawing/2014/main" id="{3CB050A9-9603-6CC2-119C-7F277298BBAE}"/>
              </a:ext>
            </a:extLst>
          </p:cNvPr>
          <p:cNvSpPr txBox="1"/>
          <p:nvPr/>
        </p:nvSpPr>
        <p:spPr>
          <a:xfrm>
            <a:off x="769254" y="1932524"/>
            <a:ext cx="3068210" cy="3785652"/>
          </a:xfrm>
          <a:prstGeom prst="rect">
            <a:avLst/>
          </a:prstGeom>
          <a:noFill/>
        </p:spPr>
        <p:txBody>
          <a:bodyPr wrap="square" rtlCol="0">
            <a:spAutoFit/>
          </a:bodyPr>
          <a:lstStyle/>
          <a:p>
            <a:pPr marL="214308" indent="-214308">
              <a:buFont typeface="Wingdings 3" panose="05040102010807070707" pitchFamily="18" charset="2"/>
              <a:buChar char=""/>
            </a:pPr>
            <a:r>
              <a:rPr lang="en-US" altLang="zh-HK" sz="2400" dirty="0"/>
              <a:t> Show remorse </a:t>
            </a:r>
          </a:p>
          <a:p>
            <a:r>
              <a:rPr lang="en-US" altLang="zh-HK" sz="2400" dirty="0"/>
              <a:t>     after violence</a:t>
            </a:r>
          </a:p>
          <a:p>
            <a:pPr marL="338129" indent="-338129">
              <a:buFont typeface="Wingdings 3" panose="05040102010807070707" pitchFamily="18" charset="2"/>
              <a:buChar char=""/>
            </a:pPr>
            <a:r>
              <a:rPr lang="en-US" altLang="zh-HK" sz="2400" dirty="0"/>
              <a:t>Compensate by continuing caregiving</a:t>
            </a:r>
          </a:p>
          <a:p>
            <a:pPr marL="338129" indent="-338129">
              <a:buFont typeface="Wingdings 3" panose="05040102010807070707" pitchFamily="18" charset="2"/>
              <a:buChar char=""/>
            </a:pPr>
            <a:r>
              <a:rPr lang="en-US" altLang="zh-HK" sz="2400" dirty="0"/>
              <a:t>Unable to breakup due to responsibility</a:t>
            </a:r>
          </a:p>
          <a:p>
            <a:pPr marL="338129" indent="-338129">
              <a:buFont typeface="Wingdings 3" panose="05040102010807070707" pitchFamily="18" charset="2"/>
              <a:buChar char=""/>
            </a:pPr>
            <a:r>
              <a:rPr lang="en-US" altLang="zh-HK" sz="2400" dirty="0"/>
              <a:t>Ignorance and discouragement of family and friends </a:t>
            </a:r>
          </a:p>
        </p:txBody>
      </p:sp>
    </p:spTree>
    <p:extLst>
      <p:ext uri="{BB962C8B-B14F-4D97-AF65-F5344CB8AC3E}">
        <p14:creationId xmlns:p14="http://schemas.microsoft.com/office/powerpoint/2010/main" val="308000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BB0B-97A5-D629-04BE-558A24D4FFD3}"/>
              </a:ext>
            </a:extLst>
          </p:cNvPr>
          <p:cNvSpPr>
            <a:spLocks noGrp="1"/>
          </p:cNvSpPr>
          <p:nvPr>
            <p:ph type="title"/>
          </p:nvPr>
        </p:nvSpPr>
        <p:spPr>
          <a:xfrm>
            <a:off x="409074" y="168441"/>
            <a:ext cx="11526252" cy="1431759"/>
          </a:xfrm>
        </p:spPr>
        <p:txBody>
          <a:bodyPr>
            <a:normAutofit/>
          </a:bodyPr>
          <a:lstStyle/>
          <a:p>
            <a:r>
              <a:rPr lang="en-GB" sz="2800" b="0" cap="none" dirty="0">
                <a:latin typeface="Calibri" panose="020F0502020204030204" pitchFamily="34" charset="0"/>
                <a:cs typeface="Calibri" panose="020F0502020204030204" pitchFamily="34" charset="0"/>
              </a:rPr>
              <a:t>Chinese Sociocultural Context </a:t>
            </a:r>
            <a:br>
              <a:rPr lang="en-GB" sz="2800" b="0" cap="none" dirty="0">
                <a:latin typeface="Calibri" panose="020F0502020204030204" pitchFamily="34" charset="0"/>
                <a:cs typeface="Calibri" panose="020F0502020204030204" pitchFamily="34" charset="0"/>
              </a:rPr>
            </a:br>
            <a:r>
              <a:rPr lang="en-GB" sz="2800" b="0" cap="none" dirty="0">
                <a:latin typeface="Calibri" panose="020F0502020204030204" pitchFamily="34" charset="0"/>
                <a:cs typeface="Calibri" panose="020F0502020204030204" pitchFamily="34" charset="0"/>
              </a:rPr>
              <a:t>Makes Domestic Violence Against Disabled Women So Difficult To Tackle</a:t>
            </a:r>
          </a:p>
        </p:txBody>
      </p:sp>
      <p:grpSp>
        <p:nvGrpSpPr>
          <p:cNvPr id="6" name="Group 5">
            <a:extLst>
              <a:ext uri="{FF2B5EF4-FFF2-40B4-BE49-F238E27FC236}">
                <a16:creationId xmlns:a16="http://schemas.microsoft.com/office/drawing/2014/main" id="{FE577454-AF7B-5868-B3E5-7F5AC054DAD7}"/>
              </a:ext>
            </a:extLst>
          </p:cNvPr>
          <p:cNvGrpSpPr/>
          <p:nvPr/>
        </p:nvGrpSpPr>
        <p:grpSpPr>
          <a:xfrm>
            <a:off x="409074" y="1708486"/>
            <a:ext cx="3620048" cy="4981073"/>
            <a:chOff x="1392" y="0"/>
            <a:chExt cx="3620048" cy="4981073"/>
          </a:xfrm>
        </p:grpSpPr>
        <p:sp>
          <p:nvSpPr>
            <p:cNvPr id="31" name="Rectangle: Rounded Corners 30">
              <a:extLst>
                <a:ext uri="{FF2B5EF4-FFF2-40B4-BE49-F238E27FC236}">
                  <a16:creationId xmlns:a16="http://schemas.microsoft.com/office/drawing/2014/main" id="{AD1145B8-A5CF-B9B3-7664-6865F27CD779}"/>
                </a:ext>
              </a:extLst>
            </p:cNvPr>
            <p:cNvSpPr/>
            <p:nvPr/>
          </p:nvSpPr>
          <p:spPr>
            <a:xfrm>
              <a:off x="1392" y="0"/>
              <a:ext cx="3620048" cy="4981073"/>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Rectangle: Rounded Corners 4">
              <a:extLst>
                <a:ext uri="{FF2B5EF4-FFF2-40B4-BE49-F238E27FC236}">
                  <a16:creationId xmlns:a16="http://schemas.microsoft.com/office/drawing/2014/main" id="{1F0E8A25-FBE2-560D-CBA6-AD17B2BAA235}"/>
                </a:ext>
              </a:extLst>
            </p:cNvPr>
            <p:cNvSpPr txBox="1"/>
            <p:nvPr/>
          </p:nvSpPr>
          <p:spPr>
            <a:xfrm>
              <a:off x="1392" y="0"/>
              <a:ext cx="3620048" cy="14943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Confucian Patriarchy and Filial Piety</a:t>
              </a:r>
            </a:p>
          </p:txBody>
        </p:sp>
      </p:grpSp>
      <p:grpSp>
        <p:nvGrpSpPr>
          <p:cNvPr id="7" name="Group 6">
            <a:extLst>
              <a:ext uri="{FF2B5EF4-FFF2-40B4-BE49-F238E27FC236}">
                <a16:creationId xmlns:a16="http://schemas.microsoft.com/office/drawing/2014/main" id="{E54C8F65-BB81-2909-919D-4748B30E6C86}"/>
              </a:ext>
            </a:extLst>
          </p:cNvPr>
          <p:cNvGrpSpPr/>
          <p:nvPr/>
        </p:nvGrpSpPr>
        <p:grpSpPr>
          <a:xfrm>
            <a:off x="601579" y="3203214"/>
            <a:ext cx="3271473" cy="1621815"/>
            <a:chOff x="362282" y="1494728"/>
            <a:chExt cx="2898268" cy="1762991"/>
          </a:xfrm>
        </p:grpSpPr>
        <p:sp>
          <p:nvSpPr>
            <p:cNvPr id="29" name="Rectangle: Rounded Corners 28">
              <a:extLst>
                <a:ext uri="{FF2B5EF4-FFF2-40B4-BE49-F238E27FC236}">
                  <a16:creationId xmlns:a16="http://schemas.microsoft.com/office/drawing/2014/main" id="{2FB0F288-F98C-EDC4-B172-F76FEF3FECA0}"/>
                </a:ext>
              </a:extLst>
            </p:cNvPr>
            <p:cNvSpPr/>
            <p:nvPr/>
          </p:nvSpPr>
          <p:spPr>
            <a:xfrm>
              <a:off x="362282" y="1494728"/>
              <a:ext cx="2898268" cy="1762991"/>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Rounded Corners 6">
              <a:extLst>
                <a:ext uri="{FF2B5EF4-FFF2-40B4-BE49-F238E27FC236}">
                  <a16:creationId xmlns:a16="http://schemas.microsoft.com/office/drawing/2014/main" id="{B64764F5-355D-AB5D-552D-4EEBE2D89F2C}"/>
                </a:ext>
              </a:extLst>
            </p:cNvPr>
            <p:cNvSpPr txBox="1"/>
            <p:nvPr/>
          </p:nvSpPr>
          <p:spPr>
            <a:xfrm>
              <a:off x="413918" y="1546364"/>
              <a:ext cx="2794996" cy="16597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Traditional Confucian values emphasize male authority and family hierarchy, making it difficult for women, especially disabled women, to challenge domestic violence.</a:t>
              </a:r>
            </a:p>
          </p:txBody>
        </p:sp>
      </p:grpSp>
      <p:grpSp>
        <p:nvGrpSpPr>
          <p:cNvPr id="8" name="Group 7">
            <a:extLst>
              <a:ext uri="{FF2B5EF4-FFF2-40B4-BE49-F238E27FC236}">
                <a16:creationId xmlns:a16="http://schemas.microsoft.com/office/drawing/2014/main" id="{9F9DD79F-56DD-AD6E-0D36-0EE4E3CC466C}"/>
              </a:ext>
            </a:extLst>
          </p:cNvPr>
          <p:cNvGrpSpPr/>
          <p:nvPr/>
        </p:nvGrpSpPr>
        <p:grpSpPr>
          <a:xfrm>
            <a:off x="601579" y="5017047"/>
            <a:ext cx="3271473" cy="1564226"/>
            <a:chOff x="363397" y="3454239"/>
            <a:chExt cx="2896038" cy="1277372"/>
          </a:xfrm>
        </p:grpSpPr>
        <p:sp>
          <p:nvSpPr>
            <p:cNvPr id="27" name="Rectangle: Rounded Corners 26">
              <a:extLst>
                <a:ext uri="{FF2B5EF4-FFF2-40B4-BE49-F238E27FC236}">
                  <a16:creationId xmlns:a16="http://schemas.microsoft.com/office/drawing/2014/main" id="{BEF79760-3E60-B53A-7C25-BBAA26389399}"/>
                </a:ext>
              </a:extLst>
            </p:cNvPr>
            <p:cNvSpPr/>
            <p:nvPr/>
          </p:nvSpPr>
          <p:spPr>
            <a:xfrm>
              <a:off x="363397" y="3454239"/>
              <a:ext cx="2896038" cy="1277372"/>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Rectangle: Rounded Corners 8">
              <a:extLst>
                <a:ext uri="{FF2B5EF4-FFF2-40B4-BE49-F238E27FC236}">
                  <a16:creationId xmlns:a16="http://schemas.microsoft.com/office/drawing/2014/main" id="{78790796-ABAA-CE5D-40E8-90EF9D80DFDC}"/>
                </a:ext>
              </a:extLst>
            </p:cNvPr>
            <p:cNvSpPr txBox="1"/>
            <p:nvPr/>
          </p:nvSpPr>
          <p:spPr>
            <a:xfrm>
              <a:off x="400810" y="3491652"/>
              <a:ext cx="2821212" cy="12025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600" kern="1200" dirty="0"/>
                <a:t>Filial piety (孝, </a:t>
              </a:r>
              <a:r>
                <a:rPr lang="en-GB" sz="1600" kern="1200" dirty="0" err="1"/>
                <a:t>xiào</a:t>
              </a:r>
              <a:r>
                <a:rPr lang="en-GB" sz="1600" kern="1200" dirty="0"/>
                <a:t>) stresses obedience and harmony within the family, discouraging victims from reporting abuse as it might be seen as disrespecting elders or disrupting family unity.</a:t>
              </a:r>
            </a:p>
          </p:txBody>
        </p:sp>
      </p:grpSp>
      <p:grpSp>
        <p:nvGrpSpPr>
          <p:cNvPr id="9" name="Group 8">
            <a:extLst>
              <a:ext uri="{FF2B5EF4-FFF2-40B4-BE49-F238E27FC236}">
                <a16:creationId xmlns:a16="http://schemas.microsoft.com/office/drawing/2014/main" id="{D39B584B-0133-617E-A80A-F82633841AB6}"/>
              </a:ext>
            </a:extLst>
          </p:cNvPr>
          <p:cNvGrpSpPr/>
          <p:nvPr/>
        </p:nvGrpSpPr>
        <p:grpSpPr>
          <a:xfrm>
            <a:off x="4192795" y="1672387"/>
            <a:ext cx="3620048" cy="4981073"/>
            <a:chOff x="3953109" y="0"/>
            <a:chExt cx="3620048" cy="4981073"/>
          </a:xfrm>
        </p:grpSpPr>
        <p:sp>
          <p:nvSpPr>
            <p:cNvPr id="25" name="Rectangle: Rounded Corners 24">
              <a:extLst>
                <a:ext uri="{FF2B5EF4-FFF2-40B4-BE49-F238E27FC236}">
                  <a16:creationId xmlns:a16="http://schemas.microsoft.com/office/drawing/2014/main" id="{18DEA83D-AD49-0C40-8395-56700FB29E9D}"/>
                </a:ext>
              </a:extLst>
            </p:cNvPr>
            <p:cNvSpPr/>
            <p:nvPr/>
          </p:nvSpPr>
          <p:spPr>
            <a:xfrm>
              <a:off x="3953109" y="0"/>
              <a:ext cx="3620048" cy="4981073"/>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6" name="Rectangle: Rounded Corners 10">
              <a:extLst>
                <a:ext uri="{FF2B5EF4-FFF2-40B4-BE49-F238E27FC236}">
                  <a16:creationId xmlns:a16="http://schemas.microsoft.com/office/drawing/2014/main" id="{51C27BF7-956F-8A74-4973-F65AD9D7C377}"/>
                </a:ext>
              </a:extLst>
            </p:cNvPr>
            <p:cNvSpPr txBox="1"/>
            <p:nvPr/>
          </p:nvSpPr>
          <p:spPr>
            <a:xfrm>
              <a:off x="3953109" y="0"/>
              <a:ext cx="3620048" cy="14943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Stigma Against Disability</a:t>
              </a:r>
            </a:p>
          </p:txBody>
        </p:sp>
      </p:grpSp>
      <p:grpSp>
        <p:nvGrpSpPr>
          <p:cNvPr id="10" name="Group 9">
            <a:extLst>
              <a:ext uri="{FF2B5EF4-FFF2-40B4-BE49-F238E27FC236}">
                <a16:creationId xmlns:a16="http://schemas.microsoft.com/office/drawing/2014/main" id="{AEFAE7AB-31DD-21EB-7B36-18DF304B6E9B}"/>
              </a:ext>
            </a:extLst>
          </p:cNvPr>
          <p:cNvGrpSpPr/>
          <p:nvPr/>
        </p:nvGrpSpPr>
        <p:grpSpPr>
          <a:xfrm>
            <a:off x="4391125" y="3064395"/>
            <a:ext cx="3249145" cy="1359217"/>
            <a:chOff x="4254948" y="1495781"/>
            <a:chExt cx="2896038" cy="1501861"/>
          </a:xfrm>
        </p:grpSpPr>
        <p:sp>
          <p:nvSpPr>
            <p:cNvPr id="23" name="Rectangle: Rounded Corners 22">
              <a:extLst>
                <a:ext uri="{FF2B5EF4-FFF2-40B4-BE49-F238E27FC236}">
                  <a16:creationId xmlns:a16="http://schemas.microsoft.com/office/drawing/2014/main" id="{C13A122C-1462-C417-EF46-35B708113051}"/>
                </a:ext>
              </a:extLst>
            </p:cNvPr>
            <p:cNvSpPr/>
            <p:nvPr/>
          </p:nvSpPr>
          <p:spPr>
            <a:xfrm>
              <a:off x="4254948" y="1495781"/>
              <a:ext cx="2896038" cy="1501861"/>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1600"/>
            </a:p>
          </p:txBody>
        </p:sp>
        <p:sp>
          <p:nvSpPr>
            <p:cNvPr id="24" name="Rectangle: Rounded Corners 12">
              <a:extLst>
                <a:ext uri="{FF2B5EF4-FFF2-40B4-BE49-F238E27FC236}">
                  <a16:creationId xmlns:a16="http://schemas.microsoft.com/office/drawing/2014/main" id="{C2A9C6E5-A216-56C8-8564-69E8024C893B}"/>
                </a:ext>
              </a:extLst>
            </p:cNvPr>
            <p:cNvSpPr txBox="1"/>
            <p:nvPr/>
          </p:nvSpPr>
          <p:spPr>
            <a:xfrm>
              <a:off x="4298936" y="1539769"/>
              <a:ext cx="2808062" cy="14138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600" kern="1200" dirty="0"/>
                <a:t>In Chinese society, disability is often associated with shame, weakness, or karma, leading to social exclusion.</a:t>
              </a:r>
            </a:p>
          </p:txBody>
        </p:sp>
      </p:grpSp>
      <p:grpSp>
        <p:nvGrpSpPr>
          <p:cNvPr id="11" name="Group 10">
            <a:extLst>
              <a:ext uri="{FF2B5EF4-FFF2-40B4-BE49-F238E27FC236}">
                <a16:creationId xmlns:a16="http://schemas.microsoft.com/office/drawing/2014/main" id="{6F2D6FBB-2FC6-400C-4507-57373FC84052}"/>
              </a:ext>
            </a:extLst>
          </p:cNvPr>
          <p:cNvGrpSpPr/>
          <p:nvPr/>
        </p:nvGrpSpPr>
        <p:grpSpPr>
          <a:xfrm>
            <a:off x="4391125" y="4449340"/>
            <a:ext cx="3249145" cy="1063730"/>
            <a:chOff x="4254948" y="3228698"/>
            <a:chExt cx="2896038" cy="1672075"/>
          </a:xfrm>
        </p:grpSpPr>
        <p:sp>
          <p:nvSpPr>
            <p:cNvPr id="21" name="Rectangle: Rounded Corners 20">
              <a:extLst>
                <a:ext uri="{FF2B5EF4-FFF2-40B4-BE49-F238E27FC236}">
                  <a16:creationId xmlns:a16="http://schemas.microsoft.com/office/drawing/2014/main" id="{1D953785-A16E-4024-AA23-6F2EBE7C72E8}"/>
                </a:ext>
              </a:extLst>
            </p:cNvPr>
            <p:cNvSpPr/>
            <p:nvPr/>
          </p:nvSpPr>
          <p:spPr>
            <a:xfrm>
              <a:off x="4254948" y="3228698"/>
              <a:ext cx="2896038" cy="1501861"/>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Rectangle: Rounded Corners 14">
              <a:extLst>
                <a:ext uri="{FF2B5EF4-FFF2-40B4-BE49-F238E27FC236}">
                  <a16:creationId xmlns:a16="http://schemas.microsoft.com/office/drawing/2014/main" id="{7701CBE3-2038-5625-E04A-B4C0D4434AB5}"/>
                </a:ext>
              </a:extLst>
            </p:cNvPr>
            <p:cNvSpPr txBox="1"/>
            <p:nvPr/>
          </p:nvSpPr>
          <p:spPr>
            <a:xfrm>
              <a:off x="4347702" y="3433840"/>
              <a:ext cx="2759295" cy="14669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600" kern="1200" dirty="0"/>
                <a:t>Families may view a disabled woman as a burden, making her more vulnerable to mistreatment.
</a:t>
              </a:r>
            </a:p>
          </p:txBody>
        </p:sp>
      </p:grpSp>
      <p:grpSp>
        <p:nvGrpSpPr>
          <p:cNvPr id="12" name="Group 11">
            <a:extLst>
              <a:ext uri="{FF2B5EF4-FFF2-40B4-BE49-F238E27FC236}">
                <a16:creationId xmlns:a16="http://schemas.microsoft.com/office/drawing/2014/main" id="{CAD5996E-EF0B-05EC-8F9E-328A7F0B00CB}"/>
              </a:ext>
            </a:extLst>
          </p:cNvPr>
          <p:cNvGrpSpPr/>
          <p:nvPr/>
        </p:nvGrpSpPr>
        <p:grpSpPr>
          <a:xfrm>
            <a:off x="8011172" y="1707482"/>
            <a:ext cx="3771753" cy="4981073"/>
            <a:chOff x="7784495" y="0"/>
            <a:chExt cx="3620048" cy="4981073"/>
          </a:xfrm>
        </p:grpSpPr>
        <p:sp>
          <p:nvSpPr>
            <p:cNvPr id="19" name="Rectangle: Rounded Corners 18">
              <a:extLst>
                <a:ext uri="{FF2B5EF4-FFF2-40B4-BE49-F238E27FC236}">
                  <a16:creationId xmlns:a16="http://schemas.microsoft.com/office/drawing/2014/main" id="{DE89BD02-150B-2CE6-4EAC-2E42DB5E9FCE}"/>
                </a:ext>
              </a:extLst>
            </p:cNvPr>
            <p:cNvSpPr/>
            <p:nvPr/>
          </p:nvSpPr>
          <p:spPr>
            <a:xfrm>
              <a:off x="7784495" y="0"/>
              <a:ext cx="3620048" cy="4981073"/>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Rectangle: Rounded Corners 16">
              <a:extLst>
                <a:ext uri="{FF2B5EF4-FFF2-40B4-BE49-F238E27FC236}">
                  <a16:creationId xmlns:a16="http://schemas.microsoft.com/office/drawing/2014/main" id="{55DA1CF8-E496-7F48-93AF-4E6EABD87268}"/>
                </a:ext>
              </a:extLst>
            </p:cNvPr>
            <p:cNvSpPr txBox="1"/>
            <p:nvPr/>
          </p:nvSpPr>
          <p:spPr>
            <a:xfrm>
              <a:off x="7784495" y="0"/>
              <a:ext cx="3620048" cy="14943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Economic Dependency</a:t>
              </a:r>
            </a:p>
          </p:txBody>
        </p:sp>
      </p:grpSp>
      <p:grpSp>
        <p:nvGrpSpPr>
          <p:cNvPr id="13" name="Group 12">
            <a:extLst>
              <a:ext uri="{FF2B5EF4-FFF2-40B4-BE49-F238E27FC236}">
                <a16:creationId xmlns:a16="http://schemas.microsoft.com/office/drawing/2014/main" id="{242460DC-C61F-F34D-BDC1-4398B3767BCA}"/>
              </a:ext>
            </a:extLst>
          </p:cNvPr>
          <p:cNvGrpSpPr/>
          <p:nvPr/>
        </p:nvGrpSpPr>
        <p:grpSpPr>
          <a:xfrm>
            <a:off x="8192178" y="3086389"/>
            <a:ext cx="3339957" cy="1501861"/>
            <a:chOff x="8146500" y="1495781"/>
            <a:chExt cx="2896038" cy="1501861"/>
          </a:xfrm>
        </p:grpSpPr>
        <p:sp>
          <p:nvSpPr>
            <p:cNvPr id="17" name="Rectangle: Rounded Corners 16">
              <a:extLst>
                <a:ext uri="{FF2B5EF4-FFF2-40B4-BE49-F238E27FC236}">
                  <a16:creationId xmlns:a16="http://schemas.microsoft.com/office/drawing/2014/main" id="{E4C6E63E-F6C2-2DF4-8C66-BEC1697DE59E}"/>
                </a:ext>
              </a:extLst>
            </p:cNvPr>
            <p:cNvSpPr/>
            <p:nvPr/>
          </p:nvSpPr>
          <p:spPr>
            <a:xfrm>
              <a:off x="8146500" y="1495781"/>
              <a:ext cx="2896038" cy="1501861"/>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1600"/>
            </a:p>
          </p:txBody>
        </p:sp>
        <p:sp>
          <p:nvSpPr>
            <p:cNvPr id="18" name="Rectangle: Rounded Corners 18">
              <a:extLst>
                <a:ext uri="{FF2B5EF4-FFF2-40B4-BE49-F238E27FC236}">
                  <a16:creationId xmlns:a16="http://schemas.microsoft.com/office/drawing/2014/main" id="{DD7B8AF2-A6F0-0EF5-45C9-79FBAAD90087}"/>
                </a:ext>
              </a:extLst>
            </p:cNvPr>
            <p:cNvSpPr txBox="1"/>
            <p:nvPr/>
          </p:nvSpPr>
          <p:spPr>
            <a:xfrm>
              <a:off x="8190488" y="1539769"/>
              <a:ext cx="2808062" cy="14138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600" kern="1200" dirty="0"/>
                <a:t>Many disabled women in China rely financially on their families due to high unemployment rates and discrimination in the job market.</a:t>
              </a:r>
            </a:p>
          </p:txBody>
        </p:sp>
      </p:grpSp>
      <p:grpSp>
        <p:nvGrpSpPr>
          <p:cNvPr id="14" name="Group 13">
            <a:extLst>
              <a:ext uri="{FF2B5EF4-FFF2-40B4-BE49-F238E27FC236}">
                <a16:creationId xmlns:a16="http://schemas.microsoft.com/office/drawing/2014/main" id="{D02D6AE8-F87C-C588-6F71-862A283F6922}"/>
              </a:ext>
            </a:extLst>
          </p:cNvPr>
          <p:cNvGrpSpPr/>
          <p:nvPr/>
        </p:nvGrpSpPr>
        <p:grpSpPr>
          <a:xfrm>
            <a:off x="8192177" y="4754258"/>
            <a:ext cx="3289227" cy="1501861"/>
            <a:chOff x="8146500" y="3228698"/>
            <a:chExt cx="2896038" cy="1501861"/>
          </a:xfrm>
        </p:grpSpPr>
        <p:sp>
          <p:nvSpPr>
            <p:cNvPr id="15" name="Rectangle: Rounded Corners 14">
              <a:extLst>
                <a:ext uri="{FF2B5EF4-FFF2-40B4-BE49-F238E27FC236}">
                  <a16:creationId xmlns:a16="http://schemas.microsoft.com/office/drawing/2014/main" id="{5D061EF2-6270-6DF8-0E4D-2F2FB2D6146E}"/>
                </a:ext>
              </a:extLst>
            </p:cNvPr>
            <p:cNvSpPr/>
            <p:nvPr/>
          </p:nvSpPr>
          <p:spPr>
            <a:xfrm>
              <a:off x="8146500" y="3228698"/>
              <a:ext cx="2896038" cy="1501861"/>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1600"/>
            </a:p>
          </p:txBody>
        </p:sp>
        <p:sp>
          <p:nvSpPr>
            <p:cNvPr id="16" name="Rectangle: Rounded Corners 20">
              <a:extLst>
                <a:ext uri="{FF2B5EF4-FFF2-40B4-BE49-F238E27FC236}">
                  <a16:creationId xmlns:a16="http://schemas.microsoft.com/office/drawing/2014/main" id="{C4E72155-9E62-640D-9641-7727094C6891}"/>
                </a:ext>
              </a:extLst>
            </p:cNvPr>
            <p:cNvSpPr txBox="1"/>
            <p:nvPr/>
          </p:nvSpPr>
          <p:spPr>
            <a:xfrm>
              <a:off x="8190488" y="3272686"/>
              <a:ext cx="2808062" cy="14138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600" kern="1200" dirty="0"/>
                <a:t>Economic dependency makes it nearly impossible for them to leave abusive relationships.</a:t>
              </a:r>
            </a:p>
          </p:txBody>
        </p:sp>
      </p:grpSp>
      <p:grpSp>
        <p:nvGrpSpPr>
          <p:cNvPr id="35" name="Group 34">
            <a:extLst>
              <a:ext uri="{FF2B5EF4-FFF2-40B4-BE49-F238E27FC236}">
                <a16:creationId xmlns:a16="http://schemas.microsoft.com/office/drawing/2014/main" id="{A3DA6CB7-EDDF-6920-65D5-27A28BD2E585}"/>
              </a:ext>
            </a:extLst>
          </p:cNvPr>
          <p:cNvGrpSpPr/>
          <p:nvPr/>
        </p:nvGrpSpPr>
        <p:grpSpPr>
          <a:xfrm>
            <a:off x="4331514" y="5430512"/>
            <a:ext cx="3308755" cy="1113667"/>
            <a:chOff x="4254948" y="3228698"/>
            <a:chExt cx="2896038" cy="1501861"/>
          </a:xfrm>
        </p:grpSpPr>
        <p:sp>
          <p:nvSpPr>
            <p:cNvPr id="36" name="Rectangle: Rounded Corners 35">
              <a:extLst>
                <a:ext uri="{FF2B5EF4-FFF2-40B4-BE49-F238E27FC236}">
                  <a16:creationId xmlns:a16="http://schemas.microsoft.com/office/drawing/2014/main" id="{DDF61270-70F1-8124-2CEA-DB1990D19B8E}"/>
                </a:ext>
              </a:extLst>
            </p:cNvPr>
            <p:cNvSpPr/>
            <p:nvPr/>
          </p:nvSpPr>
          <p:spPr>
            <a:xfrm>
              <a:off x="4254948" y="3228698"/>
              <a:ext cx="2896038" cy="1501861"/>
            </a:xfrm>
            <a:prstGeom prst="roundRect">
              <a:avLst>
                <a:gd name="adj" fmla="val 10000"/>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7" name="Rectangle: Rounded Corners 14">
              <a:extLst>
                <a:ext uri="{FF2B5EF4-FFF2-40B4-BE49-F238E27FC236}">
                  <a16:creationId xmlns:a16="http://schemas.microsoft.com/office/drawing/2014/main" id="{DA1E5A3A-C807-E2C4-AA0F-9F9C64262C1C}"/>
                </a:ext>
              </a:extLst>
            </p:cNvPr>
            <p:cNvSpPr txBox="1"/>
            <p:nvPr/>
          </p:nvSpPr>
          <p:spPr>
            <a:xfrm>
              <a:off x="4298936" y="3272686"/>
              <a:ext cx="2808062" cy="14138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600" kern="1200" dirty="0"/>
                <a:t>The lack of independent living options forces many disabled women to stay in abusive households.</a:t>
              </a:r>
            </a:p>
          </p:txBody>
        </p:sp>
      </p:grpSp>
    </p:spTree>
    <p:extLst>
      <p:ext uri="{BB962C8B-B14F-4D97-AF65-F5344CB8AC3E}">
        <p14:creationId xmlns:p14="http://schemas.microsoft.com/office/powerpoint/2010/main" val="389431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5CA7E-C37F-FD13-6983-D646F4147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1979C-72A4-EF70-8FA4-1ACE26DD5A11}"/>
              </a:ext>
            </a:extLst>
          </p:cNvPr>
          <p:cNvSpPr>
            <a:spLocks noGrp="1"/>
          </p:cNvSpPr>
          <p:nvPr>
            <p:ph type="title"/>
          </p:nvPr>
        </p:nvSpPr>
        <p:spPr>
          <a:xfrm>
            <a:off x="469232" y="-168443"/>
            <a:ext cx="11526252" cy="1034717"/>
          </a:xfrm>
        </p:spPr>
        <p:txBody>
          <a:bodyPr>
            <a:normAutofit/>
          </a:bodyPr>
          <a:lstStyle/>
          <a:p>
            <a:r>
              <a:rPr lang="en-GB" sz="2000" b="0" cap="none" dirty="0">
                <a:latin typeface="Calibri" panose="020F0502020204030204" pitchFamily="34" charset="0"/>
                <a:cs typeface="Calibri" panose="020F0502020204030204" pitchFamily="34" charset="0"/>
              </a:rPr>
              <a:t>Chinese Sociocultural Context Makes Domestic Violence Against Disabled Women So Difficult To Tackle</a:t>
            </a:r>
          </a:p>
        </p:txBody>
      </p:sp>
      <p:graphicFrame>
        <p:nvGraphicFramePr>
          <p:cNvPr id="5" name="Content Placeholder 3">
            <a:extLst>
              <a:ext uri="{FF2B5EF4-FFF2-40B4-BE49-F238E27FC236}">
                <a16:creationId xmlns:a16="http://schemas.microsoft.com/office/drawing/2014/main" id="{C3355910-7206-9BAB-29A9-07524ADA8D54}"/>
              </a:ext>
            </a:extLst>
          </p:cNvPr>
          <p:cNvGraphicFramePr>
            <a:graphicFrameLocks/>
          </p:cNvGraphicFramePr>
          <p:nvPr>
            <p:extLst>
              <p:ext uri="{D42A27DB-BD31-4B8C-83A1-F6EECF244321}">
                <p14:modId xmlns:p14="http://schemas.microsoft.com/office/powerpoint/2010/main" val="835525620"/>
              </p:ext>
            </p:extLst>
          </p:nvPr>
        </p:nvGraphicFramePr>
        <p:xfrm>
          <a:off x="469232" y="1239253"/>
          <a:ext cx="11032957" cy="5329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261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810D51-9587-499F-A2D1-ACF407FFFEC7}"/>
              </a:ext>
            </a:extLst>
          </p:cNvPr>
          <p:cNvPicPr>
            <a:picLocks noChangeAspect="1"/>
          </p:cNvPicPr>
          <p:nvPr/>
        </p:nvPicPr>
        <p:blipFill rotWithShape="1">
          <a:blip r:embed="rId2"/>
          <a:srcRect l="4889" t="1324"/>
          <a:stretch/>
        </p:blipFill>
        <p:spPr>
          <a:xfrm>
            <a:off x="19162" y="0"/>
            <a:ext cx="11426816" cy="6858000"/>
          </a:xfrm>
          <a:prstGeom prst="rect">
            <a:avLst/>
          </a:prstGeom>
        </p:spPr>
      </p:pic>
      <p:pic>
        <p:nvPicPr>
          <p:cNvPr id="10" name="Picture 9">
            <a:extLst>
              <a:ext uri="{FF2B5EF4-FFF2-40B4-BE49-F238E27FC236}">
                <a16:creationId xmlns:a16="http://schemas.microsoft.com/office/drawing/2014/main" id="{88DEDF22-6BC5-49DC-832F-9947FF8241C9}"/>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59" b="99683" l="1248" r="99733">
                        <a14:foregroundMark x1="91444" y1="26984" x2="88592" y2="11111"/>
                        <a14:foregroundMark x1="80356" y1="5815" x2="78966" y2="4921"/>
                        <a14:foregroundMark x1="88592" y1="11111" x2="82636" y2="7281"/>
                        <a14:foregroundMark x1="78966" y1="4921" x2="70053" y2="3968"/>
                        <a14:foregroundMark x1="68316" y1="4139" x2="66080" y2="4359"/>
                        <a14:foregroundMark x1="70053" y1="3968" x2="68357" y2="4135"/>
                        <a14:foregroundMark x1="94742" y1="30952" x2="91533" y2="19841"/>
                        <a14:foregroundMark x1="91533" y1="19841" x2="92246" y2="11905"/>
                        <a14:foregroundMark x1="92246" y1="11905" x2="93850" y2="6349"/>
                        <a14:foregroundMark x1="96524" y1="52698" x2="93048" y2="63175"/>
                        <a14:foregroundMark x1="93048" y1="63175" x2="91533" y2="65556"/>
                        <a14:foregroundMark x1="99287" y1="94444" x2="22193" y2="96349"/>
                        <a14:foregroundMark x1="96970" y1="82381" x2="93137" y2="76984"/>
                        <a14:foregroundMark x1="93137" y1="76984" x2="93137" y2="76984"/>
                        <a14:foregroundMark x1="97237" y1="82222" x2="92246" y2="90476"/>
                        <a14:foregroundMark x1="96257" y1="85079" x2="97237" y2="96349"/>
                        <a14:foregroundMark x1="97237" y1="96349" x2="97861" y2="98254"/>
                        <a14:foregroundMark x1="10250" y1="63016" x2="13191" y2="68889"/>
                        <a14:foregroundMark x1="13191" y1="68889" x2="16756" y2="95397"/>
                        <a14:foregroundMark x1="16756" y1="95397" x2="18895" y2="97937"/>
                        <a14:foregroundMark x1="5258" y1="93810" x2="11586" y2="98889"/>
                        <a14:foregroundMark x1="4456" y1="98095" x2="1426" y2="99841"/>
                        <a14:foregroundMark x1="1248" y1="99841" x2="1248" y2="99841"/>
                        <a14:foregroundMark x1="44474" y1="65556" x2="40758" y2="56310"/>
                        <a14:foregroundMark x1="42692" y1="45238" x2="42690" y2="45378"/>
                        <a14:foregroundMark x1="46613" y1="54127" x2="46702" y2="57778"/>
                        <a14:foregroundMark x1="36586" y1="62268" x2="36708" y2="63286"/>
                        <a14:foregroundMark x1="36298" y1="59880" x2="36414" y2="60842"/>
                        <a14:foregroundMark x1="35796" y1="55707" x2="36007" y2="57460"/>
                        <a14:foregroundMark x1="36046" y1="56342" x2="36054" y2="56154"/>
                        <a14:foregroundMark x1="36023" y1="56890" x2="36054" y2="56149"/>
                        <a14:foregroundMark x1="97326" y1="83492" x2="98128" y2="91429"/>
                        <a14:foregroundMark x1="98128" y1="91429" x2="98663" y2="91905"/>
                        <a14:foregroundMark x1="99733" y1="90476" x2="97059" y2="90635"/>
                        <a14:foregroundMark x1="30927" y1="80794" x2="27540" y2="84762"/>
                        <a14:foregroundMark x1="27540" y1="84762" x2="27540" y2="84762"/>
                        <a14:backgroundMark x1="63547" y1="2063" x2="54724" y2="1270"/>
                        <a14:backgroundMark x1="54724" y1="1270" x2="54367" y2="635"/>
                        <a14:backgroundMark x1="64349" y1="8413" x2="50980" y2="635"/>
                        <a14:backgroundMark x1="57576" y1="10952" x2="48663" y2="3016"/>
                        <a14:backgroundMark x1="56417" y1="15873" x2="48485" y2="794"/>
                        <a14:backgroundMark x1="48485" y1="794" x2="48217" y2="159"/>
                        <a14:backgroundMark x1="54813" y1="15556" x2="48841" y2="2857"/>
                        <a14:backgroundMark x1="48841" y1="2857" x2="46970" y2="635"/>
                        <a14:backgroundMark x1="47059" y1="3016" x2="46970" y2="317"/>
                        <a14:backgroundMark x1="48663" y1="2063" x2="46168" y2="952"/>
                        <a14:backgroundMark x1="59626" y1="13492" x2="57398" y2="13016"/>
                        <a14:backgroundMark x1="57754" y1="15238" x2="56061" y2="9206"/>
                        <a14:backgroundMark x1="56952" y1="13810" x2="55971" y2="13016"/>
                        <a14:backgroundMark x1="56774" y1="14762" x2="54635" y2="12698"/>
                        <a14:backgroundMark x1="39216" y1="62857" x2="39037" y2="50794"/>
                        <a14:backgroundMark x1="39037" y1="50794" x2="41800" y2="51746"/>
                        <a14:backgroundMark x1="37879" y1="62540" x2="36542" y2="50952"/>
                        <a14:backgroundMark x1="36542" y1="50952" x2="37433" y2="46190"/>
                        <a14:backgroundMark x1="37255" y1="65397" x2="36631" y2="54444"/>
                        <a14:backgroundMark x1="36631" y1="54444" x2="38057" y2="45079"/>
                        <a14:backgroundMark x1="36809" y1="64603" x2="36275" y2="54603"/>
                        <a14:backgroundMark x1="35383" y1="62857" x2="36185" y2="50317"/>
                        <a14:backgroundMark x1="36275" y1="60000" x2="37968" y2="49683"/>
                        <a14:backgroundMark x1="37968" y1="49683" x2="38235" y2="49048"/>
                        <a14:backgroundMark x1="44207" y1="49683" x2="36453" y2="50635"/>
                        <a14:backgroundMark x1="36453" y1="50635" x2="35383" y2="51429"/>
                        <a14:backgroundMark x1="36275" y1="59206" x2="36007" y2="53651"/>
                        <a14:backgroundMark x1="36275" y1="61111" x2="35383" y2="52857"/>
                        <a14:backgroundMark x1="35472" y1="60317" x2="36275" y2="52222"/>
                        <a14:backgroundMark x1="37077" y1="46508" x2="36453" y2="43333"/>
                        <a14:backgroundMark x1="37611" y1="47619" x2="36988" y2="42857"/>
                        <a14:backgroundMark x1="36988" y1="46190" x2="36631" y2="45397"/>
                        <a14:backgroundMark x1="36007" y1="44762" x2="36007" y2="44762"/>
                        <a14:backgroundMark x1="37255" y1="45079" x2="36185" y2="45873"/>
                        <a14:backgroundMark x1="43137" y1="50317" x2="42513" y2="44444"/>
                        <a14:backgroundMark x1="42870" y1="48730" x2="42602" y2="44762"/>
                        <a14:backgroundMark x1="37522" y1="66349" x2="34225" y2="64444"/>
                        <a14:backgroundMark x1="38770" y1="67302" x2="36096" y2="66032"/>
                        <a14:backgroundMark x1="34670" y1="63810" x2="36453" y2="52381"/>
                        <a14:backgroundMark x1="36453" y1="52381" x2="38681" y2="50476"/>
                        <a14:backgroundMark x1="35829" y1="58571" x2="38503" y2="53016"/>
                        <a14:backgroundMark x1="37433" y1="41587" x2="38592" y2="58095"/>
                        <a14:backgroundMark x1="41176" y1="49683" x2="44474" y2="48571"/>
                        <a14:backgroundMark x1="43494" y1="53810" x2="39661" y2="51111"/>
                        <a14:backgroundMark x1="31729" y1="81587" x2="30749" y2="79524"/>
                        <a14:backgroundMark x1="65954" y1="4127" x2="62834" y2="7460"/>
                        <a14:backgroundMark x1="67647" y1="7460" x2="68806" y2="1905"/>
                        <a14:backgroundMark x1="65330" y1="10317" x2="68449" y2="794"/>
                        <a14:backgroundMark x1="81907" y1="4603" x2="77094" y2="0"/>
                        <a14:backgroundMark x1="77094" y1="0" x2="77094" y2="0"/>
                      </a14:backgroundRemoval>
                    </a14:imgEffect>
                  </a14:imgLayer>
                </a14:imgProps>
              </a:ext>
            </a:extLst>
          </a:blip>
          <a:srcRect t="-2722" r="26616"/>
          <a:stretch/>
        </p:blipFill>
        <p:spPr>
          <a:xfrm rot="16200000" flipV="1">
            <a:off x="-712197" y="639312"/>
            <a:ext cx="6834426" cy="5371706"/>
          </a:xfrm>
          <a:prstGeom prst="rect">
            <a:avLst/>
          </a:prstGeom>
        </p:spPr>
      </p:pic>
      <p:pic>
        <p:nvPicPr>
          <p:cNvPr id="23" name="Picture 22">
            <a:extLst>
              <a:ext uri="{FF2B5EF4-FFF2-40B4-BE49-F238E27FC236}">
                <a16:creationId xmlns:a16="http://schemas.microsoft.com/office/drawing/2014/main" id="{1C1971B3-F946-4BA4-A885-A4D6E65E0DE7}"/>
              </a:ext>
            </a:extLst>
          </p:cNvPr>
          <p:cNvPicPr>
            <a:picLocks noChangeAspect="1"/>
          </p:cNvPicPr>
          <p:nvPr/>
        </p:nvPicPr>
        <p:blipFill rotWithShape="1">
          <a:blip r:embed="rId5">
            <a:alphaModFix/>
            <a:extLst>
              <a:ext uri="{BEBA8EAE-BF5A-486C-A8C5-ECC9F3942E4B}">
                <a14:imgProps xmlns:a14="http://schemas.microsoft.com/office/drawing/2010/main">
                  <a14:imgLayer r:embed="rId4">
                    <a14:imgEffect>
                      <a14:backgroundRemoval t="159" b="99683" l="1248" r="99733">
                        <a14:foregroundMark x1="91444" y1="26984" x2="88592" y2="11111"/>
                        <a14:foregroundMark x1="81926" y1="6824" x2="78966" y2="4921"/>
                        <a14:foregroundMark x1="88592" y1="11111" x2="81949" y2="6839"/>
                        <a14:foregroundMark x1="78966" y1="4921" x2="70053" y2="3968"/>
                        <a14:foregroundMark x1="70053" y1="3968" x2="57130" y2="5238"/>
                        <a14:foregroundMark x1="53832" y1="12857" x2="53387" y2="3810"/>
                        <a14:foregroundMark x1="53387" y1="3810" x2="51693" y2="3175"/>
                        <a14:foregroundMark x1="50713" y1="7143" x2="46881" y2="1111"/>
                        <a14:foregroundMark x1="46881" y1="1111" x2="47415" y2="317"/>
                        <a14:foregroundMark x1="51159" y1="8571" x2="54456" y2="14921"/>
                        <a14:foregroundMark x1="54456" y1="14921" x2="57219" y2="12857"/>
                        <a14:foregroundMark x1="94742" y1="30952" x2="91533" y2="19841"/>
                        <a14:foregroundMark x1="91533" y1="19841" x2="92246" y2="11905"/>
                        <a14:foregroundMark x1="92246" y1="11905" x2="93850" y2="6349"/>
                        <a14:foregroundMark x1="96524" y1="52698" x2="93048" y2="63175"/>
                        <a14:foregroundMark x1="93048" y1="63175" x2="91533" y2="65556"/>
                        <a14:foregroundMark x1="99287" y1="94444" x2="22193" y2="96349"/>
                        <a14:foregroundMark x1="96064" y1="84163" x2="92246" y2="90476"/>
                        <a14:foregroundMark x1="96257" y1="85079" x2="97237" y2="96349"/>
                        <a14:foregroundMark x1="97237" y1="96349" x2="97861" y2="98254"/>
                        <a14:foregroundMark x1="10250" y1="63016" x2="13191" y2="68889"/>
                        <a14:foregroundMark x1="13191" y1="68889" x2="16756" y2="95397"/>
                        <a14:foregroundMark x1="16756" y1="95397" x2="18895" y2="97937"/>
                        <a14:foregroundMark x1="5258" y1="93810" x2="11586" y2="98889"/>
                        <a14:foregroundMark x1="4456" y1="98095" x2="1426" y2="99841"/>
                        <a14:foregroundMark x1="1248" y1="99841" x2="1248" y2="99841"/>
                        <a14:foregroundMark x1="44474" y1="65556" x2="38859" y2="51587"/>
                        <a14:foregroundMark x1="38859" y1="51587" x2="38414" y2="47302"/>
                        <a14:foregroundMark x1="42692" y1="45238" x2="42602" y2="53016"/>
                        <a14:foregroundMark x1="42602" y1="53016" x2="42157" y2="54762"/>
                        <a14:foregroundMark x1="46613" y1="54127" x2="46702" y2="57778"/>
                        <a14:foregroundMark x1="38057" y1="45714" x2="35740" y2="55238"/>
                        <a14:foregroundMark x1="35740" y1="55238" x2="37077" y2="66349"/>
                        <a14:foregroundMark x1="37077" y1="66349" x2="38770" y2="68095"/>
                        <a14:foregroundMark x1="36988" y1="44127" x2="38146" y2="55714"/>
                        <a14:foregroundMark x1="36275" y1="50794" x2="35740" y2="63810"/>
                        <a14:foregroundMark x1="97640" y1="86593" x2="98128" y2="91429"/>
                        <a14:foregroundMark x1="98413" y1="91683" x2="98663" y2="91905"/>
                        <a14:foregroundMark x1="98128" y1="91429" x2="98203" y2="91496"/>
                        <a14:foregroundMark x1="98045" y1="90576" x2="97059" y2="90635"/>
                        <a14:foregroundMark x1="99733" y1="90476" x2="98077" y2="90574"/>
                        <a14:foregroundMark x1="30927" y1="80794" x2="27540" y2="84762"/>
                        <a14:foregroundMark x1="27540" y1="84762" x2="27540" y2="84762"/>
                        <a14:backgroundMark x1="97504" y1="87778" x2="95811" y2="80635"/>
                        <a14:backgroundMark x1="95811" y1="80635" x2="93048" y2="77619"/>
                        <a14:backgroundMark x1="97861" y1="89683" x2="97148" y2="82063"/>
                        <a14:backgroundMark x1="97148" y1="82063" x2="96257" y2="80952"/>
                        <a14:backgroundMark x1="97237" y1="83651" x2="95187" y2="80635"/>
                        <a14:backgroundMark x1="82086" y1="6032" x2="83155" y2="952"/>
                      </a14:backgroundRemoval>
                    </a14:imgEffect>
                  </a14:imgLayer>
                </a14:imgProps>
              </a:ext>
            </a:extLst>
          </a:blip>
          <a:srcRect l="81609" t="662" b="1"/>
          <a:stretch/>
        </p:blipFill>
        <p:spPr>
          <a:xfrm flipH="1">
            <a:off x="9880978" y="-564883"/>
            <a:ext cx="2447499" cy="7422883"/>
          </a:xfrm>
          <a:prstGeom prst="rect">
            <a:avLst/>
          </a:prstGeom>
        </p:spPr>
      </p:pic>
      <p:sp>
        <p:nvSpPr>
          <p:cNvPr id="13" name="TextBox 12">
            <a:extLst>
              <a:ext uri="{FF2B5EF4-FFF2-40B4-BE49-F238E27FC236}">
                <a16:creationId xmlns:a16="http://schemas.microsoft.com/office/drawing/2014/main" id="{253F6C8D-C4A7-495C-9FD3-4762F185B6D5}"/>
              </a:ext>
            </a:extLst>
          </p:cNvPr>
          <p:cNvSpPr txBox="1"/>
          <p:nvPr/>
        </p:nvSpPr>
        <p:spPr>
          <a:xfrm>
            <a:off x="409298" y="6055976"/>
            <a:ext cx="7892954" cy="584775"/>
          </a:xfrm>
          <a:prstGeom prst="rect">
            <a:avLst/>
          </a:prstGeom>
          <a:noFill/>
        </p:spPr>
        <p:txBody>
          <a:bodyPr wrap="square" rtlCol="0">
            <a:spAutoFit/>
          </a:bodyPr>
          <a:lstStyle/>
          <a:p>
            <a:r>
              <a:rPr lang="en-GB" sz="3200" dirty="0">
                <a:solidFill>
                  <a:schemeClr val="bg1"/>
                </a:solidFill>
              </a:rPr>
              <a:t>Life Stories of  Caregivers with Disabilities</a:t>
            </a:r>
          </a:p>
        </p:txBody>
      </p:sp>
      <p:sp>
        <p:nvSpPr>
          <p:cNvPr id="15" name="TextBox 14">
            <a:extLst>
              <a:ext uri="{FF2B5EF4-FFF2-40B4-BE49-F238E27FC236}">
                <a16:creationId xmlns:a16="http://schemas.microsoft.com/office/drawing/2014/main" id="{830E2D02-78DA-4158-B8AA-A6B6B0D0B5E7}"/>
              </a:ext>
            </a:extLst>
          </p:cNvPr>
          <p:cNvSpPr txBox="1"/>
          <p:nvPr/>
        </p:nvSpPr>
        <p:spPr>
          <a:xfrm>
            <a:off x="309765" y="5321198"/>
            <a:ext cx="7666429" cy="923330"/>
          </a:xfrm>
          <a:prstGeom prst="rect">
            <a:avLst/>
          </a:prstGeom>
          <a:noFill/>
        </p:spPr>
        <p:txBody>
          <a:bodyPr wrap="square" rtlCol="0">
            <a:spAutoFit/>
          </a:bodyPr>
          <a:lstStyle/>
          <a:p>
            <a:r>
              <a:rPr lang="en-GB" sz="5400" dirty="0">
                <a:solidFill>
                  <a:schemeClr val="bg1"/>
                </a:solidFill>
              </a:rPr>
              <a:t>The Home-making Shero</a:t>
            </a:r>
          </a:p>
        </p:txBody>
      </p:sp>
    </p:spTree>
    <p:extLst>
      <p:ext uri="{BB962C8B-B14F-4D97-AF65-F5344CB8AC3E}">
        <p14:creationId xmlns:p14="http://schemas.microsoft.com/office/powerpoint/2010/main" val="593754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12B3C-13A2-87A3-1B5C-87E6EA671711}"/>
              </a:ext>
            </a:extLst>
          </p:cNvPr>
          <p:cNvPicPr>
            <a:picLocks noChangeAspect="1"/>
          </p:cNvPicPr>
          <p:nvPr/>
        </p:nvPicPr>
        <p:blipFill>
          <a:blip r:embed="rId2"/>
          <a:srcRect t="44" r="37681"/>
          <a:stretch/>
        </p:blipFill>
        <p:spPr>
          <a:xfrm>
            <a:off x="102174" y="177661"/>
            <a:ext cx="6072384" cy="6502678"/>
          </a:xfrm>
          <a:prstGeom prst="rect">
            <a:avLst/>
          </a:prstGeom>
        </p:spPr>
      </p:pic>
      <p:pic>
        <p:nvPicPr>
          <p:cNvPr id="5" name="Picture 4" descr="A person cutting garlic in a kitchen&#10;&#10;AI-generated content may be incorrect.">
            <a:extLst>
              <a:ext uri="{FF2B5EF4-FFF2-40B4-BE49-F238E27FC236}">
                <a16:creationId xmlns:a16="http://schemas.microsoft.com/office/drawing/2014/main" id="{DCD1D487-86D4-95D0-BA1E-95CFC5DD55D1}"/>
              </a:ext>
            </a:extLst>
          </p:cNvPr>
          <p:cNvPicPr>
            <a:picLocks noChangeAspect="1"/>
          </p:cNvPicPr>
          <p:nvPr/>
        </p:nvPicPr>
        <p:blipFill>
          <a:blip r:embed="rId3"/>
          <a:srcRect r="2" b="4036"/>
          <a:stretch/>
        </p:blipFill>
        <p:spPr>
          <a:xfrm>
            <a:off x="6331984" y="1270262"/>
            <a:ext cx="5656218" cy="4466488"/>
          </a:xfrm>
          <a:prstGeom prst="rect">
            <a:avLst/>
          </a:prstGeom>
        </p:spPr>
      </p:pic>
    </p:spTree>
    <p:extLst>
      <p:ext uri="{BB962C8B-B14F-4D97-AF65-F5344CB8AC3E}">
        <p14:creationId xmlns:p14="http://schemas.microsoft.com/office/powerpoint/2010/main" val="3819321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949161" y="137307"/>
            <a:ext cx="10132471" cy="523220"/>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800" dirty="0">
                <a:gradFill flip="none" rotWithShape="1">
                  <a:gsLst>
                    <a:gs pos="0">
                      <a:schemeClr val="accent1"/>
                    </a:gs>
                    <a:gs pos="70000">
                      <a:schemeClr val="accent3"/>
                    </a:gs>
                    <a:gs pos="35000">
                      <a:schemeClr val="accent2"/>
                    </a:gs>
                    <a:gs pos="100000">
                      <a:schemeClr val="accent4"/>
                    </a:gs>
                  </a:gsLst>
                  <a:lin ang="10800000" scaled="1"/>
                  <a:tileRect/>
                </a:gradFill>
              </a:rPr>
              <a:t>Q1: What is the nature in their caregiving relationship? </a:t>
            </a:r>
            <a:endParaRPr lang="ko-KR" altLang="en-US" sz="4000" dirty="0">
              <a:gradFill flip="none" rotWithShape="1">
                <a:gsLst>
                  <a:gs pos="0">
                    <a:schemeClr val="accent1"/>
                  </a:gs>
                  <a:gs pos="70000">
                    <a:schemeClr val="accent3"/>
                  </a:gs>
                  <a:gs pos="35000">
                    <a:schemeClr val="accent2"/>
                  </a:gs>
                  <a:gs pos="100000">
                    <a:schemeClr val="accent4"/>
                  </a:gs>
                </a:gsLst>
                <a:lin ang="10800000" scaled="1"/>
                <a:tileRect/>
              </a:gradFill>
            </a:endParaRPr>
          </a:p>
        </p:txBody>
      </p:sp>
      <p:pic>
        <p:nvPicPr>
          <p:cNvPr id="30" name="object 26">
            <a:extLst>
              <a:ext uri="{FF2B5EF4-FFF2-40B4-BE49-F238E27FC236}">
                <a16:creationId xmlns:a16="http://schemas.microsoft.com/office/drawing/2014/main" id="{C7114FCA-D30A-4B23-BF44-3F7566995BD8}"/>
              </a:ext>
            </a:extLst>
          </p:cNvPr>
          <p:cNvPicPr/>
          <p:nvPr/>
        </p:nvPicPr>
        <p:blipFill>
          <a:blip r:embed="rId2" cstate="print"/>
          <a:stretch>
            <a:fillRect/>
          </a:stretch>
        </p:blipFill>
        <p:spPr>
          <a:xfrm>
            <a:off x="9154160" y="1559743"/>
            <a:ext cx="2845477" cy="4669409"/>
          </a:xfrm>
          <a:prstGeom prst="rect">
            <a:avLst/>
          </a:prstGeom>
        </p:spPr>
      </p:pic>
      <p:graphicFrame>
        <p:nvGraphicFramePr>
          <p:cNvPr id="32" name="Diagram 31">
            <a:extLst>
              <a:ext uri="{FF2B5EF4-FFF2-40B4-BE49-F238E27FC236}">
                <a16:creationId xmlns:a16="http://schemas.microsoft.com/office/drawing/2014/main" id="{942F548C-2F03-46BA-837F-F371CB03047C}"/>
              </a:ext>
            </a:extLst>
          </p:cNvPr>
          <p:cNvGraphicFramePr/>
          <p:nvPr>
            <p:extLst>
              <p:ext uri="{D42A27DB-BD31-4B8C-83A1-F6EECF244321}">
                <p14:modId xmlns:p14="http://schemas.microsoft.com/office/powerpoint/2010/main" val="1084969433"/>
              </p:ext>
            </p:extLst>
          </p:nvPr>
        </p:nvGraphicFramePr>
        <p:xfrm>
          <a:off x="349165" y="723952"/>
          <a:ext cx="8719421" cy="2742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3CBB1A7A-A728-479F-054D-76B8AAC0CA28}"/>
              </a:ext>
            </a:extLst>
          </p:cNvPr>
          <p:cNvGrpSpPr/>
          <p:nvPr/>
        </p:nvGrpSpPr>
        <p:grpSpPr>
          <a:xfrm>
            <a:off x="298257" y="3528346"/>
            <a:ext cx="3680486" cy="393036"/>
            <a:chOff x="38" y="1085582"/>
            <a:chExt cx="3680486" cy="393036"/>
          </a:xfrm>
        </p:grpSpPr>
        <p:sp>
          <p:nvSpPr>
            <p:cNvPr id="12" name="Rectangle 11">
              <a:extLst>
                <a:ext uri="{FF2B5EF4-FFF2-40B4-BE49-F238E27FC236}">
                  <a16:creationId xmlns:a16="http://schemas.microsoft.com/office/drawing/2014/main" id="{2397EFBD-B593-EAFA-6321-478B8331A91E}"/>
                </a:ext>
              </a:extLst>
            </p:cNvPr>
            <p:cNvSpPr/>
            <p:nvPr/>
          </p:nvSpPr>
          <p:spPr>
            <a:xfrm>
              <a:off x="38" y="1085582"/>
              <a:ext cx="3680486" cy="393036"/>
            </a:xfrm>
            <a:prstGeom prst="rect">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en-GB"/>
            </a:p>
          </p:txBody>
        </p:sp>
        <p:sp>
          <p:nvSpPr>
            <p:cNvPr id="13" name="TextBox 12">
              <a:extLst>
                <a:ext uri="{FF2B5EF4-FFF2-40B4-BE49-F238E27FC236}">
                  <a16:creationId xmlns:a16="http://schemas.microsoft.com/office/drawing/2014/main" id="{991E5B99-D31B-C729-7400-E299B536F30E}"/>
                </a:ext>
              </a:extLst>
            </p:cNvPr>
            <p:cNvSpPr txBox="1"/>
            <p:nvPr/>
          </p:nvSpPr>
          <p:spPr>
            <a:xfrm>
              <a:off x="38" y="1085582"/>
              <a:ext cx="3680486" cy="393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altLang="zh-TW" sz="1600" b="1" kern="1200" spc="-20" dirty="0">
                  <a:latin typeface="+mn-lt"/>
                  <a:cs typeface="MS Gothic"/>
                </a:rPr>
                <a:t>Emotional Support</a:t>
              </a:r>
              <a:endParaRPr lang="en-GB" sz="1600" kern="1200" dirty="0">
                <a:latin typeface="+mn-lt"/>
              </a:endParaRPr>
            </a:p>
          </p:txBody>
        </p:sp>
      </p:grpSp>
      <p:grpSp>
        <p:nvGrpSpPr>
          <p:cNvPr id="3" name="Group 2">
            <a:extLst>
              <a:ext uri="{FF2B5EF4-FFF2-40B4-BE49-F238E27FC236}">
                <a16:creationId xmlns:a16="http://schemas.microsoft.com/office/drawing/2014/main" id="{521D053D-13AD-6D8C-80B8-5097D2FBF906}"/>
              </a:ext>
            </a:extLst>
          </p:cNvPr>
          <p:cNvGrpSpPr/>
          <p:nvPr/>
        </p:nvGrpSpPr>
        <p:grpSpPr>
          <a:xfrm>
            <a:off x="298257" y="3921381"/>
            <a:ext cx="3719208" cy="2287701"/>
            <a:chOff x="38" y="1478617"/>
            <a:chExt cx="3719208" cy="2287701"/>
          </a:xfrm>
        </p:grpSpPr>
        <p:sp>
          <p:nvSpPr>
            <p:cNvPr id="10" name="Rectangle 9">
              <a:extLst>
                <a:ext uri="{FF2B5EF4-FFF2-40B4-BE49-F238E27FC236}">
                  <a16:creationId xmlns:a16="http://schemas.microsoft.com/office/drawing/2014/main" id="{7C34B40A-3975-A930-7F5D-3B7378B84CFF}"/>
                </a:ext>
              </a:extLst>
            </p:cNvPr>
            <p:cNvSpPr/>
            <p:nvPr/>
          </p:nvSpPr>
          <p:spPr>
            <a:xfrm>
              <a:off x="38" y="1478617"/>
              <a:ext cx="3680486" cy="2225501"/>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EE1A642A-0C30-E75B-FE7E-8A96AF98F8CB}"/>
                </a:ext>
              </a:extLst>
            </p:cNvPr>
            <p:cNvSpPr txBox="1"/>
            <p:nvPr/>
          </p:nvSpPr>
          <p:spPr>
            <a:xfrm>
              <a:off x="38760" y="1540816"/>
              <a:ext cx="3680486" cy="22255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mn-lt"/>
                </a:rPr>
                <a:t>Comfort can be a hug, a pat on the shoulder. Although I can’t offer these body gesture of comforts, I can give to those who need me are: a pair of ears, a mouth, a pack of tissues 🤧 (W.L. 27 Jun 2019)
# </a:t>
              </a:r>
              <a:r>
                <a:rPr lang="en-GB" altLang="zh-TW" sz="1600" kern="1200" dirty="0">
                  <a:latin typeface="+mn-lt"/>
                </a:rPr>
                <a:t>It is a blessing to be taken care of my mother</a:t>
              </a:r>
              <a:r>
                <a:rPr lang="en-US" altLang="zh-TW" sz="1600" kern="1200" dirty="0">
                  <a:latin typeface="+mn-lt"/>
                </a:rPr>
                <a:t>(</a:t>
              </a:r>
              <a:r>
                <a:rPr lang="en-GB" sz="1600" kern="1200" dirty="0">
                  <a:latin typeface="+mn-lt"/>
                </a:rPr>
                <a:t>S.C., 24 Jun 2019)</a:t>
              </a:r>
            </a:p>
          </p:txBody>
        </p:sp>
      </p:grpSp>
      <p:grpSp>
        <p:nvGrpSpPr>
          <p:cNvPr id="4" name="Group 3">
            <a:extLst>
              <a:ext uri="{FF2B5EF4-FFF2-40B4-BE49-F238E27FC236}">
                <a16:creationId xmlns:a16="http://schemas.microsoft.com/office/drawing/2014/main" id="{07BA1719-5899-F0E5-40D9-9AF27008A587}"/>
              </a:ext>
            </a:extLst>
          </p:cNvPr>
          <p:cNvGrpSpPr/>
          <p:nvPr/>
        </p:nvGrpSpPr>
        <p:grpSpPr>
          <a:xfrm>
            <a:off x="4532772" y="3501412"/>
            <a:ext cx="3951351" cy="393036"/>
            <a:chOff x="4195792" y="1085582"/>
            <a:chExt cx="3680486" cy="393036"/>
          </a:xfrm>
        </p:grpSpPr>
        <p:sp>
          <p:nvSpPr>
            <p:cNvPr id="8" name="Rectangle 7">
              <a:extLst>
                <a:ext uri="{FF2B5EF4-FFF2-40B4-BE49-F238E27FC236}">
                  <a16:creationId xmlns:a16="http://schemas.microsoft.com/office/drawing/2014/main" id="{45BF49C0-C24B-1E7B-5220-105D196D1A5A}"/>
                </a:ext>
              </a:extLst>
            </p:cNvPr>
            <p:cNvSpPr/>
            <p:nvPr/>
          </p:nvSpPr>
          <p:spPr>
            <a:xfrm>
              <a:off x="4195792" y="1085582"/>
              <a:ext cx="3680486" cy="393036"/>
            </a:xfrm>
            <a:prstGeom prst="rect">
              <a:avLst/>
            </a:prstGeom>
          </p:spPr>
          <p:style>
            <a:lnRef idx="2">
              <a:schemeClr val="accent1">
                <a:shade val="80000"/>
                <a:hueOff val="815323"/>
                <a:satOff val="-67521"/>
                <a:lumOff val="38371"/>
                <a:alphaOff val="0"/>
              </a:schemeClr>
            </a:lnRef>
            <a:fillRef idx="1">
              <a:schemeClr val="accent1">
                <a:shade val="80000"/>
                <a:hueOff val="815323"/>
                <a:satOff val="-67521"/>
                <a:lumOff val="38371"/>
                <a:alphaOff val="0"/>
              </a:schemeClr>
            </a:fillRef>
            <a:effectRef idx="0">
              <a:schemeClr val="accent1">
                <a:shade val="80000"/>
                <a:hueOff val="815323"/>
                <a:satOff val="-67521"/>
                <a:lumOff val="38371"/>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6C7653A4-B5BC-1163-A740-BC429D9B8883}"/>
                </a:ext>
              </a:extLst>
            </p:cNvPr>
            <p:cNvSpPr txBox="1"/>
            <p:nvPr/>
          </p:nvSpPr>
          <p:spPr>
            <a:xfrm>
              <a:off x="4195792" y="1085582"/>
              <a:ext cx="3680486" cy="3930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altLang="zh-TW" sz="1600" b="1" kern="1200" spc="10" dirty="0">
                  <a:latin typeface="+mn-lt"/>
                  <a:cs typeface="PMingLiU"/>
                </a:rPr>
                <a:t>Social Engagement</a:t>
              </a:r>
              <a:endParaRPr lang="en-GB" sz="1600" kern="1200" dirty="0">
                <a:latin typeface="+mn-lt"/>
              </a:endParaRPr>
            </a:p>
          </p:txBody>
        </p:sp>
      </p:grpSp>
      <p:grpSp>
        <p:nvGrpSpPr>
          <p:cNvPr id="5" name="Group 4">
            <a:extLst>
              <a:ext uri="{FF2B5EF4-FFF2-40B4-BE49-F238E27FC236}">
                <a16:creationId xmlns:a16="http://schemas.microsoft.com/office/drawing/2014/main" id="{9A984F72-CF26-688A-866A-4EF80B368768}"/>
              </a:ext>
            </a:extLst>
          </p:cNvPr>
          <p:cNvGrpSpPr/>
          <p:nvPr/>
        </p:nvGrpSpPr>
        <p:grpSpPr>
          <a:xfrm>
            <a:off x="4532771" y="3879964"/>
            <a:ext cx="3951351" cy="2329118"/>
            <a:chOff x="4195830" y="1479496"/>
            <a:chExt cx="3680486" cy="562724"/>
          </a:xfrm>
        </p:grpSpPr>
        <p:sp>
          <p:nvSpPr>
            <p:cNvPr id="6" name="Rectangle 5">
              <a:extLst>
                <a:ext uri="{FF2B5EF4-FFF2-40B4-BE49-F238E27FC236}">
                  <a16:creationId xmlns:a16="http://schemas.microsoft.com/office/drawing/2014/main" id="{1C951041-8D76-6E7A-EF98-8BF97FF77C17}"/>
                </a:ext>
              </a:extLst>
            </p:cNvPr>
            <p:cNvSpPr/>
            <p:nvPr/>
          </p:nvSpPr>
          <p:spPr>
            <a:xfrm>
              <a:off x="4195830" y="1479496"/>
              <a:ext cx="3680486" cy="562724"/>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8ED3ED04-F182-141F-08BE-493B24E2D85E}"/>
                </a:ext>
              </a:extLst>
            </p:cNvPr>
            <p:cNvSpPr txBox="1"/>
            <p:nvPr/>
          </p:nvSpPr>
          <p:spPr>
            <a:xfrm>
              <a:off x="4195830" y="1479496"/>
              <a:ext cx="3680486" cy="5627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altLang="zh-TW" sz="1600" kern="1200" dirty="0">
                  <a:latin typeface="+mn-lt"/>
                  <a:cs typeface="PMingLiU"/>
                </a:rPr>
                <a:t>Five years ago, I went to the war (i.e. the protest) all alone in a wheelchair. Today, I finally brought my family and other friends alongside, and I protected them, (C.H., 20/06/2019)
The desire to light a bright lamp (i.e. an enlightenment to be critical and judgemental) for my parents. It turned out to be so difficult to change their minds, but at least I tried my best. (W.L 5 Jul 2019)</a:t>
              </a:r>
              <a:endParaRPr lang="zh-TW" altLang="en-US" sz="1600" kern="1200" dirty="0">
                <a:latin typeface="+mn-lt"/>
                <a:cs typeface="PMingLiU"/>
              </a:endParaRPr>
            </a:p>
          </p:txBody>
        </p:sp>
      </p:grpSp>
    </p:spTree>
    <p:extLst>
      <p:ext uri="{BB962C8B-B14F-4D97-AF65-F5344CB8AC3E}">
        <p14:creationId xmlns:p14="http://schemas.microsoft.com/office/powerpoint/2010/main" val="3315245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949161" y="137307"/>
            <a:ext cx="10132471" cy="523220"/>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800" dirty="0">
                <a:gradFill flip="none" rotWithShape="1">
                  <a:gsLst>
                    <a:gs pos="0">
                      <a:schemeClr val="accent1"/>
                    </a:gs>
                    <a:gs pos="70000">
                      <a:schemeClr val="accent3"/>
                    </a:gs>
                    <a:gs pos="35000">
                      <a:schemeClr val="accent2"/>
                    </a:gs>
                    <a:gs pos="100000">
                      <a:schemeClr val="accent4"/>
                    </a:gs>
                  </a:gsLst>
                  <a:lin ang="10800000" scaled="1"/>
                  <a:tileRect/>
                </a:gradFill>
              </a:rPr>
              <a:t>Q1: What is the nature in their caregiving relationship? </a:t>
            </a:r>
            <a:endParaRPr lang="ko-KR" altLang="en-US" sz="4000" dirty="0">
              <a:gradFill flip="none" rotWithShape="1">
                <a:gsLst>
                  <a:gs pos="0">
                    <a:schemeClr val="accent1"/>
                  </a:gs>
                  <a:gs pos="70000">
                    <a:schemeClr val="accent3"/>
                  </a:gs>
                  <a:gs pos="35000">
                    <a:schemeClr val="accent2"/>
                  </a:gs>
                  <a:gs pos="100000">
                    <a:schemeClr val="accent4"/>
                  </a:gs>
                </a:gsLst>
                <a:lin ang="10800000" scaled="1"/>
                <a:tileRect/>
              </a:gradFill>
            </a:endParaRPr>
          </a:p>
        </p:txBody>
      </p:sp>
      <p:graphicFrame>
        <p:nvGraphicFramePr>
          <p:cNvPr id="31" name="Diagram 30">
            <a:extLst>
              <a:ext uri="{FF2B5EF4-FFF2-40B4-BE49-F238E27FC236}">
                <a16:creationId xmlns:a16="http://schemas.microsoft.com/office/drawing/2014/main" id="{26605473-65C6-4CED-B3E1-B307FECFC4FB}"/>
              </a:ext>
            </a:extLst>
          </p:cNvPr>
          <p:cNvGraphicFramePr/>
          <p:nvPr/>
        </p:nvGraphicFramePr>
        <p:xfrm>
          <a:off x="6624320" y="900729"/>
          <a:ext cx="5423745" cy="5819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object 23">
            <a:extLst>
              <a:ext uri="{FF2B5EF4-FFF2-40B4-BE49-F238E27FC236}">
                <a16:creationId xmlns:a16="http://schemas.microsoft.com/office/drawing/2014/main" id="{71DFC45B-AD95-464C-A19B-C62AA7F39BFC}"/>
              </a:ext>
            </a:extLst>
          </p:cNvPr>
          <p:cNvGrpSpPr/>
          <p:nvPr/>
        </p:nvGrpSpPr>
        <p:grpSpPr>
          <a:xfrm>
            <a:off x="143935" y="1206672"/>
            <a:ext cx="2500114" cy="4125492"/>
            <a:chOff x="6665976" y="859789"/>
            <a:chExt cx="2222500" cy="3704590"/>
          </a:xfrm>
        </p:grpSpPr>
        <p:pic>
          <p:nvPicPr>
            <p:cNvPr id="11" name="object 24">
              <a:extLst>
                <a:ext uri="{FF2B5EF4-FFF2-40B4-BE49-F238E27FC236}">
                  <a16:creationId xmlns:a16="http://schemas.microsoft.com/office/drawing/2014/main" id="{4E988799-30E7-4300-B0D1-15F17D81BA55}"/>
                </a:ext>
              </a:extLst>
            </p:cNvPr>
            <p:cNvPicPr/>
            <p:nvPr/>
          </p:nvPicPr>
          <p:blipFill>
            <a:blip r:embed="rId8" cstate="print"/>
            <a:stretch>
              <a:fillRect/>
            </a:stretch>
          </p:blipFill>
          <p:spPr>
            <a:xfrm>
              <a:off x="6684264" y="859789"/>
              <a:ext cx="2203704" cy="2094483"/>
            </a:xfrm>
            <a:prstGeom prst="rect">
              <a:avLst/>
            </a:prstGeom>
          </p:spPr>
        </p:pic>
        <p:pic>
          <p:nvPicPr>
            <p:cNvPr id="12" name="object 25">
              <a:extLst>
                <a:ext uri="{FF2B5EF4-FFF2-40B4-BE49-F238E27FC236}">
                  <a16:creationId xmlns:a16="http://schemas.microsoft.com/office/drawing/2014/main" id="{058985DB-B0BC-4910-A221-5C864C74369C}"/>
                </a:ext>
              </a:extLst>
            </p:cNvPr>
            <p:cNvPicPr/>
            <p:nvPr/>
          </p:nvPicPr>
          <p:blipFill>
            <a:blip r:embed="rId9" cstate="print"/>
            <a:stretch>
              <a:fillRect/>
            </a:stretch>
          </p:blipFill>
          <p:spPr>
            <a:xfrm>
              <a:off x="6665976" y="2899410"/>
              <a:ext cx="2221992" cy="1664589"/>
            </a:xfrm>
            <a:prstGeom prst="rect">
              <a:avLst/>
            </a:prstGeom>
          </p:spPr>
        </p:pic>
      </p:grpSp>
      <p:graphicFrame>
        <p:nvGraphicFramePr>
          <p:cNvPr id="2" name="Table 2">
            <a:extLst>
              <a:ext uri="{FF2B5EF4-FFF2-40B4-BE49-F238E27FC236}">
                <a16:creationId xmlns:a16="http://schemas.microsoft.com/office/drawing/2014/main" id="{A98898D3-1361-4406-9AC1-506B076D2289}"/>
              </a:ext>
            </a:extLst>
          </p:cNvPr>
          <p:cNvGraphicFramePr>
            <a:graphicFrameLocks noGrp="1"/>
          </p:cNvGraphicFramePr>
          <p:nvPr>
            <p:extLst>
              <p:ext uri="{D42A27DB-BD31-4B8C-83A1-F6EECF244321}">
                <p14:modId xmlns:p14="http://schemas.microsoft.com/office/powerpoint/2010/main" val="2297886732"/>
              </p:ext>
            </p:extLst>
          </p:nvPr>
        </p:nvGraphicFramePr>
        <p:xfrm>
          <a:off x="2689421" y="789497"/>
          <a:ext cx="3888954" cy="5819962"/>
        </p:xfrm>
        <a:graphic>
          <a:graphicData uri="http://schemas.openxmlformats.org/drawingml/2006/table">
            <a:tbl>
              <a:tblPr firstRow="1" bandRow="1">
                <a:tableStyleId>{00A15C55-8517-42AA-B614-E9B94910E393}</a:tableStyleId>
              </a:tblPr>
              <a:tblGrid>
                <a:gridCol w="3888954">
                  <a:extLst>
                    <a:ext uri="{9D8B030D-6E8A-4147-A177-3AD203B41FA5}">
                      <a16:colId xmlns:a16="http://schemas.microsoft.com/office/drawing/2014/main" val="2774015963"/>
                    </a:ext>
                  </a:extLst>
                </a:gridCol>
              </a:tblGrid>
              <a:tr h="727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sz="1800" b="1" spc="10" dirty="0"/>
                        <a:t>Language &amp; Communication Support</a:t>
                      </a:r>
                      <a:endParaRPr lang="en-GB" sz="1800" dirty="0">
                        <a:latin typeface="+mn-lt"/>
                      </a:endParaRPr>
                    </a:p>
                  </a:txBody>
                  <a:tcPr/>
                </a:tc>
                <a:extLst>
                  <a:ext uri="{0D108BD9-81ED-4DB2-BD59-A6C34878D82A}">
                    <a16:rowId xmlns:a16="http://schemas.microsoft.com/office/drawing/2014/main" val="3818866054"/>
                  </a:ext>
                </a:extLst>
              </a:tr>
              <a:tr h="5092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TW" sz="1800" dirty="0"/>
                        <a:t>I used to go out to dinner with my “Sister” (i.e. support worker). I always had to order a meal for two of us, and today this restaurant has a menu in only one language (i.e. in Chinese). It must be a headache for a non-Chinese outsider like her. Thus, there is not much options if you do not eat pork as a Muslim. Therefore, let me help you to choose. I seldom hold a pen to write, but I’m doing it for you. I only read the menu with no pork for her. Anyway, I know her for a while, I know nearly 90% of her preferences. (E.M. 1 Jul 2019)</a:t>
                      </a:r>
                      <a:endParaRPr lang="zh-TW" altLang="en-US" sz="1800" dirty="0">
                        <a:latin typeface="+mn-lt"/>
                        <a:cs typeface="PMingLiU"/>
                      </a:endParaRPr>
                    </a:p>
                  </a:txBody>
                  <a:tcPr/>
                </a:tc>
                <a:extLst>
                  <a:ext uri="{0D108BD9-81ED-4DB2-BD59-A6C34878D82A}">
                    <a16:rowId xmlns:a16="http://schemas.microsoft.com/office/drawing/2014/main" val="3701280351"/>
                  </a:ext>
                </a:extLst>
              </a:tr>
            </a:tbl>
          </a:graphicData>
        </a:graphic>
      </p:graphicFrame>
    </p:spTree>
    <p:extLst>
      <p:ext uri="{BB962C8B-B14F-4D97-AF65-F5344CB8AC3E}">
        <p14:creationId xmlns:p14="http://schemas.microsoft.com/office/powerpoint/2010/main" val="294424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113E-F3CF-B797-0ABE-F4F324F17167}"/>
              </a:ext>
            </a:extLst>
          </p:cNvPr>
          <p:cNvSpPr>
            <a:spLocks noGrp="1"/>
          </p:cNvSpPr>
          <p:nvPr>
            <p:ph type="title"/>
          </p:nvPr>
        </p:nvSpPr>
        <p:spPr/>
        <p:txBody>
          <a:bodyPr/>
          <a:lstStyle/>
          <a:p>
            <a:r>
              <a:rPr lang="en-GB" dirty="0"/>
              <a:t>Abstract</a:t>
            </a:r>
          </a:p>
        </p:txBody>
      </p:sp>
      <p:sp>
        <p:nvSpPr>
          <p:cNvPr id="3" name="Content Placeholder 2">
            <a:extLst>
              <a:ext uri="{FF2B5EF4-FFF2-40B4-BE49-F238E27FC236}">
                <a16:creationId xmlns:a16="http://schemas.microsoft.com/office/drawing/2014/main" id="{0F1585DF-B78B-7784-DA24-5BA7D36A0E20}"/>
              </a:ext>
            </a:extLst>
          </p:cNvPr>
          <p:cNvSpPr>
            <a:spLocks noGrp="1"/>
          </p:cNvSpPr>
          <p:nvPr>
            <p:ph idx="1"/>
          </p:nvPr>
        </p:nvSpPr>
        <p:spPr>
          <a:xfrm>
            <a:off x="1371600" y="2112264"/>
            <a:ext cx="9554066" cy="3959352"/>
          </a:xfrm>
        </p:spPr>
        <p:txBody>
          <a:bodyPr>
            <a:normAutofit/>
          </a:bodyPr>
          <a:lstStyle/>
          <a:p>
            <a:pPr marL="0" indent="0" algn="just">
              <a:buNone/>
            </a:pPr>
            <a:r>
              <a:rPr lang="en-GB" sz="2400" b="1" i="0" dirty="0" err="1">
                <a:solidFill>
                  <a:srgbClr val="6F7287"/>
                </a:solidFill>
                <a:effectLst/>
                <a:latin typeface="Neue Plak"/>
              </a:rPr>
              <a:t>Dr.</a:t>
            </a:r>
            <a:r>
              <a:rPr lang="en-GB" sz="2400" b="1" i="0" dirty="0">
                <a:solidFill>
                  <a:srgbClr val="6F7287"/>
                </a:solidFill>
                <a:effectLst/>
                <a:latin typeface="Neue Plak"/>
              </a:rPr>
              <a:t> Carmen Yau</a:t>
            </a:r>
            <a:r>
              <a:rPr lang="en-GB" sz="2400" b="0" i="0" dirty="0">
                <a:solidFill>
                  <a:srgbClr val="6F7287"/>
                </a:solidFill>
                <a:effectLst/>
                <a:latin typeface="Neue Plak"/>
              </a:rPr>
              <a:t> will also talk about the intersectionality of disabled women in Chinese communities. She will start by sharing her work on domestic and partner violence against disabled women. She will further explore the agency of disabled women to navigate abusive relationships. She will also share her recent work on a photovoice to unearth the story of disabled women being carers, which facilitates policy change to recognize the entitlement and welfare of disabled carers.</a:t>
            </a:r>
            <a:endParaRPr lang="en-GB" sz="2400" dirty="0"/>
          </a:p>
        </p:txBody>
      </p:sp>
    </p:spTree>
    <p:extLst>
      <p:ext uri="{BB962C8B-B14F-4D97-AF65-F5344CB8AC3E}">
        <p14:creationId xmlns:p14="http://schemas.microsoft.com/office/powerpoint/2010/main" val="1378121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621542" y="160164"/>
            <a:ext cx="9088943" cy="461665"/>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400" dirty="0">
                <a:gradFill flip="none" rotWithShape="1">
                  <a:gsLst>
                    <a:gs pos="0">
                      <a:schemeClr val="accent1"/>
                    </a:gs>
                    <a:gs pos="70000">
                      <a:schemeClr val="accent3"/>
                    </a:gs>
                    <a:gs pos="35000">
                      <a:schemeClr val="accent2"/>
                    </a:gs>
                    <a:gs pos="100000">
                      <a:schemeClr val="accent4"/>
                    </a:gs>
                  </a:gsLst>
                  <a:lin ang="10800000" scaled="1"/>
                  <a:tileRect/>
                </a:gradFill>
              </a:rPr>
              <a:t>Q2: What are the challenges when they are caregivers?</a:t>
            </a:r>
          </a:p>
        </p:txBody>
      </p:sp>
      <p:graphicFrame>
        <p:nvGraphicFramePr>
          <p:cNvPr id="3" name="Table 4">
            <a:extLst>
              <a:ext uri="{FF2B5EF4-FFF2-40B4-BE49-F238E27FC236}">
                <a16:creationId xmlns:a16="http://schemas.microsoft.com/office/drawing/2014/main" id="{C88DA63D-C6C6-4D1F-A834-3DD7C0A6AEF6}"/>
              </a:ext>
            </a:extLst>
          </p:cNvPr>
          <p:cNvGraphicFramePr>
            <a:graphicFrameLocks noGrp="1"/>
          </p:cNvGraphicFramePr>
          <p:nvPr/>
        </p:nvGraphicFramePr>
        <p:xfrm>
          <a:off x="291335" y="758916"/>
          <a:ext cx="9579778" cy="6025962"/>
        </p:xfrm>
        <a:graphic>
          <a:graphicData uri="http://schemas.openxmlformats.org/drawingml/2006/table">
            <a:tbl>
              <a:tblPr firstRow="1" bandRow="1">
                <a:tableStyleId>{5C22544A-7EE6-4342-B048-85BDC9FD1C3A}</a:tableStyleId>
              </a:tblPr>
              <a:tblGrid>
                <a:gridCol w="9579778">
                  <a:extLst>
                    <a:ext uri="{9D8B030D-6E8A-4147-A177-3AD203B41FA5}">
                      <a16:colId xmlns:a16="http://schemas.microsoft.com/office/drawing/2014/main" val="764905620"/>
                    </a:ext>
                  </a:extLst>
                </a:gridCol>
              </a:tblGrid>
              <a:tr h="448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sz="1800" b="1" spc="-15" dirty="0">
                          <a:latin typeface="+mn-lt"/>
                          <a:cs typeface="MS Gothic"/>
                        </a:rPr>
                        <a:t>Unrecognized Caregiver Identity</a:t>
                      </a:r>
                      <a:endParaRPr lang="en-GB" sz="1800" dirty="0">
                        <a:latin typeface="+mn-lt"/>
                      </a:endParaRPr>
                    </a:p>
                  </a:txBody>
                  <a:tcPr/>
                </a:tc>
                <a:extLst>
                  <a:ext uri="{0D108BD9-81ED-4DB2-BD59-A6C34878D82A}">
                    <a16:rowId xmlns:a16="http://schemas.microsoft.com/office/drawing/2014/main" val="3140356446"/>
                  </a:ext>
                </a:extLst>
              </a:tr>
              <a:tr h="370840">
                <a:tc>
                  <a:txBody>
                    <a:bodyPr/>
                    <a:lstStyle/>
                    <a:p>
                      <a:pPr marL="285750" lvl="0" indent="-285750">
                        <a:buFont typeface="Wingdings" panose="05000000000000000000" pitchFamily="2" charset="2"/>
                        <a:buChar char="Ø"/>
                      </a:pPr>
                      <a:r>
                        <a:rPr lang="en-GB" altLang="zh-TW" sz="1800" spc="-55" dirty="0">
                          <a:latin typeface="+mn-lt"/>
                          <a:cs typeface="MS Gothic"/>
                        </a:rPr>
                        <a:t>In your childhood, there is someone to take care of you on my behalf. However, I still insist to take you home every week. I did it for the past three years without an absence., and I was grateful to have you in my life. Because I am disabled, people who help me are able-bodied.  They witness my abilities and prove to them that no matter I’m a able or disabled, I am a responsible mother, and I cannot push my duties to others. Everyone has their responsibilities. I do what I can. (C.T., 21 Jun 2019)</a:t>
                      </a:r>
                      <a:br>
                        <a:rPr lang="en-GB" altLang="zh-TW" sz="1800" spc="-55" dirty="0">
                          <a:latin typeface="+mn-lt"/>
                          <a:cs typeface="MS Gothic"/>
                        </a:rPr>
                      </a:br>
                      <a:endParaRPr lang="en-GB" altLang="zh-TW" sz="1800" spc="-55" dirty="0">
                        <a:latin typeface="+mn-lt"/>
                        <a:cs typeface="MS Gothic"/>
                      </a:endParaRPr>
                    </a:p>
                    <a:p>
                      <a:pPr marL="285750" lvl="0" indent="-285750">
                        <a:buFont typeface="Wingdings" panose="05000000000000000000" pitchFamily="2" charset="2"/>
                        <a:buChar char="Ø"/>
                      </a:pPr>
                      <a:r>
                        <a:rPr lang="en-GB" altLang="zh-TW" sz="1800" spc="-55" dirty="0">
                          <a:latin typeface="+mn-lt"/>
                          <a:cs typeface="MS Gothic"/>
                        </a:rPr>
                        <a:t>My mother has been in the nursing home for nearly ten years, and I have been with her in the nursing home for ten years. I  go everyday even it is a raining day. However, the care home tied up my mother without my consent. My mother had a panic attack overnight! I was very heartbroken! But I was helpless.  I am a disabled person. I am unable to take my mother home to take care of her. When my mother began to live in the nursing home, I thought it would be a few months time that I had to visit her daily to facilitate her adaptation. I would be able to regain my freedom and return to my own way of life. But I never thought that this </a:t>
                      </a:r>
                      <a:r>
                        <a:rPr lang="en-GB" altLang="zh-TW" sz="1800" spc="-55" dirty="0" err="1">
                          <a:latin typeface="+mn-lt"/>
                          <a:cs typeface="MS Gothic"/>
                        </a:rPr>
                        <a:t>accompanionship</a:t>
                      </a:r>
                      <a:r>
                        <a:rPr lang="en-GB" altLang="zh-TW" sz="1800" spc="-55" dirty="0">
                          <a:latin typeface="+mn-lt"/>
                          <a:cs typeface="MS Gothic"/>
                        </a:rPr>
                        <a:t> has been more than ten years. It seems like my mother settled in the nursing home  and I myself followed  her into the nursing home. (S.Y. 13 Jul 2019)</a:t>
                      </a:r>
                      <a:br>
                        <a:rPr lang="en-GB" altLang="zh-TW" sz="1800" spc="-55" dirty="0">
                          <a:latin typeface="+mn-lt"/>
                          <a:cs typeface="MS Gothic"/>
                        </a:rPr>
                      </a:br>
                      <a:endParaRPr lang="zh-TW" altLang="en-US" sz="1800" dirty="0">
                        <a:latin typeface="+mn-lt"/>
                        <a:cs typeface="Arial"/>
                      </a:endParaRPr>
                    </a:p>
                    <a:p>
                      <a:pPr marL="285750" lvl="0" indent="-285750">
                        <a:buFont typeface="Wingdings" panose="05000000000000000000" pitchFamily="2" charset="2"/>
                        <a:buChar char="Ø"/>
                      </a:pPr>
                      <a:r>
                        <a:rPr lang="en-GB" altLang="zh-TW" sz="1800" spc="90" dirty="0">
                          <a:latin typeface="+mn-lt"/>
                          <a:cs typeface="MS Gothic"/>
                        </a:rPr>
                        <a:t>Today, my </a:t>
                      </a:r>
                      <a:r>
                        <a:rPr lang="en-GB" altLang="zh-TW" sz="1800" spc="90" dirty="0" err="1">
                          <a:latin typeface="+mn-lt"/>
                          <a:cs typeface="MS Gothic"/>
                        </a:rPr>
                        <a:t>elderest</a:t>
                      </a:r>
                      <a:r>
                        <a:rPr lang="en-GB" altLang="zh-TW" sz="1800" spc="90" dirty="0">
                          <a:latin typeface="+mn-lt"/>
                          <a:cs typeface="MS Gothic"/>
                        </a:rPr>
                        <a:t> son said he wants to eat c</a:t>
                      </a:r>
                      <a:r>
                        <a:rPr lang="en-GB" altLang="zh-TW" sz="1800" spc="90" dirty="0">
                          <a:latin typeface="+mn-lt"/>
                        </a:rPr>
                        <a:t>hicken cartilage, My elder daughter wants chicken wings. My youngest daughter wants fish and vegetable. How about their mother? Mother forgot her needs. </a:t>
                      </a:r>
                      <a:r>
                        <a:rPr lang="en-US" altLang="zh-TW" sz="1800" spc="-25" dirty="0">
                          <a:latin typeface="+mn-lt"/>
                          <a:cs typeface="Arial"/>
                        </a:rPr>
                        <a:t>(C. </a:t>
                      </a:r>
                      <a:r>
                        <a:rPr lang="en-US" altLang="zh-TW" sz="1800" dirty="0">
                          <a:latin typeface="+mn-lt"/>
                          <a:cs typeface="Arial"/>
                        </a:rPr>
                        <a:t>L</a:t>
                      </a:r>
                      <a:r>
                        <a:rPr lang="en-US" altLang="zh-TW" sz="1800" spc="-10" dirty="0">
                          <a:latin typeface="+mn-lt"/>
                          <a:cs typeface="Arial"/>
                        </a:rPr>
                        <a:t>., </a:t>
                      </a:r>
                      <a:r>
                        <a:rPr lang="en-US" altLang="zh-TW" sz="1800" dirty="0">
                          <a:latin typeface="+mn-lt"/>
                          <a:cs typeface="Arial"/>
                        </a:rPr>
                        <a:t>22 Jun </a:t>
                      </a:r>
                      <a:r>
                        <a:rPr lang="en-US" altLang="zh-TW" sz="1800" spc="-20" dirty="0">
                          <a:latin typeface="+mn-lt"/>
                          <a:cs typeface="Arial"/>
                        </a:rPr>
                        <a:t>2019)</a:t>
                      </a:r>
                      <a:endParaRPr lang="en-GB" sz="1800" dirty="0">
                        <a:latin typeface="+mn-lt"/>
                      </a:endParaRPr>
                    </a:p>
                  </a:txBody>
                  <a:tcPr/>
                </a:tc>
                <a:extLst>
                  <a:ext uri="{0D108BD9-81ED-4DB2-BD59-A6C34878D82A}">
                    <a16:rowId xmlns:a16="http://schemas.microsoft.com/office/drawing/2014/main" val="3966498924"/>
                  </a:ext>
                </a:extLst>
              </a:tr>
            </a:tbl>
          </a:graphicData>
        </a:graphic>
      </p:graphicFrame>
      <p:pic>
        <p:nvPicPr>
          <p:cNvPr id="5" name="Picture 4">
            <a:extLst>
              <a:ext uri="{FF2B5EF4-FFF2-40B4-BE49-F238E27FC236}">
                <a16:creationId xmlns:a16="http://schemas.microsoft.com/office/drawing/2014/main" id="{0DC09921-7F60-479B-A635-0129F06F5D7F}"/>
              </a:ext>
            </a:extLst>
          </p:cNvPr>
          <p:cNvPicPr>
            <a:picLocks noChangeAspect="1"/>
          </p:cNvPicPr>
          <p:nvPr/>
        </p:nvPicPr>
        <p:blipFill rotWithShape="1">
          <a:blip r:embed="rId2"/>
          <a:srcRect l="50166"/>
          <a:stretch/>
        </p:blipFill>
        <p:spPr>
          <a:xfrm>
            <a:off x="9871113" y="3986571"/>
            <a:ext cx="2196551" cy="2798307"/>
          </a:xfrm>
          <a:prstGeom prst="rect">
            <a:avLst/>
          </a:prstGeom>
        </p:spPr>
      </p:pic>
      <p:pic>
        <p:nvPicPr>
          <p:cNvPr id="9" name="Picture 8">
            <a:extLst>
              <a:ext uri="{FF2B5EF4-FFF2-40B4-BE49-F238E27FC236}">
                <a16:creationId xmlns:a16="http://schemas.microsoft.com/office/drawing/2014/main" id="{BFF2D3F4-5D89-4FB9-B6B1-69A6C31EDC03}"/>
              </a:ext>
            </a:extLst>
          </p:cNvPr>
          <p:cNvPicPr>
            <a:picLocks noChangeAspect="1"/>
          </p:cNvPicPr>
          <p:nvPr/>
        </p:nvPicPr>
        <p:blipFill rotWithShape="1">
          <a:blip r:embed="rId3"/>
          <a:srcRect t="-1673" r="54826" b="1"/>
          <a:stretch/>
        </p:blipFill>
        <p:spPr>
          <a:xfrm>
            <a:off x="9972414" y="926780"/>
            <a:ext cx="2095250" cy="2989657"/>
          </a:xfrm>
          <a:prstGeom prst="rect">
            <a:avLst/>
          </a:prstGeom>
        </p:spPr>
      </p:pic>
    </p:spTree>
    <p:extLst>
      <p:ext uri="{BB962C8B-B14F-4D97-AF65-F5344CB8AC3E}">
        <p14:creationId xmlns:p14="http://schemas.microsoft.com/office/powerpoint/2010/main" val="230000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1701195" y="394904"/>
            <a:ext cx="9088943" cy="461665"/>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400" dirty="0">
                <a:gradFill flip="none" rotWithShape="1">
                  <a:gsLst>
                    <a:gs pos="0">
                      <a:schemeClr val="accent1"/>
                    </a:gs>
                    <a:gs pos="70000">
                      <a:schemeClr val="accent3"/>
                    </a:gs>
                    <a:gs pos="35000">
                      <a:schemeClr val="accent2"/>
                    </a:gs>
                    <a:gs pos="100000">
                      <a:schemeClr val="accent4"/>
                    </a:gs>
                  </a:gsLst>
                  <a:lin ang="10800000" scaled="1"/>
                  <a:tileRect/>
                </a:gradFill>
              </a:rPr>
              <a:t>Q2: What are the challenges when they are caregivers?</a:t>
            </a:r>
          </a:p>
        </p:txBody>
      </p:sp>
      <p:graphicFrame>
        <p:nvGraphicFramePr>
          <p:cNvPr id="6" name="Table 6">
            <a:extLst>
              <a:ext uri="{FF2B5EF4-FFF2-40B4-BE49-F238E27FC236}">
                <a16:creationId xmlns:a16="http://schemas.microsoft.com/office/drawing/2014/main" id="{A9D214EB-1127-4A67-8111-043370F05B19}"/>
              </a:ext>
            </a:extLst>
          </p:cNvPr>
          <p:cNvGraphicFramePr>
            <a:graphicFrameLocks noGrp="1"/>
          </p:cNvGraphicFramePr>
          <p:nvPr>
            <p:extLst>
              <p:ext uri="{D42A27DB-BD31-4B8C-83A1-F6EECF244321}">
                <p14:modId xmlns:p14="http://schemas.microsoft.com/office/powerpoint/2010/main" val="1716153076"/>
              </p:ext>
            </p:extLst>
          </p:nvPr>
        </p:nvGraphicFramePr>
        <p:xfrm>
          <a:off x="7092734" y="1012938"/>
          <a:ext cx="4968607" cy="5449782"/>
        </p:xfrm>
        <a:graphic>
          <a:graphicData uri="http://schemas.openxmlformats.org/drawingml/2006/table">
            <a:tbl>
              <a:tblPr firstRow="1" bandRow="1">
                <a:tableStyleId>{7DF18680-E054-41AD-8BC1-D1AEF772440D}</a:tableStyleId>
              </a:tblPr>
              <a:tblGrid>
                <a:gridCol w="4968607">
                  <a:extLst>
                    <a:ext uri="{9D8B030D-6E8A-4147-A177-3AD203B41FA5}">
                      <a16:colId xmlns:a16="http://schemas.microsoft.com/office/drawing/2014/main" val="1472782106"/>
                    </a:ext>
                  </a:extLst>
                </a:gridCol>
              </a:tblGrid>
              <a:tr h="685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b="1" spc="45" dirty="0"/>
                        <a:t>Lack of Resources</a:t>
                      </a:r>
                      <a:endParaRPr lang="en-GB" dirty="0">
                        <a:latin typeface="+mn-lt"/>
                      </a:endParaRPr>
                    </a:p>
                  </a:txBody>
                  <a:tcPr anchor="ctr"/>
                </a:tc>
                <a:extLst>
                  <a:ext uri="{0D108BD9-81ED-4DB2-BD59-A6C34878D82A}">
                    <a16:rowId xmlns:a16="http://schemas.microsoft.com/office/drawing/2014/main" val="3453310160"/>
                  </a:ext>
                </a:extLst>
              </a:tr>
              <a:tr h="4764342">
                <a:tc>
                  <a:txBody>
                    <a:bodyPr/>
                    <a:lstStyle/>
                    <a:p>
                      <a:pPr marL="285750" lvl="0" indent="-285750">
                        <a:buFont typeface="Wingdings" panose="05000000000000000000" pitchFamily="2" charset="2"/>
                        <a:buChar char="Ø"/>
                      </a:pPr>
                      <a:r>
                        <a:rPr lang="en-GB" altLang="zh-TW" dirty="0"/>
                        <a:t>The government may take care of the vulnerable groups, but for middle case family like mine, we got no help. I can only blame myself for not being born in a wealthy family. I can’t not walk.   Power wheelchair is luxurious, but it is essential to me. I am so glad that I manage to save $50,000 to cover it on my own. I will not live long like most people. However, my biggest fear is watching my parents to grow old. Who would be willing to unpaid  take care of this troublemaker (me)  for the rest of their life? (</a:t>
                      </a:r>
                      <a:r>
                        <a:rPr lang="en-US" altLang="zh-TW" dirty="0"/>
                        <a:t>F.W</a:t>
                      </a:r>
                      <a:r>
                        <a:rPr lang="zh-TW" altLang="en-US" spc="15" dirty="0"/>
                        <a:t> </a:t>
                      </a:r>
                      <a:r>
                        <a:rPr lang="en-US" altLang="zh-TW" dirty="0"/>
                        <a:t>7</a:t>
                      </a:r>
                      <a:r>
                        <a:rPr lang="zh-TW" altLang="en-US" spc="40" dirty="0"/>
                        <a:t> </a:t>
                      </a:r>
                      <a:r>
                        <a:rPr lang="en-US" altLang="zh-TW" dirty="0"/>
                        <a:t>Jul</a:t>
                      </a:r>
                      <a:r>
                        <a:rPr lang="zh-TW" altLang="en-US" spc="70" dirty="0"/>
                        <a:t> </a:t>
                      </a:r>
                      <a:r>
                        <a:rPr lang="en-US" altLang="zh-TW" spc="-20" dirty="0"/>
                        <a:t>2019)</a:t>
                      </a:r>
                      <a:endParaRPr lang="zh-TW" altLang="en-US" dirty="0"/>
                    </a:p>
                    <a:p>
                      <a:pPr marL="285750" lvl="0" indent="-285750">
                        <a:buFont typeface="Wingdings" panose="05000000000000000000" pitchFamily="2" charset="2"/>
                        <a:buChar char="Ø"/>
                      </a:pPr>
                      <a:r>
                        <a:rPr lang="en-GB" altLang="zh-TW" spc="75" dirty="0"/>
                        <a:t>Today, I made a dinner with eel. As my caregiver is on leave, I stood up from the bath chair to get the dried ingredients from the top of the range hood. </a:t>
                      </a:r>
                      <a:r>
                        <a:rPr lang="en-US" altLang="zh-TW" dirty="0"/>
                        <a:t>(C.W</a:t>
                      </a:r>
                      <a:r>
                        <a:rPr lang="en-US" altLang="zh-TW" spc="20" dirty="0"/>
                        <a:t>., </a:t>
                      </a:r>
                      <a:r>
                        <a:rPr lang="en-US" altLang="zh-TW" dirty="0"/>
                        <a:t>4</a:t>
                      </a:r>
                      <a:r>
                        <a:rPr lang="zh-TW" altLang="en-US" spc="40" dirty="0"/>
                        <a:t> </a:t>
                      </a:r>
                      <a:r>
                        <a:rPr lang="en-US" altLang="zh-TW" dirty="0"/>
                        <a:t>AUG</a:t>
                      </a:r>
                      <a:r>
                        <a:rPr lang="zh-TW" altLang="en-US" spc="105" dirty="0"/>
                        <a:t> </a:t>
                      </a:r>
                      <a:r>
                        <a:rPr lang="en-US" altLang="zh-TW" spc="-10" dirty="0"/>
                        <a:t>2019)</a:t>
                      </a:r>
                      <a:endParaRPr lang="en-GB" dirty="0">
                        <a:latin typeface="+mn-lt"/>
                      </a:endParaRPr>
                    </a:p>
                  </a:txBody>
                  <a:tcPr/>
                </a:tc>
                <a:extLst>
                  <a:ext uri="{0D108BD9-81ED-4DB2-BD59-A6C34878D82A}">
                    <a16:rowId xmlns:a16="http://schemas.microsoft.com/office/drawing/2014/main" val="580882089"/>
                  </a:ext>
                </a:extLst>
              </a:tr>
            </a:tbl>
          </a:graphicData>
        </a:graphic>
      </p:graphicFrame>
      <p:graphicFrame>
        <p:nvGraphicFramePr>
          <p:cNvPr id="7" name="Table 7">
            <a:extLst>
              <a:ext uri="{FF2B5EF4-FFF2-40B4-BE49-F238E27FC236}">
                <a16:creationId xmlns:a16="http://schemas.microsoft.com/office/drawing/2014/main" id="{7DB58F49-C292-4DC2-8DFD-F6A008AFD7EF}"/>
              </a:ext>
            </a:extLst>
          </p:cNvPr>
          <p:cNvGraphicFramePr>
            <a:graphicFrameLocks noGrp="1"/>
          </p:cNvGraphicFramePr>
          <p:nvPr>
            <p:extLst>
              <p:ext uri="{D42A27DB-BD31-4B8C-83A1-F6EECF244321}">
                <p14:modId xmlns:p14="http://schemas.microsoft.com/office/powerpoint/2010/main" val="1992071774"/>
              </p:ext>
            </p:extLst>
          </p:nvPr>
        </p:nvGraphicFramePr>
        <p:xfrm>
          <a:off x="3046816" y="966811"/>
          <a:ext cx="3913119" cy="5571700"/>
        </p:xfrm>
        <a:graphic>
          <a:graphicData uri="http://schemas.openxmlformats.org/drawingml/2006/table">
            <a:tbl>
              <a:tblPr firstRow="1" bandRow="1">
                <a:tableStyleId>{00A15C55-8517-42AA-B614-E9B94910E393}</a:tableStyleId>
              </a:tblPr>
              <a:tblGrid>
                <a:gridCol w="3913119">
                  <a:extLst>
                    <a:ext uri="{9D8B030D-6E8A-4147-A177-3AD203B41FA5}">
                      <a16:colId xmlns:a16="http://schemas.microsoft.com/office/drawing/2014/main" val="4167802299"/>
                    </a:ext>
                  </a:extLst>
                </a:gridCol>
              </a:tblGrid>
              <a:tr h="777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b="1" spc="80" dirty="0"/>
                        <a:t>Inaccessible Environment</a:t>
                      </a:r>
                      <a:endParaRPr lang="en-GB" dirty="0">
                        <a:latin typeface="+mn-lt"/>
                      </a:endParaRPr>
                    </a:p>
                  </a:txBody>
                  <a:tcPr anchor="ctr"/>
                </a:tc>
                <a:extLst>
                  <a:ext uri="{0D108BD9-81ED-4DB2-BD59-A6C34878D82A}">
                    <a16:rowId xmlns:a16="http://schemas.microsoft.com/office/drawing/2014/main" val="54763526"/>
                  </a:ext>
                </a:extLst>
              </a:tr>
              <a:tr h="4794006">
                <a:tc>
                  <a:txBody>
                    <a:bodyPr/>
                    <a:lstStyle/>
                    <a:p>
                      <a:pPr marL="285750" lvl="0" indent="-285750">
                        <a:buFont typeface="Wingdings" panose="05000000000000000000" pitchFamily="2" charset="2"/>
                        <a:buChar char="Ø"/>
                      </a:pPr>
                      <a:r>
                        <a:rPr lang="en-GB" altLang="zh-TW" spc="-35" dirty="0"/>
                        <a:t>The </a:t>
                      </a:r>
                      <a:r>
                        <a:rPr lang="en-GB" altLang="zh-TW" spc="-35" dirty="0" err="1"/>
                        <a:t>rounte</a:t>
                      </a:r>
                      <a:r>
                        <a:rPr lang="en-GB" altLang="zh-TW" spc="-35" dirty="0"/>
                        <a:t> to home is blocked unexpectedly. I had to walk a long way around. Sometimes I think wheelchair always can go with ramps, why we have to go a long way around whenever the road is blocked, why can’t we have a shortcut? Right, the world is not fair. We need to be taken care but the society doesn’t care about us. We can only depend on ourselves </a:t>
                      </a:r>
                      <a:r>
                        <a:rPr lang="en-US" altLang="zh-TW" dirty="0"/>
                        <a:t>(F.W</a:t>
                      </a:r>
                      <a:r>
                        <a:rPr lang="en-US" altLang="zh-TW" spc="-35" dirty="0"/>
                        <a:t>., </a:t>
                      </a:r>
                      <a:r>
                        <a:rPr lang="en-US" altLang="zh-TW" spc="-5" dirty="0"/>
                        <a:t>15</a:t>
                      </a:r>
                      <a:r>
                        <a:rPr lang="zh-TW" altLang="en-US" spc="-155" dirty="0"/>
                        <a:t> </a:t>
                      </a:r>
                      <a:r>
                        <a:rPr lang="en-US" altLang="zh-TW" spc="10" dirty="0"/>
                        <a:t>Jun</a:t>
                      </a:r>
                      <a:r>
                        <a:rPr lang="zh-TW" altLang="en-US" spc="-10" dirty="0"/>
                        <a:t> </a:t>
                      </a:r>
                      <a:r>
                        <a:rPr lang="en-US" altLang="zh-TW" spc="-20" dirty="0"/>
                        <a:t>2019)</a:t>
                      </a:r>
                    </a:p>
                    <a:p>
                      <a:pPr marL="285750" lvl="0" indent="-285750">
                        <a:buFont typeface="Wingdings" panose="05000000000000000000" pitchFamily="2" charset="2"/>
                        <a:buChar char="Ø"/>
                      </a:pPr>
                      <a:endParaRPr lang="en-GB" dirty="0"/>
                    </a:p>
                    <a:p>
                      <a:pPr marL="285750" lvl="0" indent="-285750">
                        <a:buFont typeface="Wingdings" panose="05000000000000000000" pitchFamily="2" charset="2"/>
                        <a:buChar char="Ø"/>
                      </a:pPr>
                      <a:r>
                        <a:rPr lang="en-GB" altLang="zh-TW" dirty="0"/>
                        <a:t>That day, I was so guilty that I can’t accompany her to the hospital </a:t>
                      </a:r>
                      <a:r>
                        <a:rPr lang="en-US" altLang="zh-TW" dirty="0"/>
                        <a:t>(because the ambulance is not wheelchair accessible</a:t>
                      </a:r>
                      <a:r>
                        <a:rPr lang="en-US" altLang="zh-TW" spc="-30" dirty="0"/>
                        <a:t>) (</a:t>
                      </a:r>
                      <a:r>
                        <a:rPr lang="en-US" altLang="zh-TW" dirty="0"/>
                        <a:t>E.M</a:t>
                      </a:r>
                      <a:r>
                        <a:rPr lang="en-US" altLang="zh-TW" spc="20" dirty="0"/>
                        <a:t>., </a:t>
                      </a:r>
                      <a:r>
                        <a:rPr lang="en-US" altLang="zh-TW" dirty="0"/>
                        <a:t>20</a:t>
                      </a:r>
                      <a:r>
                        <a:rPr lang="zh-TW" altLang="en-US" spc="10" dirty="0"/>
                        <a:t> </a:t>
                      </a:r>
                      <a:r>
                        <a:rPr lang="en-US" altLang="zh-TW" dirty="0"/>
                        <a:t>Jul</a:t>
                      </a:r>
                      <a:r>
                        <a:rPr lang="zh-TW" altLang="en-US" spc="-15" dirty="0"/>
                        <a:t> </a:t>
                      </a:r>
                      <a:r>
                        <a:rPr lang="en-US" altLang="zh-TW" spc="-10" dirty="0"/>
                        <a:t>2019)</a:t>
                      </a:r>
                      <a:endParaRPr lang="zh-TW" altLang="en-US" dirty="0">
                        <a:latin typeface="+mn-lt"/>
                        <a:cs typeface="Arial"/>
                      </a:endParaRPr>
                    </a:p>
                  </a:txBody>
                  <a:tcPr/>
                </a:tc>
                <a:extLst>
                  <a:ext uri="{0D108BD9-81ED-4DB2-BD59-A6C34878D82A}">
                    <a16:rowId xmlns:a16="http://schemas.microsoft.com/office/drawing/2014/main" val="554750195"/>
                  </a:ext>
                </a:extLst>
              </a:tr>
            </a:tbl>
          </a:graphicData>
        </a:graphic>
      </p:graphicFrame>
      <p:pic>
        <p:nvPicPr>
          <p:cNvPr id="8" name="Picture 7">
            <a:extLst>
              <a:ext uri="{FF2B5EF4-FFF2-40B4-BE49-F238E27FC236}">
                <a16:creationId xmlns:a16="http://schemas.microsoft.com/office/drawing/2014/main" id="{6584A090-30F9-401E-AD41-91594F7CBBB8}"/>
              </a:ext>
            </a:extLst>
          </p:cNvPr>
          <p:cNvPicPr>
            <a:picLocks noChangeAspect="1"/>
          </p:cNvPicPr>
          <p:nvPr/>
        </p:nvPicPr>
        <p:blipFill>
          <a:blip r:embed="rId3"/>
          <a:stretch>
            <a:fillRect/>
          </a:stretch>
        </p:blipFill>
        <p:spPr>
          <a:xfrm>
            <a:off x="224927" y="1299990"/>
            <a:ext cx="2727621" cy="4909718"/>
          </a:xfrm>
          <a:prstGeom prst="rect">
            <a:avLst/>
          </a:prstGeom>
        </p:spPr>
      </p:pic>
    </p:spTree>
    <p:extLst>
      <p:ext uri="{BB962C8B-B14F-4D97-AF65-F5344CB8AC3E}">
        <p14:creationId xmlns:p14="http://schemas.microsoft.com/office/powerpoint/2010/main" val="2912435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1701195" y="394904"/>
            <a:ext cx="9088943" cy="461665"/>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400" dirty="0">
                <a:gradFill flip="none" rotWithShape="1">
                  <a:gsLst>
                    <a:gs pos="0">
                      <a:schemeClr val="accent1"/>
                    </a:gs>
                    <a:gs pos="70000">
                      <a:schemeClr val="accent3"/>
                    </a:gs>
                    <a:gs pos="35000">
                      <a:schemeClr val="accent2"/>
                    </a:gs>
                    <a:gs pos="100000">
                      <a:schemeClr val="accent4"/>
                    </a:gs>
                  </a:gsLst>
                  <a:lin ang="10800000" scaled="1"/>
                  <a:tileRect/>
                </a:gradFill>
              </a:rPr>
              <a:t>Q2: What are the challenges when they are caregivers?</a:t>
            </a:r>
          </a:p>
        </p:txBody>
      </p:sp>
      <p:graphicFrame>
        <p:nvGraphicFramePr>
          <p:cNvPr id="3" name="Table 4">
            <a:extLst>
              <a:ext uri="{FF2B5EF4-FFF2-40B4-BE49-F238E27FC236}">
                <a16:creationId xmlns:a16="http://schemas.microsoft.com/office/drawing/2014/main" id="{DD0785E6-9227-4141-BC7E-8D9FBCFDB833}"/>
              </a:ext>
            </a:extLst>
          </p:cNvPr>
          <p:cNvGraphicFramePr>
            <a:graphicFrameLocks noGrp="1"/>
          </p:cNvGraphicFramePr>
          <p:nvPr>
            <p:extLst>
              <p:ext uri="{D42A27DB-BD31-4B8C-83A1-F6EECF244321}">
                <p14:modId xmlns:p14="http://schemas.microsoft.com/office/powerpoint/2010/main" val="1943602201"/>
              </p:ext>
            </p:extLst>
          </p:nvPr>
        </p:nvGraphicFramePr>
        <p:xfrm>
          <a:off x="4905687" y="1087714"/>
          <a:ext cx="6907575" cy="5183564"/>
        </p:xfrm>
        <a:graphic>
          <a:graphicData uri="http://schemas.openxmlformats.org/drawingml/2006/table">
            <a:tbl>
              <a:tblPr firstRow="1" bandRow="1">
                <a:tableStyleId>{21E4AEA4-8DFA-4A89-87EB-49C32662AFE0}</a:tableStyleId>
              </a:tblPr>
              <a:tblGrid>
                <a:gridCol w="6907575">
                  <a:extLst>
                    <a:ext uri="{9D8B030D-6E8A-4147-A177-3AD203B41FA5}">
                      <a16:colId xmlns:a16="http://schemas.microsoft.com/office/drawing/2014/main" val="2699608193"/>
                    </a:ext>
                  </a:extLst>
                </a:gridCol>
              </a:tblGrid>
              <a:tr h="4286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Inseparable Caregiver Roles</a:t>
                      </a:r>
                      <a:endParaRPr lang="en-GB" dirty="0">
                        <a:latin typeface="+mn-lt"/>
                      </a:endParaRPr>
                    </a:p>
                  </a:txBody>
                  <a:tcPr anchor="ctr"/>
                </a:tc>
                <a:extLst>
                  <a:ext uri="{0D108BD9-81ED-4DB2-BD59-A6C34878D82A}">
                    <a16:rowId xmlns:a16="http://schemas.microsoft.com/office/drawing/2014/main" val="3181539150"/>
                  </a:ext>
                </a:extLst>
              </a:tr>
              <a:tr h="4228116">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dirty="0"/>
                        <a:t>This meal is a caregiver's dinner. Every night, as I have to take 8 hours to get home, it's tiring to come home!  Should I go to bed right after having the dinner, I would have g</a:t>
                      </a:r>
                      <a:r>
                        <a:rPr lang="en-GB" b="0" dirty="0"/>
                        <a:t>astroesophageal reflux. There was a night I nearly die for this situation</a:t>
                      </a:r>
                      <a:r>
                        <a:rPr lang="en-GB" dirty="0"/>
                        <a:t> in the middle of the night. (S.Y. 22 Jun 2019)</a:t>
                      </a:r>
                      <a:br>
                        <a:rPr lang="en-GB" dirty="0"/>
                      </a:br>
                      <a:r>
                        <a:rPr lang="en-GB" dirty="0"/>
                        <a:t>
After taking the vacuum to a home in </a:t>
                      </a:r>
                      <a:r>
                        <a:rPr lang="en-GB" dirty="0" err="1"/>
                        <a:t>Fanling</a:t>
                      </a:r>
                      <a:r>
                        <a:rPr lang="en-GB" dirty="0"/>
                        <a:t>, then I have drop by </a:t>
                      </a:r>
                      <a:r>
                        <a:rPr lang="en-GB" dirty="0" err="1"/>
                        <a:t>Taiwai</a:t>
                      </a:r>
                      <a:r>
                        <a:rPr lang="en-GB" dirty="0"/>
                        <a:t> to hand it over to my helper. Then, I have to return to </a:t>
                      </a:r>
                      <a:r>
                        <a:rPr lang="en-GB" dirty="0" err="1"/>
                        <a:t>Fanling</a:t>
                      </a:r>
                      <a:r>
                        <a:rPr lang="en-GB" dirty="0"/>
                        <a:t> to take care of my nephew (C.W., 30 Jul 2019)</a:t>
                      </a:r>
                      <a:br>
                        <a:rPr lang="en-GB" dirty="0"/>
                      </a:br>
                      <a:endParaRPr lang="en-GB"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dirty="0"/>
                        <a:t>I am “my husband's wife", “my mother's daughter", “my </a:t>
                      </a:r>
                      <a:r>
                        <a:rPr lang="en-GB" dirty="0" err="1"/>
                        <a:t>neice's</a:t>
                      </a:r>
                      <a:r>
                        <a:rPr lang="en-GB" dirty="0"/>
                        <a:t> aunt", and as a “NGO’s member“.  How am I able to  🙄🙄  balance my social &amp; volunteer activities / interests 🔵🔴 ⚪, receiving and giving family care? I am just a half-human. Yes, I am a half-human because I am a muscle atrophy patient who needs to be cared for ~ Sometimes tired 😴 (A.L., 15 Jun 2019)</a:t>
                      </a:r>
                    </a:p>
                    <a:p>
                      <a:endParaRPr lang="en-GB" dirty="0"/>
                    </a:p>
                  </a:txBody>
                  <a:tcPr/>
                </a:tc>
                <a:extLst>
                  <a:ext uri="{0D108BD9-81ED-4DB2-BD59-A6C34878D82A}">
                    <a16:rowId xmlns:a16="http://schemas.microsoft.com/office/drawing/2014/main" val="1948562262"/>
                  </a:ext>
                </a:extLst>
              </a:tr>
            </a:tbl>
          </a:graphicData>
        </a:graphic>
      </p:graphicFrame>
      <p:graphicFrame>
        <p:nvGraphicFramePr>
          <p:cNvPr id="5" name="Table 5">
            <a:extLst>
              <a:ext uri="{FF2B5EF4-FFF2-40B4-BE49-F238E27FC236}">
                <a16:creationId xmlns:a16="http://schemas.microsoft.com/office/drawing/2014/main" id="{A38EE13F-791D-46E9-86A2-52918ECEF3C7}"/>
              </a:ext>
            </a:extLst>
          </p:cNvPr>
          <p:cNvGraphicFramePr>
            <a:graphicFrameLocks noGrp="1"/>
          </p:cNvGraphicFramePr>
          <p:nvPr>
            <p:extLst>
              <p:ext uri="{D42A27DB-BD31-4B8C-83A1-F6EECF244321}">
                <p14:modId xmlns:p14="http://schemas.microsoft.com/office/powerpoint/2010/main" val="1818138143"/>
              </p:ext>
            </p:extLst>
          </p:nvPr>
        </p:nvGraphicFramePr>
        <p:xfrm>
          <a:off x="517338" y="1087714"/>
          <a:ext cx="4130416" cy="2723815"/>
        </p:xfrm>
        <a:graphic>
          <a:graphicData uri="http://schemas.openxmlformats.org/drawingml/2006/table">
            <a:tbl>
              <a:tblPr firstRow="1" bandRow="1">
                <a:tableStyleId>{F5AB1C69-6EDB-4FF4-983F-18BD219EF322}</a:tableStyleId>
              </a:tblPr>
              <a:tblGrid>
                <a:gridCol w="4130416">
                  <a:extLst>
                    <a:ext uri="{9D8B030D-6E8A-4147-A177-3AD203B41FA5}">
                      <a16:colId xmlns:a16="http://schemas.microsoft.com/office/drawing/2014/main" val="346613688"/>
                    </a:ext>
                  </a:extLst>
                </a:gridCol>
              </a:tblGrid>
              <a:tr h="544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b="1" spc="-20" dirty="0"/>
                        <a:t>Unrecognized Adult Identity </a:t>
                      </a:r>
                      <a:endParaRPr lang="en-GB" dirty="0">
                        <a:latin typeface="+mn-lt"/>
                      </a:endParaRPr>
                    </a:p>
                  </a:txBody>
                  <a:tcPr anchor="ctr"/>
                </a:tc>
                <a:extLst>
                  <a:ext uri="{0D108BD9-81ED-4DB2-BD59-A6C34878D82A}">
                    <a16:rowId xmlns:a16="http://schemas.microsoft.com/office/drawing/2014/main" val="3038901761"/>
                  </a:ext>
                </a:extLst>
              </a:tr>
              <a:tr h="2179052">
                <a:tc>
                  <a:txBody>
                    <a:bodyPr/>
                    <a:lstStyle/>
                    <a:p>
                      <a:pPr lvl="0" algn="l"/>
                      <a:r>
                        <a:rPr lang="en-GB" altLang="zh-TW" spc="35" dirty="0"/>
                        <a:t>When I was a child, I always have to follow their shoes when we go out. Now I’m a grown up. I realized my parents treat me as a forever child.  What they do not understand is that shoes of a child is used to walk their own life path </a:t>
                      </a:r>
                      <a:r>
                        <a:rPr lang="en-US" altLang="zh-TW" spc="20" dirty="0"/>
                        <a:t>(W.</a:t>
                      </a:r>
                      <a:r>
                        <a:rPr lang="zh-TW" altLang="en-US" dirty="0"/>
                        <a:t> </a:t>
                      </a:r>
                      <a:r>
                        <a:rPr lang="en-US" altLang="zh-TW" spc="5" dirty="0"/>
                        <a:t>L</a:t>
                      </a:r>
                      <a:r>
                        <a:rPr lang="en-US" altLang="zh-TW" spc="10" dirty="0"/>
                        <a:t>., </a:t>
                      </a:r>
                      <a:r>
                        <a:rPr lang="en-US" altLang="zh-TW" spc="20" dirty="0"/>
                        <a:t>22</a:t>
                      </a:r>
                      <a:r>
                        <a:rPr lang="zh-TW" altLang="en-US" spc="10" dirty="0"/>
                        <a:t> </a:t>
                      </a:r>
                      <a:r>
                        <a:rPr lang="en-US" altLang="zh-TW" dirty="0"/>
                        <a:t>Jun</a:t>
                      </a:r>
                      <a:r>
                        <a:rPr lang="zh-TW" altLang="en-US" spc="10" dirty="0"/>
                        <a:t> </a:t>
                      </a:r>
                      <a:r>
                        <a:rPr lang="en-US" altLang="zh-TW" spc="25" dirty="0"/>
                        <a:t>2019)</a:t>
                      </a:r>
                      <a:endParaRPr lang="zh-TW" altLang="en-US" dirty="0">
                        <a:latin typeface="+mn-lt"/>
                        <a:cs typeface="MS Gothic"/>
                      </a:endParaRPr>
                    </a:p>
                  </a:txBody>
                  <a:tcPr/>
                </a:tc>
                <a:extLst>
                  <a:ext uri="{0D108BD9-81ED-4DB2-BD59-A6C34878D82A}">
                    <a16:rowId xmlns:a16="http://schemas.microsoft.com/office/drawing/2014/main" val="1472706565"/>
                  </a:ext>
                </a:extLst>
              </a:tr>
            </a:tbl>
          </a:graphicData>
        </a:graphic>
      </p:graphicFrame>
      <p:pic>
        <p:nvPicPr>
          <p:cNvPr id="4" name="Picture 3">
            <a:extLst>
              <a:ext uri="{FF2B5EF4-FFF2-40B4-BE49-F238E27FC236}">
                <a16:creationId xmlns:a16="http://schemas.microsoft.com/office/drawing/2014/main" id="{1E8DA4E4-3F88-4903-A918-F74CC44693F3}"/>
              </a:ext>
            </a:extLst>
          </p:cNvPr>
          <p:cNvPicPr>
            <a:picLocks noChangeAspect="1"/>
          </p:cNvPicPr>
          <p:nvPr/>
        </p:nvPicPr>
        <p:blipFill>
          <a:blip r:embed="rId3"/>
          <a:stretch>
            <a:fillRect/>
          </a:stretch>
        </p:blipFill>
        <p:spPr>
          <a:xfrm rot="5400000">
            <a:off x="1220639" y="3432012"/>
            <a:ext cx="2723813" cy="3657600"/>
          </a:xfrm>
          <a:prstGeom prst="rect">
            <a:avLst/>
          </a:prstGeom>
        </p:spPr>
      </p:pic>
    </p:spTree>
    <p:extLst>
      <p:ext uri="{BB962C8B-B14F-4D97-AF65-F5344CB8AC3E}">
        <p14:creationId xmlns:p14="http://schemas.microsoft.com/office/powerpoint/2010/main" val="146871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1092458" y="342093"/>
            <a:ext cx="10007084" cy="523220"/>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800" dirty="0">
                <a:gradFill flip="none" rotWithShape="1">
                  <a:gsLst>
                    <a:gs pos="0">
                      <a:schemeClr val="accent1"/>
                    </a:gs>
                    <a:gs pos="70000">
                      <a:schemeClr val="accent3"/>
                    </a:gs>
                    <a:gs pos="35000">
                      <a:schemeClr val="accent2"/>
                    </a:gs>
                    <a:gs pos="100000">
                      <a:schemeClr val="accent4"/>
                    </a:gs>
                  </a:gsLst>
                  <a:lin ang="10800000" scaled="1"/>
                  <a:tileRect/>
                </a:gradFill>
              </a:rPr>
              <a:t>Q3: How to facilitate them to play their role as a caregiver?</a:t>
            </a:r>
          </a:p>
        </p:txBody>
      </p:sp>
      <p:graphicFrame>
        <p:nvGraphicFramePr>
          <p:cNvPr id="5" name="Table 5">
            <a:extLst>
              <a:ext uri="{FF2B5EF4-FFF2-40B4-BE49-F238E27FC236}">
                <a16:creationId xmlns:a16="http://schemas.microsoft.com/office/drawing/2014/main" id="{B8BD92C6-52F8-4FC7-8025-5AC48E5A2CDD}"/>
              </a:ext>
            </a:extLst>
          </p:cNvPr>
          <p:cNvGraphicFramePr>
            <a:graphicFrameLocks noGrp="1"/>
          </p:cNvGraphicFramePr>
          <p:nvPr/>
        </p:nvGraphicFramePr>
        <p:xfrm>
          <a:off x="393405" y="1117839"/>
          <a:ext cx="11245213" cy="5019725"/>
        </p:xfrm>
        <a:graphic>
          <a:graphicData uri="http://schemas.openxmlformats.org/drawingml/2006/table">
            <a:tbl>
              <a:tblPr firstRow="1" bandRow="1">
                <a:tableStyleId>{00A15C55-8517-42AA-B614-E9B94910E393}</a:tableStyleId>
              </a:tblPr>
              <a:tblGrid>
                <a:gridCol w="3712703">
                  <a:extLst>
                    <a:ext uri="{9D8B030D-6E8A-4147-A177-3AD203B41FA5}">
                      <a16:colId xmlns:a16="http://schemas.microsoft.com/office/drawing/2014/main" val="3499737951"/>
                    </a:ext>
                  </a:extLst>
                </a:gridCol>
                <a:gridCol w="2231151">
                  <a:extLst>
                    <a:ext uri="{9D8B030D-6E8A-4147-A177-3AD203B41FA5}">
                      <a16:colId xmlns:a16="http://schemas.microsoft.com/office/drawing/2014/main" val="3792678223"/>
                    </a:ext>
                  </a:extLst>
                </a:gridCol>
                <a:gridCol w="2787000">
                  <a:extLst>
                    <a:ext uri="{9D8B030D-6E8A-4147-A177-3AD203B41FA5}">
                      <a16:colId xmlns:a16="http://schemas.microsoft.com/office/drawing/2014/main" val="3731667844"/>
                    </a:ext>
                  </a:extLst>
                </a:gridCol>
                <a:gridCol w="2514359">
                  <a:extLst>
                    <a:ext uri="{9D8B030D-6E8A-4147-A177-3AD203B41FA5}">
                      <a16:colId xmlns:a16="http://schemas.microsoft.com/office/drawing/2014/main" val="3292641525"/>
                    </a:ext>
                  </a:extLst>
                </a:gridCol>
              </a:tblGrid>
              <a:tr h="628336">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dirty="0"/>
                        <a:t>Effective Use of Assistive </a:t>
                      </a:r>
                      <a:r>
                        <a:rPr lang="en-GB" altLang="zh-TW" dirty="0" err="1"/>
                        <a:t>Equipments</a:t>
                      </a:r>
                      <a:endParaRPr lang="zh-TW" altLang="en-US" sz="1800" dirty="0">
                        <a:latin typeface="+mn-lt"/>
                        <a:cs typeface="PMingLiU"/>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PMingLiU"/>
                        <a:cs typeface="PMingLiU"/>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PMingLiU"/>
                        <a:cs typeface="PMingLiU"/>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PMingLiU"/>
                        <a:cs typeface="PMingLiU"/>
                      </a:endParaRPr>
                    </a:p>
                  </a:txBody>
                  <a:tcPr/>
                </a:tc>
                <a:extLst>
                  <a:ext uri="{0D108BD9-81ED-4DB2-BD59-A6C34878D82A}">
                    <a16:rowId xmlns:a16="http://schemas.microsoft.com/office/drawing/2014/main" val="3766153088"/>
                  </a:ext>
                </a:extLst>
              </a:tr>
              <a:tr h="4391389">
                <a:tc>
                  <a:txBody>
                    <a:bodyPr/>
                    <a:lstStyle/>
                    <a:p>
                      <a:pPr marL="12700" marR="5080" indent="0">
                        <a:lnSpc>
                          <a:spcPct val="104600"/>
                        </a:lnSpc>
                        <a:spcBef>
                          <a:spcPts val="55"/>
                        </a:spcBef>
                        <a:buFont typeface="Wingdings" panose="05000000000000000000" pitchFamily="2" charset="2"/>
                        <a:buNone/>
                      </a:pPr>
                      <a:r>
                        <a:rPr lang="en-GB" altLang="zh-TW" sz="1800" dirty="0"/>
                        <a:t>I can drive for shopping, doing grocery, paying bills, delivering takeaway. I installed a basket under my wheelchair. Also, I extended my controller. </a:t>
                      </a:r>
                    </a:p>
                    <a:p>
                      <a:pPr marL="12700" marR="5080" indent="0">
                        <a:lnSpc>
                          <a:spcPct val="104600"/>
                        </a:lnSpc>
                        <a:spcBef>
                          <a:spcPts val="55"/>
                        </a:spcBef>
                        <a:buFont typeface="Wingdings" panose="05000000000000000000" pitchFamily="2" charset="2"/>
                        <a:buNone/>
                      </a:pPr>
                      <a:r>
                        <a:rPr lang="en-GB" altLang="zh-TW" sz="1800" dirty="0"/>
                        <a:t>This chariot is part</a:t>
                      </a:r>
                      <a:br>
                        <a:rPr lang="en-GB" altLang="zh-TW" sz="1800" dirty="0"/>
                      </a:br>
                      <a:r>
                        <a:rPr lang="en-GB" altLang="zh-TW" sz="1800" dirty="0"/>
                        <a:t> of my body. </a:t>
                      </a:r>
                      <a:br>
                        <a:rPr lang="en-GB" altLang="zh-TW" sz="1800" dirty="0"/>
                      </a:br>
                      <a:r>
                        <a:rPr lang="en-GB" altLang="zh-TW" sz="1800" dirty="0"/>
                        <a:t>Definitely, it </a:t>
                      </a:r>
                      <a:br>
                        <a:rPr lang="en-GB" altLang="zh-TW" sz="1800" dirty="0"/>
                      </a:br>
                      <a:r>
                        <a:rPr lang="en-GB" altLang="zh-TW" sz="1800" dirty="0"/>
                        <a:t>needs some </a:t>
                      </a:r>
                      <a:br>
                        <a:rPr lang="en-GB" altLang="zh-TW" sz="1800" dirty="0"/>
                      </a:br>
                      <a:r>
                        <a:rPr lang="en-GB" altLang="zh-TW" sz="1800" dirty="0"/>
                        <a:t>decorations </a:t>
                      </a:r>
                      <a:br>
                        <a:rPr lang="en-GB" altLang="zh-TW" sz="1800" dirty="0"/>
                      </a:br>
                      <a:r>
                        <a:rPr lang="zh-TW" altLang="en-US" sz="1800" spc="30" dirty="0"/>
                        <a:t>🤗🤗🤗 </a:t>
                      </a:r>
                      <a:br>
                        <a:rPr lang="en-GB" altLang="zh-TW" sz="1800" spc="30" dirty="0"/>
                      </a:br>
                      <a:r>
                        <a:rPr lang="en-US" altLang="zh-TW" sz="1800" dirty="0"/>
                        <a:t>(A.L</a:t>
                      </a:r>
                      <a:r>
                        <a:rPr lang="en-US" altLang="zh-TW" sz="1800" spc="25" dirty="0"/>
                        <a:t>. </a:t>
                      </a:r>
                      <a:br>
                        <a:rPr lang="en-US" altLang="zh-TW" sz="1800" spc="25" dirty="0"/>
                      </a:br>
                      <a:r>
                        <a:rPr lang="en-US" altLang="zh-TW" sz="1800" dirty="0"/>
                        <a:t>18</a:t>
                      </a:r>
                      <a:r>
                        <a:rPr lang="zh-TW" altLang="en-US" sz="1800" spc="30" dirty="0"/>
                        <a:t> </a:t>
                      </a:r>
                      <a:r>
                        <a:rPr lang="en-US" altLang="zh-TW" sz="1800" dirty="0"/>
                        <a:t>Jun</a:t>
                      </a:r>
                      <a:r>
                        <a:rPr lang="zh-TW" altLang="en-US" sz="1800" spc="114" dirty="0"/>
                        <a:t> </a:t>
                      </a:r>
                      <a:r>
                        <a:rPr lang="en-US" altLang="zh-TW" sz="1800" spc="-10" dirty="0"/>
                        <a:t>2019)</a:t>
                      </a:r>
                      <a:endParaRPr lang="zh-TW" altLang="en-US" sz="1800" dirty="0">
                        <a:latin typeface="+mn-lt"/>
                        <a:cs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zh-TW" sz="1800" dirty="0"/>
                        <a:t>I can’t take a chopping knife, then I use a fruit knife and sessors to cut food. </a:t>
                      </a:r>
                      <a:r>
                        <a:rPr lang="en-US" altLang="zh-TW" sz="1800" dirty="0"/>
                        <a:t>(</a:t>
                      </a:r>
                      <a:r>
                        <a:rPr lang="en-GB" sz="1800" dirty="0"/>
                        <a:t>AL</a:t>
                      </a:r>
                      <a:r>
                        <a:rPr lang="en-GB" sz="1800" spc="35" dirty="0"/>
                        <a:t>. </a:t>
                      </a:r>
                      <a:r>
                        <a:rPr lang="en-GB" sz="1800" dirty="0"/>
                        <a:t>15</a:t>
                      </a:r>
                      <a:r>
                        <a:rPr lang="en-GB" sz="1800" spc="50" dirty="0"/>
                        <a:t> </a:t>
                      </a:r>
                      <a:r>
                        <a:rPr lang="en-GB" sz="1800" dirty="0"/>
                        <a:t>Jun</a:t>
                      </a:r>
                      <a:r>
                        <a:rPr lang="en-GB" sz="1800" spc="45" dirty="0"/>
                        <a:t> </a:t>
                      </a:r>
                      <a:r>
                        <a:rPr lang="en-GB" sz="1800" spc="-10" dirty="0"/>
                        <a:t>2019)</a:t>
                      </a:r>
                      <a:endParaRPr lang="en-GB" sz="18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en-US" sz="1800" dirty="0">
                        <a:latin typeface="+mn-lt"/>
                        <a:cs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zh-TW" sz="1800" dirty="0"/>
                        <a:t>My PA is off today. I managed to transfer him (i.e., quadriplegic husband) with the hoist all by myself. </a:t>
                      </a:r>
                      <a:r>
                        <a:rPr lang="zh-TW" altLang="en-US" sz="1800" spc="45" dirty="0"/>
                        <a:t>  </a:t>
                      </a:r>
                      <a:r>
                        <a:rPr lang="en-US" altLang="zh-TW" sz="1800" dirty="0"/>
                        <a:t>(C.W</a:t>
                      </a:r>
                      <a:r>
                        <a:rPr lang="en-US" altLang="zh-TW" sz="1800" spc="25" dirty="0"/>
                        <a:t>., 17 Jun 2019)</a:t>
                      </a:r>
                      <a:endParaRPr lang="zh-TW" altLang="en-US" sz="18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en-US" sz="1800" dirty="0">
                        <a:latin typeface="+mn-lt"/>
                        <a:cs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zh-TW" sz="1800" dirty="0"/>
                        <a:t>The footstep of my wife’s power wheelchair is broke in the journey. I have to use a string to tie it up as emergency repair </a:t>
                      </a:r>
                      <a:r>
                        <a:rPr lang="en-US" altLang="zh-TW" sz="1800" dirty="0"/>
                        <a:t>(R.W</a:t>
                      </a:r>
                      <a:r>
                        <a:rPr lang="en-US" altLang="zh-TW" sz="1800" spc="60" dirty="0"/>
                        <a:t>.  </a:t>
                      </a:r>
                      <a:r>
                        <a:rPr lang="en-US" altLang="zh-TW" sz="1800" dirty="0"/>
                        <a:t>27</a:t>
                      </a:r>
                      <a:r>
                        <a:rPr lang="zh-TW" altLang="en-US" sz="1800" spc="15" dirty="0"/>
                        <a:t> </a:t>
                      </a:r>
                      <a:r>
                        <a:rPr lang="en-US" altLang="zh-TW" sz="1800" dirty="0"/>
                        <a:t>Jun</a:t>
                      </a:r>
                      <a:r>
                        <a:rPr lang="zh-TW" altLang="en-US" sz="1800" spc="185" dirty="0"/>
                        <a:t> </a:t>
                      </a:r>
                      <a:r>
                        <a:rPr lang="en-US" altLang="zh-TW" sz="1800" spc="-10" dirty="0"/>
                        <a:t>2019)</a:t>
                      </a:r>
                      <a:endParaRPr lang="zh-TW" altLang="en-US" sz="1800" dirty="0">
                        <a:latin typeface="+mn-lt"/>
                        <a:cs typeface="Arial"/>
                      </a:endParaRPr>
                    </a:p>
                  </a:txBody>
                  <a:tcPr/>
                </a:tc>
                <a:extLst>
                  <a:ext uri="{0D108BD9-81ED-4DB2-BD59-A6C34878D82A}">
                    <a16:rowId xmlns:a16="http://schemas.microsoft.com/office/drawing/2014/main" val="3289637908"/>
                  </a:ext>
                </a:extLst>
              </a:tr>
            </a:tbl>
          </a:graphicData>
        </a:graphic>
      </p:graphicFrame>
      <p:pic>
        <p:nvPicPr>
          <p:cNvPr id="9" name="Picture 8">
            <a:extLst>
              <a:ext uri="{FF2B5EF4-FFF2-40B4-BE49-F238E27FC236}">
                <a16:creationId xmlns:a16="http://schemas.microsoft.com/office/drawing/2014/main" id="{C25AADBC-9C78-4DD6-91FC-4125969CE4D2}"/>
              </a:ext>
            </a:extLst>
          </p:cNvPr>
          <p:cNvPicPr>
            <a:picLocks noChangeAspect="1"/>
          </p:cNvPicPr>
          <p:nvPr/>
        </p:nvPicPr>
        <p:blipFill rotWithShape="1">
          <a:blip r:embed="rId2"/>
          <a:srcRect l="65065" b="62901"/>
          <a:stretch/>
        </p:blipFill>
        <p:spPr>
          <a:xfrm>
            <a:off x="9180568" y="3824440"/>
            <a:ext cx="2796280" cy="1697819"/>
          </a:xfrm>
          <a:prstGeom prst="rect">
            <a:avLst/>
          </a:prstGeom>
        </p:spPr>
      </p:pic>
      <p:pic>
        <p:nvPicPr>
          <p:cNvPr id="12" name="Picture 11">
            <a:extLst>
              <a:ext uri="{FF2B5EF4-FFF2-40B4-BE49-F238E27FC236}">
                <a16:creationId xmlns:a16="http://schemas.microsoft.com/office/drawing/2014/main" id="{C39E1785-2ABF-4F3B-8843-397BD392E7CB}"/>
              </a:ext>
            </a:extLst>
          </p:cNvPr>
          <p:cNvPicPr>
            <a:picLocks noChangeAspect="1"/>
          </p:cNvPicPr>
          <p:nvPr/>
        </p:nvPicPr>
        <p:blipFill rotWithShape="1">
          <a:blip r:embed="rId3"/>
          <a:srcRect l="27881" t="-2832" r="37875"/>
          <a:stretch/>
        </p:blipFill>
        <p:spPr>
          <a:xfrm>
            <a:off x="6852290" y="3429000"/>
            <a:ext cx="2133600" cy="3228618"/>
          </a:xfrm>
          <a:prstGeom prst="rect">
            <a:avLst/>
          </a:prstGeom>
        </p:spPr>
      </p:pic>
      <p:pic>
        <p:nvPicPr>
          <p:cNvPr id="11" name="Picture 10">
            <a:extLst>
              <a:ext uri="{FF2B5EF4-FFF2-40B4-BE49-F238E27FC236}">
                <a16:creationId xmlns:a16="http://schemas.microsoft.com/office/drawing/2014/main" id="{762D7538-FBAE-414D-84EB-C6B020FB47B2}"/>
              </a:ext>
            </a:extLst>
          </p:cNvPr>
          <p:cNvPicPr>
            <a:picLocks noChangeAspect="1"/>
          </p:cNvPicPr>
          <p:nvPr/>
        </p:nvPicPr>
        <p:blipFill rotWithShape="1">
          <a:blip r:embed="rId2"/>
          <a:srcRect r="72681" b="5211"/>
          <a:stretch/>
        </p:blipFill>
        <p:spPr>
          <a:xfrm>
            <a:off x="1991130" y="3527828"/>
            <a:ext cx="1670176" cy="2920167"/>
          </a:xfrm>
          <a:prstGeom prst="rect">
            <a:avLst/>
          </a:prstGeom>
        </p:spPr>
      </p:pic>
      <p:pic>
        <p:nvPicPr>
          <p:cNvPr id="13" name="Picture 12">
            <a:extLst>
              <a:ext uri="{FF2B5EF4-FFF2-40B4-BE49-F238E27FC236}">
                <a16:creationId xmlns:a16="http://schemas.microsoft.com/office/drawing/2014/main" id="{E02DEE0C-6212-4707-9819-A9CC4A119F3A}"/>
              </a:ext>
            </a:extLst>
          </p:cNvPr>
          <p:cNvPicPr>
            <a:picLocks noChangeAspect="1"/>
          </p:cNvPicPr>
          <p:nvPr/>
        </p:nvPicPr>
        <p:blipFill rotWithShape="1">
          <a:blip r:embed="rId4"/>
          <a:srcRect l="65757" t="41829"/>
          <a:stretch/>
        </p:blipFill>
        <p:spPr>
          <a:xfrm>
            <a:off x="3782320" y="3527828"/>
            <a:ext cx="2799686" cy="2396563"/>
          </a:xfrm>
          <a:prstGeom prst="rect">
            <a:avLst/>
          </a:prstGeom>
        </p:spPr>
      </p:pic>
    </p:spTree>
    <p:extLst>
      <p:ext uri="{BB962C8B-B14F-4D97-AF65-F5344CB8AC3E}">
        <p14:creationId xmlns:p14="http://schemas.microsoft.com/office/powerpoint/2010/main" val="3151061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1092458" y="342093"/>
            <a:ext cx="10007084" cy="523220"/>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800" dirty="0">
                <a:gradFill flip="none" rotWithShape="1">
                  <a:gsLst>
                    <a:gs pos="0">
                      <a:schemeClr val="accent1"/>
                    </a:gs>
                    <a:gs pos="70000">
                      <a:schemeClr val="accent3"/>
                    </a:gs>
                    <a:gs pos="35000">
                      <a:schemeClr val="accent2"/>
                    </a:gs>
                    <a:gs pos="100000">
                      <a:schemeClr val="accent4"/>
                    </a:gs>
                  </a:gsLst>
                  <a:lin ang="10800000" scaled="1"/>
                  <a:tileRect/>
                </a:gradFill>
              </a:rPr>
              <a:t>Q3: How to facilitate them to play their role as a caregiver?</a:t>
            </a:r>
          </a:p>
        </p:txBody>
      </p:sp>
      <p:pic>
        <p:nvPicPr>
          <p:cNvPr id="10" name="Picture 9">
            <a:extLst>
              <a:ext uri="{FF2B5EF4-FFF2-40B4-BE49-F238E27FC236}">
                <a16:creationId xmlns:a16="http://schemas.microsoft.com/office/drawing/2014/main" id="{AD16D4E0-25C5-4140-9478-EDA566E123AB}"/>
              </a:ext>
            </a:extLst>
          </p:cNvPr>
          <p:cNvPicPr>
            <a:picLocks noChangeAspect="1"/>
          </p:cNvPicPr>
          <p:nvPr/>
        </p:nvPicPr>
        <p:blipFill rotWithShape="1">
          <a:blip r:embed="rId2"/>
          <a:srcRect t="-1" r="8628" b="46590"/>
          <a:stretch/>
        </p:blipFill>
        <p:spPr>
          <a:xfrm>
            <a:off x="8449884" y="1749858"/>
            <a:ext cx="3308979" cy="3868529"/>
          </a:xfrm>
          <a:prstGeom prst="rect">
            <a:avLst/>
          </a:prstGeom>
        </p:spPr>
      </p:pic>
      <p:graphicFrame>
        <p:nvGraphicFramePr>
          <p:cNvPr id="11" name="Table 6">
            <a:extLst>
              <a:ext uri="{FF2B5EF4-FFF2-40B4-BE49-F238E27FC236}">
                <a16:creationId xmlns:a16="http://schemas.microsoft.com/office/drawing/2014/main" id="{FFA774C9-1197-4290-9FFF-6B4E7F6BC50E}"/>
              </a:ext>
            </a:extLst>
          </p:cNvPr>
          <p:cNvGraphicFramePr>
            <a:graphicFrameLocks noGrp="1"/>
          </p:cNvGraphicFramePr>
          <p:nvPr/>
        </p:nvGraphicFramePr>
        <p:xfrm>
          <a:off x="596786" y="1200978"/>
          <a:ext cx="7632815" cy="4838728"/>
        </p:xfrm>
        <a:graphic>
          <a:graphicData uri="http://schemas.openxmlformats.org/drawingml/2006/table">
            <a:tbl>
              <a:tblPr firstRow="1" bandRow="1">
                <a:tableStyleId>{21E4AEA4-8DFA-4A89-87EB-49C32662AFE0}</a:tableStyleId>
              </a:tblPr>
              <a:tblGrid>
                <a:gridCol w="7632815">
                  <a:extLst>
                    <a:ext uri="{9D8B030D-6E8A-4147-A177-3AD203B41FA5}">
                      <a16:colId xmlns:a16="http://schemas.microsoft.com/office/drawing/2014/main" val="61153749"/>
                    </a:ext>
                  </a:extLst>
                </a:gridCol>
              </a:tblGrid>
              <a:tr h="5555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sz="1800" b="1" spc="5" dirty="0"/>
                        <a:t>Open &amp; Effective Communication</a:t>
                      </a:r>
                      <a:endParaRPr lang="zh-TW" altLang="en-US" sz="1800" dirty="0">
                        <a:latin typeface="+mn-lt"/>
                        <a:cs typeface="PMingLiU"/>
                      </a:endParaRPr>
                    </a:p>
                  </a:txBody>
                  <a:tcPr anchor="ctr"/>
                </a:tc>
                <a:extLst>
                  <a:ext uri="{0D108BD9-81ED-4DB2-BD59-A6C34878D82A}">
                    <a16:rowId xmlns:a16="http://schemas.microsoft.com/office/drawing/2014/main" val="1834537377"/>
                  </a:ext>
                </a:extLst>
              </a:tr>
              <a:tr h="4082759">
                <a:tc>
                  <a:txBody>
                    <a:bodyPr/>
                    <a:lstStyle/>
                    <a:p>
                      <a:pPr marL="298450" marR="5080" indent="-285750">
                        <a:lnSpc>
                          <a:spcPct val="103899"/>
                        </a:lnSpc>
                        <a:spcBef>
                          <a:spcPts val="30"/>
                        </a:spcBef>
                        <a:buFont typeface="Wingdings" panose="05000000000000000000" pitchFamily="2" charset="2"/>
                        <a:buChar char="Ø"/>
                      </a:pPr>
                      <a:r>
                        <a:rPr lang="en-GB" altLang="zh-TW" sz="1800" dirty="0"/>
                        <a:t>Tonight, I told my helper that I wish to put a sticker to cover the light on the light switch so that I can sleep in the dark. This little lights made me can’t sleep. When my helper told me that she was in fear of sleeping in the dark. These little lights keep her peace in the dark. I felt so touched that she tried so hard to adapt my lifestyle. I’m thinking of buying a night lamp for her tomorrow. </a:t>
                      </a:r>
                      <a:r>
                        <a:rPr lang="zh-TW" altLang="en-US" sz="1800" spc="235" dirty="0"/>
                        <a:t> </a:t>
                      </a:r>
                      <a:r>
                        <a:rPr lang="en-US" altLang="zh-TW" sz="1800" dirty="0"/>
                        <a:t>(E.M</a:t>
                      </a:r>
                      <a:r>
                        <a:rPr lang="en-US" altLang="zh-TW" sz="1800" spc="90" dirty="0"/>
                        <a:t>., </a:t>
                      </a:r>
                      <a:r>
                        <a:rPr lang="en-US" altLang="zh-TW" sz="1800" dirty="0"/>
                        <a:t>11</a:t>
                      </a:r>
                      <a:r>
                        <a:rPr lang="zh-TW" altLang="en-US" sz="1800" spc="35" dirty="0"/>
                        <a:t> </a:t>
                      </a:r>
                      <a:r>
                        <a:rPr lang="en-US" altLang="zh-TW" sz="1800" spc="-25" dirty="0"/>
                        <a:t>Jul </a:t>
                      </a:r>
                      <a:r>
                        <a:rPr lang="en-US" altLang="zh-TW" sz="1800" spc="-10" dirty="0"/>
                        <a:t>2019)</a:t>
                      </a:r>
                    </a:p>
                    <a:p>
                      <a:pPr marL="298450" marR="5080" indent="-285750">
                        <a:lnSpc>
                          <a:spcPct val="103899"/>
                        </a:lnSpc>
                        <a:spcBef>
                          <a:spcPts val="30"/>
                        </a:spcBef>
                        <a:buFont typeface="Wingdings" panose="05000000000000000000" pitchFamily="2" charset="2"/>
                        <a:buChar char="Ø"/>
                      </a:pPr>
                      <a:endParaRPr lang="zh-TW" altLang="en-US" sz="18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altLang="zh-TW" sz="1800" dirty="0"/>
                        <a:t>My helper is responsible to cook, I am responsible for shopping. We work together as she is one of my caregivers. Mutual respect makes a happy good relationship.</a:t>
                      </a:r>
                      <a:r>
                        <a:rPr lang="zh-TW" altLang="en-US" sz="1800" spc="-50" dirty="0"/>
                        <a:t> </a:t>
                      </a:r>
                      <a:r>
                        <a:rPr lang="en-US" altLang="zh-TW" sz="1800" dirty="0"/>
                        <a:t>(S.C</a:t>
                      </a:r>
                      <a:r>
                        <a:rPr lang="en-US" altLang="zh-TW" sz="1800" spc="40" dirty="0"/>
                        <a:t>., </a:t>
                      </a:r>
                      <a:r>
                        <a:rPr lang="en-US" altLang="zh-TW" sz="1800" dirty="0"/>
                        <a:t>10</a:t>
                      </a:r>
                      <a:r>
                        <a:rPr lang="zh-TW" altLang="en-US" sz="1800" spc="35" dirty="0"/>
                        <a:t> </a:t>
                      </a:r>
                      <a:r>
                        <a:rPr lang="en-US" altLang="zh-TW" sz="1800" dirty="0"/>
                        <a:t>Jul</a:t>
                      </a:r>
                      <a:r>
                        <a:rPr lang="zh-TW" altLang="en-US" sz="1800" spc="60" dirty="0"/>
                        <a:t> </a:t>
                      </a:r>
                      <a:r>
                        <a:rPr lang="en-US" altLang="zh-TW" sz="1800" spc="-10" dirty="0"/>
                        <a:t>2019)</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altLang="zh-TW" sz="18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altLang="zh-TW" sz="1800" dirty="0"/>
                        <a:t>Plan for this week’s housework. Me and my husband to overview the housework. The goal is to let everyone knows each other’s schedule. We release the timetable every two weeks. Just like a work rota. (</a:t>
                      </a:r>
                      <a:r>
                        <a:rPr lang="en-US" altLang="zh-TW" sz="1800" dirty="0"/>
                        <a:t>L.K</a:t>
                      </a:r>
                      <a:r>
                        <a:rPr lang="en-US" altLang="zh-TW" sz="1800" spc="20" dirty="0"/>
                        <a:t>., </a:t>
                      </a:r>
                      <a:r>
                        <a:rPr lang="en-US" altLang="zh-TW" sz="1800" dirty="0"/>
                        <a:t>17</a:t>
                      </a:r>
                      <a:r>
                        <a:rPr lang="zh-TW" altLang="en-US" sz="1800" spc="40" dirty="0"/>
                        <a:t> </a:t>
                      </a:r>
                      <a:r>
                        <a:rPr lang="en-US" altLang="zh-TW" sz="1800" dirty="0"/>
                        <a:t>Jun</a:t>
                      </a:r>
                      <a:r>
                        <a:rPr lang="zh-TW" altLang="en-US" sz="1800" spc="120" dirty="0"/>
                        <a:t> </a:t>
                      </a:r>
                      <a:r>
                        <a:rPr lang="en-US" altLang="zh-TW" sz="1800" spc="-20" dirty="0"/>
                        <a:t>2019</a:t>
                      </a:r>
                      <a:endParaRPr lang="zh-TW" altLang="en-US" sz="1800" dirty="0">
                        <a:latin typeface="+mn-lt"/>
                        <a:cs typeface="Arial"/>
                      </a:endParaRPr>
                    </a:p>
                  </a:txBody>
                  <a:tcPr/>
                </a:tc>
                <a:extLst>
                  <a:ext uri="{0D108BD9-81ED-4DB2-BD59-A6C34878D82A}">
                    <a16:rowId xmlns:a16="http://schemas.microsoft.com/office/drawing/2014/main" val="1557407198"/>
                  </a:ext>
                </a:extLst>
              </a:tr>
            </a:tbl>
          </a:graphicData>
        </a:graphic>
      </p:graphicFrame>
    </p:spTree>
    <p:extLst>
      <p:ext uri="{BB962C8B-B14F-4D97-AF65-F5344CB8AC3E}">
        <p14:creationId xmlns:p14="http://schemas.microsoft.com/office/powerpoint/2010/main" val="2149746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7047965-1D87-4E80-BA3A-59A4681B14C4}"/>
              </a:ext>
            </a:extLst>
          </p:cNvPr>
          <p:cNvSpPr txBox="1"/>
          <p:nvPr/>
        </p:nvSpPr>
        <p:spPr>
          <a:xfrm>
            <a:off x="603315" y="342093"/>
            <a:ext cx="10496227" cy="523220"/>
          </a:xfrm>
          <a:prstGeom prst="rect">
            <a:avLst/>
          </a:prstGeom>
          <a:no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algn="ctr"/>
            <a:r>
              <a:rPr lang="en-GB" altLang="ko-KR" sz="2800" dirty="0">
                <a:gradFill flip="none" rotWithShape="1">
                  <a:gsLst>
                    <a:gs pos="0">
                      <a:schemeClr val="accent1"/>
                    </a:gs>
                    <a:gs pos="70000">
                      <a:schemeClr val="accent3"/>
                    </a:gs>
                    <a:gs pos="35000">
                      <a:schemeClr val="accent2"/>
                    </a:gs>
                    <a:gs pos="100000">
                      <a:schemeClr val="accent4"/>
                    </a:gs>
                  </a:gsLst>
                  <a:lin ang="10800000" scaled="1"/>
                  <a:tileRect/>
                </a:gradFill>
              </a:rPr>
              <a:t>Q3: How to facilitate them to play their role as a caregiver?</a:t>
            </a:r>
          </a:p>
        </p:txBody>
      </p:sp>
      <p:graphicFrame>
        <p:nvGraphicFramePr>
          <p:cNvPr id="3" name="Table 3">
            <a:extLst>
              <a:ext uri="{FF2B5EF4-FFF2-40B4-BE49-F238E27FC236}">
                <a16:creationId xmlns:a16="http://schemas.microsoft.com/office/drawing/2014/main" id="{F230DACA-AA42-4F95-B869-06CF6D165032}"/>
              </a:ext>
            </a:extLst>
          </p:cNvPr>
          <p:cNvGraphicFramePr>
            <a:graphicFrameLocks noGrp="1"/>
          </p:cNvGraphicFramePr>
          <p:nvPr>
            <p:extLst>
              <p:ext uri="{D42A27DB-BD31-4B8C-83A1-F6EECF244321}">
                <p14:modId xmlns:p14="http://schemas.microsoft.com/office/powerpoint/2010/main" val="4154257101"/>
              </p:ext>
            </p:extLst>
          </p:nvPr>
        </p:nvGraphicFramePr>
        <p:xfrm>
          <a:off x="4252790" y="1371881"/>
          <a:ext cx="7458086" cy="5324143"/>
        </p:xfrm>
        <a:graphic>
          <a:graphicData uri="http://schemas.openxmlformats.org/drawingml/2006/table">
            <a:tbl>
              <a:tblPr firstRow="1" bandRow="1">
                <a:tableStyleId>{5C22544A-7EE6-4342-B048-85BDC9FD1C3A}</a:tableStyleId>
              </a:tblPr>
              <a:tblGrid>
                <a:gridCol w="7458086">
                  <a:extLst>
                    <a:ext uri="{9D8B030D-6E8A-4147-A177-3AD203B41FA5}">
                      <a16:colId xmlns:a16="http://schemas.microsoft.com/office/drawing/2014/main" val="616229764"/>
                    </a:ext>
                  </a:extLst>
                </a:gridCol>
              </a:tblGrid>
              <a:tr h="4653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sz="1800" b="1" spc="85" dirty="0">
                          <a:latin typeface="+mn-lt"/>
                          <a:cs typeface="PMingLiU"/>
                        </a:rPr>
                        <a:t>Capacity Building &amp; Networking</a:t>
                      </a:r>
                      <a:endParaRPr lang="zh-TW" altLang="en-US" sz="1800" dirty="0">
                        <a:latin typeface="+mn-lt"/>
                        <a:cs typeface="PMingLiU"/>
                      </a:endParaRPr>
                    </a:p>
                  </a:txBody>
                  <a:tcPr anchor="ctr"/>
                </a:tc>
                <a:extLst>
                  <a:ext uri="{0D108BD9-81ED-4DB2-BD59-A6C34878D82A}">
                    <a16:rowId xmlns:a16="http://schemas.microsoft.com/office/drawing/2014/main" val="2104740029"/>
                  </a:ext>
                </a:extLst>
              </a:tr>
              <a:tr h="4858767">
                <a:tc>
                  <a:txBody>
                    <a:bodyPr/>
                    <a:lstStyle/>
                    <a:p>
                      <a:pPr marL="298450" indent="-285750" algn="l">
                        <a:lnSpc>
                          <a:spcPct val="100000"/>
                        </a:lnSpc>
                        <a:spcBef>
                          <a:spcPts val="135"/>
                        </a:spcBef>
                        <a:buFont typeface="Wingdings" panose="05000000000000000000" pitchFamily="2" charset="2"/>
                        <a:buChar char="Ø"/>
                      </a:pPr>
                      <a:r>
                        <a:rPr lang="en-GB" altLang="zh-TW" sz="1800" dirty="0">
                          <a:latin typeface="+mn-lt"/>
                          <a:cs typeface="PMingLiU"/>
                        </a:rPr>
                        <a:t>We make desserts and crafts together. Mom and I enjoy the process of making. We found lots of fun and build our bonding. We find satisfaction when we complete a piece of work together. </a:t>
                      </a:r>
                      <a:r>
                        <a:rPr lang="en-US" altLang="zh-TW" sz="1800" dirty="0">
                          <a:latin typeface="+mn-lt"/>
                          <a:cs typeface="Arial"/>
                        </a:rPr>
                        <a:t>(S.C</a:t>
                      </a:r>
                      <a:r>
                        <a:rPr lang="en-US" altLang="zh-TW" sz="1800" spc="40" dirty="0">
                          <a:latin typeface="+mn-lt"/>
                          <a:cs typeface="Arial"/>
                        </a:rPr>
                        <a:t>. </a:t>
                      </a:r>
                      <a:r>
                        <a:rPr lang="en-US" altLang="zh-TW" sz="1800" dirty="0">
                          <a:latin typeface="+mn-lt"/>
                          <a:cs typeface="Arial"/>
                        </a:rPr>
                        <a:t>23</a:t>
                      </a:r>
                      <a:r>
                        <a:rPr lang="zh-TW" altLang="en-US" sz="1800" spc="70" dirty="0">
                          <a:latin typeface="+mn-lt"/>
                          <a:cs typeface="Arial"/>
                        </a:rPr>
                        <a:t> </a:t>
                      </a:r>
                      <a:r>
                        <a:rPr lang="en-US" altLang="zh-TW" sz="1800" dirty="0">
                          <a:latin typeface="+mn-lt"/>
                          <a:cs typeface="Arial"/>
                        </a:rPr>
                        <a:t>Jun</a:t>
                      </a:r>
                      <a:r>
                        <a:rPr lang="zh-TW" altLang="en-US" sz="1800" spc="150" dirty="0">
                          <a:latin typeface="+mn-lt"/>
                          <a:cs typeface="Arial"/>
                        </a:rPr>
                        <a:t> </a:t>
                      </a:r>
                      <a:r>
                        <a:rPr lang="en-US" altLang="zh-TW" sz="1800" spc="-10" dirty="0">
                          <a:latin typeface="+mn-lt"/>
                          <a:cs typeface="Arial"/>
                        </a:rPr>
                        <a:t>2019)</a:t>
                      </a:r>
                    </a:p>
                    <a:p>
                      <a:pPr marL="298450" marR="177800" indent="-285750" algn="l">
                        <a:lnSpc>
                          <a:spcPct val="103099"/>
                        </a:lnSpc>
                        <a:spcBef>
                          <a:spcPts val="65"/>
                        </a:spcBef>
                        <a:buFont typeface="Wingdings" panose="05000000000000000000" pitchFamily="2" charset="2"/>
                        <a:buChar char="Ø"/>
                      </a:pPr>
                      <a:endParaRPr lang="en-US" altLang="zh-TW" sz="1800" spc="-10" dirty="0">
                        <a:latin typeface="+mn-lt"/>
                        <a:cs typeface="Arial"/>
                      </a:endParaRPr>
                    </a:p>
                    <a:p>
                      <a:pPr marL="298450" marR="177800" lvl="0" indent="-285750" algn="l" defTabSz="914400" rtl="0" eaLnBrk="1" fontAlgn="auto" latinLnBrk="0" hangingPunct="1">
                        <a:lnSpc>
                          <a:spcPct val="103099"/>
                        </a:lnSpc>
                        <a:spcBef>
                          <a:spcPts val="65"/>
                        </a:spcBef>
                        <a:spcAft>
                          <a:spcPts val="0"/>
                        </a:spcAft>
                        <a:buClrTx/>
                        <a:buSzTx/>
                        <a:buFont typeface="Wingdings" panose="05000000000000000000" pitchFamily="2" charset="2"/>
                        <a:buChar char="Ø"/>
                        <a:tabLst/>
                        <a:defRPr/>
                      </a:pPr>
                      <a:r>
                        <a:rPr lang="en-GB" altLang="zh-TW" sz="1800" dirty="0">
                          <a:latin typeface="+mn-lt"/>
                          <a:cs typeface="PMingLiU"/>
                        </a:rPr>
                        <a:t>Because sports training can enhance my peace of my mind and patience. I wish to learn more skills and strategies. I </a:t>
                      </a:r>
                      <a:r>
                        <a:rPr lang="en-GB" altLang="zh-TW" sz="1800" dirty="0" err="1">
                          <a:latin typeface="+mn-lt"/>
                          <a:cs typeface="PMingLiU"/>
                        </a:rPr>
                        <a:t>alao</a:t>
                      </a:r>
                      <a:r>
                        <a:rPr lang="en-GB" altLang="zh-TW" sz="1800" dirty="0">
                          <a:latin typeface="+mn-lt"/>
                          <a:cs typeface="PMingLiU"/>
                        </a:rPr>
                        <a:t> want to be active so that my health will not deteriorate rapidly (</a:t>
                      </a:r>
                      <a:r>
                        <a:rPr lang="en-US" altLang="zh-TW" sz="1800" dirty="0">
                          <a:latin typeface="+mn-lt"/>
                          <a:cs typeface="Arial"/>
                        </a:rPr>
                        <a:t>A.L. 12 Jul </a:t>
                      </a:r>
                      <a:r>
                        <a:rPr lang="en-US" altLang="zh-TW" sz="1800" spc="-10" dirty="0">
                          <a:latin typeface="+mn-lt"/>
                          <a:cs typeface="Arial"/>
                        </a:rPr>
                        <a:t>2019). </a:t>
                      </a:r>
                      <a:endParaRPr lang="zh-TW" altLang="en-US" sz="1800" dirty="0">
                        <a:latin typeface="+mn-lt"/>
                        <a:cs typeface="Arial"/>
                      </a:endParaRPr>
                    </a:p>
                    <a:p>
                      <a:pPr marL="298450" marR="177800" indent="-285750" algn="l">
                        <a:lnSpc>
                          <a:spcPct val="103099"/>
                        </a:lnSpc>
                        <a:spcBef>
                          <a:spcPts val="65"/>
                        </a:spcBef>
                        <a:buFont typeface="Wingdings" panose="05000000000000000000" pitchFamily="2" charset="2"/>
                        <a:buChar char="Ø"/>
                      </a:pPr>
                      <a:endParaRPr lang="en-US" altLang="zh-TW" sz="1800" spc="-10" dirty="0">
                        <a:latin typeface="+mn-lt"/>
                        <a:cs typeface="Arial"/>
                      </a:endParaRPr>
                    </a:p>
                    <a:p>
                      <a:pPr marL="298450" marR="177800" lvl="0" indent="-285750" algn="l" defTabSz="914400" rtl="0" eaLnBrk="1" fontAlgn="auto" latinLnBrk="0" hangingPunct="1">
                        <a:lnSpc>
                          <a:spcPct val="103099"/>
                        </a:lnSpc>
                        <a:spcBef>
                          <a:spcPts val="65"/>
                        </a:spcBef>
                        <a:spcAft>
                          <a:spcPts val="0"/>
                        </a:spcAft>
                        <a:buClrTx/>
                        <a:buSzTx/>
                        <a:buFont typeface="Wingdings" panose="05000000000000000000" pitchFamily="2" charset="2"/>
                        <a:buChar char="Ø"/>
                        <a:tabLst/>
                        <a:defRPr/>
                      </a:pPr>
                      <a:r>
                        <a:rPr lang="en-GB" altLang="zh-TW" sz="1800" spc="15" dirty="0">
                          <a:latin typeface="+mn-lt"/>
                          <a:cs typeface="PMingLiU"/>
                        </a:rPr>
                        <a:t>My family members are aging. Although my health deteriorated progressively, I started to cook for them and my another half. I learnt to cook different cuisines, particularly Japanese style. In the beginning, I didn’t read a cooking recipe and messed up the steps.  I made people have diarrheal, but now I’m more experienced in cooking. </a:t>
                      </a:r>
                      <a:r>
                        <a:rPr lang="en-US" altLang="zh-TW" sz="1800" spc="-5" dirty="0">
                          <a:latin typeface="+mn-lt"/>
                          <a:cs typeface="Arial"/>
                        </a:rPr>
                        <a:t>(C.H</a:t>
                      </a:r>
                      <a:r>
                        <a:rPr lang="en-US" altLang="zh-TW" sz="1800" spc="-20" dirty="0">
                          <a:latin typeface="+mn-lt"/>
                          <a:cs typeface="Arial"/>
                        </a:rPr>
                        <a:t>. </a:t>
                      </a:r>
                      <a:r>
                        <a:rPr lang="en-US" altLang="zh-TW" sz="1800" spc="-5" dirty="0">
                          <a:latin typeface="+mn-lt"/>
                          <a:cs typeface="Arial"/>
                        </a:rPr>
                        <a:t>20</a:t>
                      </a:r>
                      <a:r>
                        <a:rPr lang="zh-TW" altLang="en-US" sz="1800" spc="-10" dirty="0">
                          <a:latin typeface="+mn-lt"/>
                          <a:cs typeface="Arial"/>
                        </a:rPr>
                        <a:t> </a:t>
                      </a:r>
                      <a:r>
                        <a:rPr lang="en-US" altLang="zh-TW" sz="1800" spc="10" dirty="0">
                          <a:latin typeface="+mn-lt"/>
                          <a:cs typeface="Arial"/>
                        </a:rPr>
                        <a:t>Jun</a:t>
                      </a:r>
                      <a:r>
                        <a:rPr lang="zh-TW" altLang="en-US" sz="1800" spc="-10" dirty="0">
                          <a:latin typeface="+mn-lt"/>
                          <a:cs typeface="Arial"/>
                        </a:rPr>
                        <a:t> </a:t>
                      </a:r>
                      <a:r>
                        <a:rPr lang="en-US" altLang="zh-TW" sz="1800" spc="-20" dirty="0">
                          <a:latin typeface="+mn-lt"/>
                          <a:cs typeface="Arial"/>
                        </a:rPr>
                        <a:t>2019)</a:t>
                      </a:r>
                      <a:endParaRPr lang="zh-TW" altLang="en-US" sz="1800" dirty="0">
                        <a:latin typeface="+mn-lt"/>
                        <a:cs typeface="Arial"/>
                      </a:endParaRPr>
                    </a:p>
                  </a:txBody>
                  <a:tcPr/>
                </a:tc>
                <a:extLst>
                  <a:ext uri="{0D108BD9-81ED-4DB2-BD59-A6C34878D82A}">
                    <a16:rowId xmlns:a16="http://schemas.microsoft.com/office/drawing/2014/main" val="3879377333"/>
                  </a:ext>
                </a:extLst>
              </a:tr>
            </a:tbl>
          </a:graphicData>
        </a:graphic>
      </p:graphicFrame>
      <p:graphicFrame>
        <p:nvGraphicFramePr>
          <p:cNvPr id="4" name="Table 4">
            <a:extLst>
              <a:ext uri="{FF2B5EF4-FFF2-40B4-BE49-F238E27FC236}">
                <a16:creationId xmlns:a16="http://schemas.microsoft.com/office/drawing/2014/main" id="{B9925A83-74F4-4510-B6B3-F50C0296A1C5}"/>
              </a:ext>
            </a:extLst>
          </p:cNvPr>
          <p:cNvGraphicFramePr>
            <a:graphicFrameLocks noGrp="1"/>
          </p:cNvGraphicFramePr>
          <p:nvPr>
            <p:extLst>
              <p:ext uri="{D42A27DB-BD31-4B8C-83A1-F6EECF244321}">
                <p14:modId xmlns:p14="http://schemas.microsoft.com/office/powerpoint/2010/main" val="18526346"/>
              </p:ext>
            </p:extLst>
          </p:nvPr>
        </p:nvGraphicFramePr>
        <p:xfrm>
          <a:off x="481124" y="1371881"/>
          <a:ext cx="3385023" cy="5100125"/>
        </p:xfrm>
        <a:graphic>
          <a:graphicData uri="http://schemas.openxmlformats.org/drawingml/2006/table">
            <a:tbl>
              <a:tblPr firstRow="1" bandRow="1">
                <a:tableStyleId>{21E4AEA4-8DFA-4A89-87EB-49C32662AFE0}</a:tableStyleId>
              </a:tblPr>
              <a:tblGrid>
                <a:gridCol w="3385023">
                  <a:extLst>
                    <a:ext uri="{9D8B030D-6E8A-4147-A177-3AD203B41FA5}">
                      <a16:colId xmlns:a16="http://schemas.microsoft.com/office/drawing/2014/main" val="3907680967"/>
                    </a:ext>
                  </a:extLst>
                </a:gridCol>
              </a:tblGrid>
              <a:tr h="672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TW" sz="1800" b="1" spc="85" dirty="0"/>
                        <a:t>Sustainable Backup Care</a:t>
                      </a:r>
                      <a:endParaRPr lang="zh-TW" altLang="en-US" sz="1800" dirty="0">
                        <a:latin typeface="+mn-lt"/>
                        <a:cs typeface="PMingLiU"/>
                      </a:endParaRPr>
                    </a:p>
                  </a:txBody>
                  <a:tcPr/>
                </a:tc>
                <a:extLst>
                  <a:ext uri="{0D108BD9-81ED-4DB2-BD59-A6C34878D82A}">
                    <a16:rowId xmlns:a16="http://schemas.microsoft.com/office/drawing/2014/main" val="1432918498"/>
                  </a:ext>
                </a:extLst>
              </a:tr>
              <a:tr h="4428074">
                <a:tc>
                  <a:txBody>
                    <a:bodyPr/>
                    <a:lstStyle/>
                    <a:p>
                      <a:pPr marL="12700" marR="5080">
                        <a:lnSpc>
                          <a:spcPct val="103899"/>
                        </a:lnSpc>
                        <a:spcBef>
                          <a:spcPts val="65"/>
                        </a:spcBef>
                      </a:pPr>
                      <a:r>
                        <a:rPr lang="en-GB" altLang="zh-TW" sz="1800" dirty="0"/>
                        <a:t>I have to go to Macau for a one-</a:t>
                      </a:r>
                      <a:r>
                        <a:rPr lang="en-GB" altLang="zh-TW" sz="1800" dirty="0" err="1"/>
                        <a:t>week“business</a:t>
                      </a:r>
                      <a:r>
                        <a:rPr lang="en-GB" altLang="zh-TW" sz="1800" dirty="0"/>
                        <a:t> trip”. My mother worries that I come along with my PA. Therefore, we paid an extra bed fee for her so she can take turns with my PA</a:t>
                      </a:r>
                      <a:r>
                        <a:rPr lang="zh-TW" altLang="en-US" sz="1800" dirty="0"/>
                        <a:t>。</a:t>
                      </a:r>
                      <a:r>
                        <a:rPr lang="en-GB" altLang="zh-TW" sz="1800" dirty="0"/>
                        <a:t>Every morning, I have to get up at 7am, she gets up to help me and assist my PA. She aims to relieve some caregiving tasks from my PA (</a:t>
                      </a:r>
                      <a:r>
                        <a:rPr lang="en-US" altLang="zh-TW" sz="1800" spc="-25" dirty="0"/>
                        <a:t>E. </a:t>
                      </a:r>
                      <a:r>
                        <a:rPr lang="en-US" altLang="zh-TW" sz="1800" dirty="0"/>
                        <a:t>M</a:t>
                      </a:r>
                      <a:r>
                        <a:rPr lang="en-US" altLang="zh-TW" sz="1800" spc="30" dirty="0"/>
                        <a:t>., </a:t>
                      </a:r>
                      <a:r>
                        <a:rPr lang="en-US" altLang="zh-TW" sz="1800" dirty="0"/>
                        <a:t>12</a:t>
                      </a:r>
                      <a:r>
                        <a:rPr lang="zh-TW" altLang="en-US" sz="1800" spc="5" dirty="0"/>
                        <a:t> </a:t>
                      </a:r>
                      <a:r>
                        <a:rPr lang="en-US" altLang="zh-TW" sz="1800" dirty="0"/>
                        <a:t>June</a:t>
                      </a:r>
                      <a:r>
                        <a:rPr lang="en-US" altLang="zh-TW" sz="1800" spc="10" dirty="0"/>
                        <a:t>; </a:t>
                      </a:r>
                      <a:r>
                        <a:rPr lang="en-US" altLang="zh-TW" sz="1800" spc="-20" dirty="0"/>
                        <a:t>2019)</a:t>
                      </a:r>
                      <a:endParaRPr lang="zh-TW" altLang="en-US" sz="1800" dirty="0">
                        <a:latin typeface="+mn-lt"/>
                        <a:cs typeface="Arial"/>
                      </a:endParaRPr>
                    </a:p>
                  </a:txBody>
                  <a:tcPr/>
                </a:tc>
                <a:extLst>
                  <a:ext uri="{0D108BD9-81ED-4DB2-BD59-A6C34878D82A}">
                    <a16:rowId xmlns:a16="http://schemas.microsoft.com/office/drawing/2014/main" val="1512726557"/>
                  </a:ext>
                </a:extLst>
              </a:tr>
            </a:tbl>
          </a:graphicData>
        </a:graphic>
      </p:graphicFrame>
    </p:spTree>
    <p:extLst>
      <p:ext uri="{BB962C8B-B14F-4D97-AF65-F5344CB8AC3E}">
        <p14:creationId xmlns:p14="http://schemas.microsoft.com/office/powerpoint/2010/main" val="3117632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5859419" y="634255"/>
            <a:ext cx="5838399" cy="830997"/>
          </a:xfrm>
          <a:prstGeom prst="rect">
            <a:avLst/>
          </a:prstGeom>
          <a:noFill/>
        </p:spPr>
        <p:txBody>
          <a:bodyPr wrap="square" rtlCol="0" anchor="ctr">
            <a:spAutoFit/>
          </a:bodyPr>
          <a:lstStyle/>
          <a:p>
            <a:r>
              <a:rPr lang="en-US" altLang="ko-KR" sz="4800" b="1" dirty="0">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rPr>
              <a:t>Discussion</a:t>
            </a:r>
            <a:endParaRPr lang="ko-KR" altLang="en-US" sz="4800" b="1" dirty="0">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endParaRPr>
          </a:p>
        </p:txBody>
      </p:sp>
      <p:sp>
        <p:nvSpPr>
          <p:cNvPr id="9" name="TextBox 8">
            <a:extLst>
              <a:ext uri="{FF2B5EF4-FFF2-40B4-BE49-F238E27FC236}">
                <a16:creationId xmlns:a16="http://schemas.microsoft.com/office/drawing/2014/main" id="{C062103B-F514-4BE9-B5B2-C13878D2FE7C}"/>
              </a:ext>
            </a:extLst>
          </p:cNvPr>
          <p:cNvSpPr txBox="1"/>
          <p:nvPr/>
        </p:nvSpPr>
        <p:spPr>
          <a:xfrm>
            <a:off x="5859419" y="1536174"/>
            <a:ext cx="5838399" cy="3785652"/>
          </a:xfrm>
          <a:prstGeom prst="rect">
            <a:avLst/>
          </a:prstGeom>
          <a:solidFill>
            <a:schemeClr val="bg1">
              <a:alpha val="74000"/>
            </a:schemeClr>
          </a:solidFill>
        </p:spPr>
        <p:txBody>
          <a:bodyPr wrap="square" rtlCol="0" anchor="ctr">
            <a:spAutoFit/>
          </a:bodyPr>
          <a:lstStyle>
            <a:defPPr>
              <a:defRPr lang="en-US"/>
            </a:defPPr>
            <a:lvl1pPr>
              <a:defRPr sz="4800" b="1">
                <a:gradFill flip="none" rotWithShape="1">
                  <a:gsLst>
                    <a:gs pos="0">
                      <a:schemeClr val="accent1"/>
                    </a:gs>
                    <a:gs pos="70000">
                      <a:schemeClr val="accent3"/>
                    </a:gs>
                    <a:gs pos="35000">
                      <a:schemeClr val="accent2"/>
                    </a:gs>
                    <a:gs pos="100000">
                      <a:schemeClr val="accent4"/>
                    </a:gs>
                  </a:gsLst>
                  <a:lin ang="0" scaled="1"/>
                  <a:tileRect/>
                </a:gradFill>
                <a:latin typeface="+mj-lt"/>
                <a:cs typeface="Arial" pitchFamily="34" charset="0"/>
              </a:defRPr>
            </a:lvl1pPr>
          </a:lstStyle>
          <a:p>
            <a:pPr marL="285750" indent="-285750">
              <a:buFont typeface="Wingdings" panose="05000000000000000000" pitchFamily="2" charset="2"/>
              <a:buChar char="Ø"/>
            </a:pPr>
            <a:r>
              <a:rPr lang="en-US" altLang="ko-KR" sz="2400" dirty="0">
                <a:latin typeface="+mn-lt"/>
              </a:rPr>
              <a:t>Intersectional identity of disabled caregivers are not being recognized</a:t>
            </a:r>
          </a:p>
          <a:p>
            <a:pPr marL="285750" indent="-285750">
              <a:buFont typeface="Wingdings" panose="05000000000000000000" pitchFamily="2" charset="2"/>
              <a:buChar char="Ø"/>
            </a:pPr>
            <a:r>
              <a:rPr lang="en-US" altLang="ko-KR" sz="2400" dirty="0">
                <a:latin typeface="+mn-lt"/>
              </a:rPr>
              <a:t>Disabled caregivers are lack…</a:t>
            </a:r>
          </a:p>
          <a:p>
            <a:pPr marL="285750" indent="-285750">
              <a:buFont typeface="Wingdings" panose="05000000000000000000" pitchFamily="2" charset="2"/>
              <a:buChar char="Ø"/>
            </a:pPr>
            <a:endParaRPr lang="en-US" altLang="ko-KR" sz="2400" dirty="0">
              <a:latin typeface="+mn-lt"/>
            </a:endParaRPr>
          </a:p>
          <a:p>
            <a:pPr marL="285750" indent="-285750">
              <a:buFont typeface="Wingdings" panose="05000000000000000000" pitchFamily="2" charset="2"/>
              <a:buChar char="Ø"/>
            </a:pPr>
            <a:endParaRPr lang="en-US" altLang="ko-KR" sz="2400" dirty="0">
              <a:latin typeface="+mn-lt"/>
            </a:endParaRPr>
          </a:p>
          <a:p>
            <a:pPr marL="285750" indent="-285750">
              <a:buFont typeface="Wingdings" panose="05000000000000000000" pitchFamily="2" charset="2"/>
              <a:buChar char="Ø"/>
            </a:pPr>
            <a:endParaRPr lang="en-US" altLang="ko-KR" sz="2400" dirty="0">
              <a:latin typeface="+mn-lt"/>
            </a:endParaRPr>
          </a:p>
          <a:p>
            <a:pPr marL="285750" indent="-285750">
              <a:buFont typeface="Wingdings" panose="05000000000000000000" pitchFamily="2" charset="2"/>
              <a:buChar char="Ø"/>
            </a:pPr>
            <a:endParaRPr lang="en-US" altLang="ko-KR" sz="2400" dirty="0">
              <a:latin typeface="+mn-lt"/>
            </a:endParaRPr>
          </a:p>
          <a:p>
            <a:pPr marL="285750" indent="-285750">
              <a:buFont typeface="Wingdings" panose="05000000000000000000" pitchFamily="2" charset="2"/>
              <a:buChar char="Ø"/>
            </a:pPr>
            <a:r>
              <a:rPr lang="en-US" altLang="ko-KR" sz="2400" dirty="0">
                <a:latin typeface="+mn-lt"/>
              </a:rPr>
              <a:t>Caregiving relationship is a co-living relationship – mutual support and respect in the power dynamic. </a:t>
            </a:r>
          </a:p>
        </p:txBody>
      </p:sp>
      <p:sp>
        <p:nvSpPr>
          <p:cNvPr id="10" name="TextBox 9">
            <a:extLst>
              <a:ext uri="{FF2B5EF4-FFF2-40B4-BE49-F238E27FC236}">
                <a16:creationId xmlns:a16="http://schemas.microsoft.com/office/drawing/2014/main" id="{7DC2B011-8A08-42D6-B27A-275ECD2F6DA4}"/>
              </a:ext>
            </a:extLst>
          </p:cNvPr>
          <p:cNvSpPr txBox="1"/>
          <p:nvPr/>
        </p:nvSpPr>
        <p:spPr>
          <a:xfrm>
            <a:off x="6445736" y="2828835"/>
            <a:ext cx="5175849" cy="1200329"/>
          </a:xfrm>
          <a:prstGeom prst="rect">
            <a:avLst/>
          </a:prstGeom>
          <a:noFill/>
        </p:spPr>
        <p:txBody>
          <a:bodyPr wrap="square">
            <a:spAutoFit/>
          </a:bodyPr>
          <a:lstStyle/>
          <a:p>
            <a:pPr marL="285750" indent="-285750">
              <a:buFont typeface="Wingdings" panose="05000000000000000000" pitchFamily="2" charset="2"/>
              <a:buChar char="Ø"/>
            </a:pPr>
            <a:r>
              <a:rPr lang="en-US" altLang="ko-KR" sz="2400" dirty="0">
                <a:latin typeface="+mn-lt"/>
              </a:rPr>
              <a:t>knowledge and skills as an effective caregiver.  </a:t>
            </a:r>
          </a:p>
          <a:p>
            <a:pPr marL="285750" indent="-285750">
              <a:buFont typeface="Wingdings" panose="05000000000000000000" pitchFamily="2" charset="2"/>
              <a:buChar char="Ø"/>
            </a:pPr>
            <a:r>
              <a:rPr lang="en-US" altLang="ko-KR" sz="2400" dirty="0">
                <a:latin typeface="+mn-lt"/>
              </a:rPr>
              <a:t>financial and social resources </a:t>
            </a:r>
            <a:endParaRPr lang="en-GB" sz="2400" dirty="0"/>
          </a:p>
        </p:txBody>
      </p:sp>
      <p:pic>
        <p:nvPicPr>
          <p:cNvPr id="3" name="Picture 2">
            <a:extLst>
              <a:ext uri="{FF2B5EF4-FFF2-40B4-BE49-F238E27FC236}">
                <a16:creationId xmlns:a16="http://schemas.microsoft.com/office/drawing/2014/main" id="{68E53D7D-82D6-DA6E-5A14-B2B5A4F67EB2}"/>
              </a:ext>
            </a:extLst>
          </p:cNvPr>
          <p:cNvPicPr>
            <a:picLocks noChangeAspect="1"/>
          </p:cNvPicPr>
          <p:nvPr/>
        </p:nvPicPr>
        <p:blipFill>
          <a:blip r:embed="rId2"/>
          <a:stretch>
            <a:fillRect/>
          </a:stretch>
        </p:blipFill>
        <p:spPr>
          <a:xfrm>
            <a:off x="797416" y="3687253"/>
            <a:ext cx="4132938" cy="2468450"/>
          </a:xfrm>
          <a:prstGeom prst="rect">
            <a:avLst/>
          </a:prstGeom>
        </p:spPr>
      </p:pic>
      <p:pic>
        <p:nvPicPr>
          <p:cNvPr id="1026" name="Picture 2" descr="No photo description available.">
            <a:extLst>
              <a:ext uri="{FF2B5EF4-FFF2-40B4-BE49-F238E27FC236}">
                <a16:creationId xmlns:a16="http://schemas.microsoft.com/office/drawing/2014/main" id="{2B2AB6CA-D1AD-698E-46CB-6C5857548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08" y="702297"/>
            <a:ext cx="4144753" cy="276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5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CF70B3-F9DA-487F-9567-CD37FF19F4DF}"/>
              </a:ext>
            </a:extLst>
          </p:cNvPr>
          <p:cNvSpPr/>
          <p:nvPr/>
        </p:nvSpPr>
        <p:spPr>
          <a:xfrm>
            <a:off x="615462" y="694592"/>
            <a:ext cx="6655776" cy="4413739"/>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EF86BF-6A24-45DC-8662-A6DC8555B39A}"/>
              </a:ext>
            </a:extLst>
          </p:cNvPr>
          <p:cNvSpPr txBox="1"/>
          <p:nvPr/>
        </p:nvSpPr>
        <p:spPr>
          <a:xfrm>
            <a:off x="8152732" y="1573112"/>
            <a:ext cx="2851966" cy="3970318"/>
          </a:xfrm>
          <a:prstGeom prst="rect">
            <a:avLst/>
          </a:prstGeom>
          <a:noFill/>
        </p:spPr>
        <p:txBody>
          <a:bodyPr wrap="square" rtlCol="0">
            <a:spAutoFit/>
          </a:bodyPr>
          <a:lstStyle/>
          <a:p>
            <a:r>
              <a:rPr lang="en-US" altLang="ko-KR" b="1" dirty="0">
                <a:solidFill>
                  <a:schemeClr val="bg1"/>
                </a:solidFill>
                <a:latin typeface="Cavolini" panose="03000502040302020204" pitchFamily="66" charset="0"/>
                <a:cs typeface="Cavolini" panose="03000502040302020204" pitchFamily="66" charset="0"/>
              </a:rPr>
              <a:t>I do not want to send my elderly mother to care home. Because when I was a child, my mother did not put me in an </a:t>
            </a:r>
            <a:r>
              <a:rPr lang="en-US" altLang="ko-KR" b="1" dirty="0" err="1">
                <a:solidFill>
                  <a:schemeClr val="bg1"/>
                </a:solidFill>
                <a:latin typeface="Cavolini" panose="03000502040302020204" pitchFamily="66" charset="0"/>
                <a:cs typeface="Cavolini" panose="03000502040302020204" pitchFamily="66" charset="0"/>
              </a:rPr>
              <a:t>insatitution</a:t>
            </a:r>
            <a:r>
              <a:rPr lang="en-US" altLang="ko-KR" b="1" dirty="0">
                <a:solidFill>
                  <a:schemeClr val="bg1"/>
                </a:solidFill>
                <a:latin typeface="Cavolini" panose="03000502040302020204" pitchFamily="66" charset="0"/>
                <a:cs typeface="Cavolini" panose="03000502040302020204" pitchFamily="66" charset="0"/>
              </a:rPr>
              <a:t>  due to my disability. For this reason, how can I send her to care home because she  is getting old?</a:t>
            </a:r>
            <a:br>
              <a:rPr lang="en-US" altLang="ko-KR" b="1" dirty="0">
                <a:solidFill>
                  <a:schemeClr val="bg1"/>
                </a:solidFill>
                <a:latin typeface="Cavolini" panose="03000502040302020204" pitchFamily="66" charset="0"/>
                <a:cs typeface="Cavolini" panose="03000502040302020204" pitchFamily="66" charset="0"/>
              </a:rPr>
            </a:br>
            <a:endParaRPr lang="en-US" altLang="ko-KR" b="1" dirty="0">
              <a:solidFill>
                <a:schemeClr val="bg1"/>
              </a:solidFill>
              <a:latin typeface="Cavolini" panose="03000502040302020204" pitchFamily="66" charset="0"/>
              <a:cs typeface="Cavolini" panose="03000502040302020204" pitchFamily="66" charset="0"/>
            </a:endParaRPr>
          </a:p>
          <a:p>
            <a:r>
              <a:rPr lang="en-US" altLang="ko-KR" b="1" dirty="0">
                <a:solidFill>
                  <a:schemeClr val="bg1"/>
                </a:solidFill>
                <a:latin typeface="Cavolini" panose="03000502040302020204" pitchFamily="66" charset="0"/>
                <a:cs typeface="Cavolini" panose="03000502040302020204" pitchFamily="66" charset="0"/>
              </a:rPr>
              <a:t>By </a:t>
            </a:r>
            <a:r>
              <a:rPr lang="nb-NO" altLang="ko-KR" b="1" dirty="0">
                <a:solidFill>
                  <a:schemeClr val="bg1"/>
                </a:solidFill>
                <a:latin typeface="Cavolini" panose="03000502040302020204" pitchFamily="66" charset="0"/>
                <a:cs typeface="Cavolini" panose="03000502040302020204" pitchFamily="66" charset="0"/>
              </a:rPr>
              <a:t>Participant S.Y.</a:t>
            </a:r>
            <a:endParaRPr lang="ko-KR" altLang="en-US" b="1" dirty="0">
              <a:solidFill>
                <a:schemeClr val="bg1"/>
              </a:solidFill>
              <a:latin typeface="Cavolini" panose="03000502040302020204" pitchFamily="66" charset="0"/>
              <a:cs typeface="Cavolini" panose="03000502040302020204" pitchFamily="66" charset="0"/>
            </a:endParaRPr>
          </a:p>
        </p:txBody>
      </p:sp>
      <p:sp>
        <p:nvSpPr>
          <p:cNvPr id="5" name="Freeform: Shape 4">
            <a:extLst>
              <a:ext uri="{FF2B5EF4-FFF2-40B4-BE49-F238E27FC236}">
                <a16:creationId xmlns:a16="http://schemas.microsoft.com/office/drawing/2014/main" id="{52ACEE57-9869-4D02-B126-1D6C5A9EFCBB}"/>
              </a:ext>
            </a:extLst>
          </p:cNvPr>
          <p:cNvSpPr/>
          <p:nvPr/>
        </p:nvSpPr>
        <p:spPr>
          <a:xfrm>
            <a:off x="8152732" y="855583"/>
            <a:ext cx="626611" cy="579529"/>
          </a:xfrm>
          <a:custGeom>
            <a:avLst/>
            <a:gdLst/>
            <a:ahLst/>
            <a:cxnLst/>
            <a:rect l="l" t="t" r="r" b="b"/>
            <a:pathLst>
              <a:path w="152069" h="140643">
                <a:moveTo>
                  <a:pt x="139177" y="0"/>
                </a:moveTo>
                <a:lnTo>
                  <a:pt x="152069" y="20510"/>
                </a:lnTo>
                <a:cubicBezTo>
                  <a:pt x="141326" y="25003"/>
                  <a:pt x="133415" y="31693"/>
                  <a:pt x="128336" y="40581"/>
                </a:cubicBezTo>
                <a:cubicBezTo>
                  <a:pt x="123257" y="49469"/>
                  <a:pt x="120425" y="62410"/>
                  <a:pt x="119839" y="79404"/>
                </a:cubicBezTo>
                <a:lnTo>
                  <a:pt x="147381" y="79404"/>
                </a:lnTo>
                <a:lnTo>
                  <a:pt x="147381" y="140643"/>
                </a:lnTo>
                <a:lnTo>
                  <a:pt x="90831" y="140643"/>
                </a:lnTo>
                <a:lnTo>
                  <a:pt x="90831" y="92297"/>
                </a:lnTo>
                <a:cubicBezTo>
                  <a:pt x="90831" y="66122"/>
                  <a:pt x="93957" y="47174"/>
                  <a:pt x="100207" y="35454"/>
                </a:cubicBezTo>
                <a:cubicBezTo>
                  <a:pt x="108412" y="19827"/>
                  <a:pt x="121401" y="8009"/>
                  <a:pt x="139177" y="0"/>
                </a:cubicBezTo>
                <a:close/>
                <a:moveTo>
                  <a:pt x="48345" y="0"/>
                </a:moveTo>
                <a:lnTo>
                  <a:pt x="61238" y="20510"/>
                </a:lnTo>
                <a:cubicBezTo>
                  <a:pt x="50494" y="25003"/>
                  <a:pt x="42583" y="31693"/>
                  <a:pt x="37504" y="40581"/>
                </a:cubicBezTo>
                <a:cubicBezTo>
                  <a:pt x="32425" y="49469"/>
                  <a:pt x="29593" y="62410"/>
                  <a:pt x="29007" y="79404"/>
                </a:cubicBezTo>
                <a:lnTo>
                  <a:pt x="56550" y="79404"/>
                </a:lnTo>
                <a:lnTo>
                  <a:pt x="56550" y="140643"/>
                </a:lnTo>
                <a:lnTo>
                  <a:pt x="0" y="140643"/>
                </a:lnTo>
                <a:lnTo>
                  <a:pt x="0" y="92297"/>
                </a:lnTo>
                <a:cubicBezTo>
                  <a:pt x="0" y="66122"/>
                  <a:pt x="3125" y="47174"/>
                  <a:pt x="9376" y="35454"/>
                </a:cubicBezTo>
                <a:cubicBezTo>
                  <a:pt x="17580" y="19827"/>
                  <a:pt x="30570" y="8009"/>
                  <a:pt x="4834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Freeform: Shape 6">
            <a:extLst>
              <a:ext uri="{FF2B5EF4-FFF2-40B4-BE49-F238E27FC236}">
                <a16:creationId xmlns:a16="http://schemas.microsoft.com/office/drawing/2014/main" id="{50CDEC43-83E2-468F-9B48-DFA965544E42}"/>
              </a:ext>
            </a:extLst>
          </p:cNvPr>
          <p:cNvSpPr/>
          <p:nvPr/>
        </p:nvSpPr>
        <p:spPr>
          <a:xfrm rot="10800000">
            <a:off x="10691392" y="5101901"/>
            <a:ext cx="626611" cy="579529"/>
          </a:xfrm>
          <a:custGeom>
            <a:avLst/>
            <a:gdLst/>
            <a:ahLst/>
            <a:cxnLst/>
            <a:rect l="l" t="t" r="r" b="b"/>
            <a:pathLst>
              <a:path w="152069" h="140643">
                <a:moveTo>
                  <a:pt x="139177" y="0"/>
                </a:moveTo>
                <a:lnTo>
                  <a:pt x="152069" y="20510"/>
                </a:lnTo>
                <a:cubicBezTo>
                  <a:pt x="141326" y="25003"/>
                  <a:pt x="133415" y="31693"/>
                  <a:pt x="128336" y="40581"/>
                </a:cubicBezTo>
                <a:cubicBezTo>
                  <a:pt x="123257" y="49469"/>
                  <a:pt x="120425" y="62410"/>
                  <a:pt x="119839" y="79404"/>
                </a:cubicBezTo>
                <a:lnTo>
                  <a:pt x="147381" y="79404"/>
                </a:lnTo>
                <a:lnTo>
                  <a:pt x="147381" y="140643"/>
                </a:lnTo>
                <a:lnTo>
                  <a:pt x="90831" y="140643"/>
                </a:lnTo>
                <a:lnTo>
                  <a:pt x="90831" y="92297"/>
                </a:lnTo>
                <a:cubicBezTo>
                  <a:pt x="90831" y="66122"/>
                  <a:pt x="93957" y="47174"/>
                  <a:pt x="100207" y="35454"/>
                </a:cubicBezTo>
                <a:cubicBezTo>
                  <a:pt x="108412" y="19827"/>
                  <a:pt x="121401" y="8009"/>
                  <a:pt x="139177" y="0"/>
                </a:cubicBezTo>
                <a:close/>
                <a:moveTo>
                  <a:pt x="48345" y="0"/>
                </a:moveTo>
                <a:lnTo>
                  <a:pt x="61238" y="20510"/>
                </a:lnTo>
                <a:cubicBezTo>
                  <a:pt x="50494" y="25003"/>
                  <a:pt x="42583" y="31693"/>
                  <a:pt x="37504" y="40581"/>
                </a:cubicBezTo>
                <a:cubicBezTo>
                  <a:pt x="32425" y="49469"/>
                  <a:pt x="29593" y="62410"/>
                  <a:pt x="29007" y="79404"/>
                </a:cubicBezTo>
                <a:lnTo>
                  <a:pt x="56550" y="79404"/>
                </a:lnTo>
                <a:lnTo>
                  <a:pt x="56550" y="140643"/>
                </a:lnTo>
                <a:lnTo>
                  <a:pt x="0" y="140643"/>
                </a:lnTo>
                <a:lnTo>
                  <a:pt x="0" y="92297"/>
                </a:lnTo>
                <a:cubicBezTo>
                  <a:pt x="0" y="66122"/>
                  <a:pt x="3125" y="47174"/>
                  <a:pt x="9376" y="35454"/>
                </a:cubicBezTo>
                <a:cubicBezTo>
                  <a:pt x="17580" y="19827"/>
                  <a:pt x="30570" y="8009"/>
                  <a:pt x="4834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34CC514-8162-40FF-A517-E61A86F9999C}"/>
              </a:ext>
            </a:extLst>
          </p:cNvPr>
          <p:cNvSpPr txBox="1"/>
          <p:nvPr/>
        </p:nvSpPr>
        <p:spPr>
          <a:xfrm>
            <a:off x="753221" y="855583"/>
            <a:ext cx="6126480" cy="4585871"/>
          </a:xfrm>
          <a:prstGeom prst="rect">
            <a:avLst/>
          </a:prstGeom>
          <a:noFill/>
          <a:effectLst/>
        </p:spPr>
        <p:txBody>
          <a:bodyPr wrap="square" rtlCol="0">
            <a:spAutoFit/>
          </a:bodyPr>
          <a:lstStyle/>
          <a:p>
            <a:pPr marL="285750" indent="-285750">
              <a:buFont typeface="Wingdings" panose="05000000000000000000" pitchFamily="2" charset="2"/>
              <a:buChar char="ü"/>
            </a:pPr>
            <a:r>
              <a:rPr lang="en-US" altLang="ko-KR" sz="2400" b="1" dirty="0">
                <a:solidFill>
                  <a:schemeClr val="bg1"/>
                </a:solidFill>
                <a:cs typeface="Arial" pitchFamily="34" charset="0"/>
              </a:rPr>
              <a:t>Recognition of disabled caregivers. Update Career’s policy and include welfare and support for disabled caregivers.</a:t>
            </a:r>
          </a:p>
          <a:p>
            <a:pPr marL="285750" indent="-285750">
              <a:buFont typeface="Wingdings" panose="05000000000000000000" pitchFamily="2" charset="2"/>
              <a:buChar char="ü"/>
            </a:pPr>
            <a:r>
              <a:rPr lang="en-US" altLang="ko-KR" sz="2400" b="1" dirty="0">
                <a:solidFill>
                  <a:schemeClr val="bg1"/>
                </a:solidFill>
                <a:cs typeface="Arial" pitchFamily="34" charset="0"/>
              </a:rPr>
              <a:t>Financial and technical support for disabled caregivers to equip proper assistive tools and </a:t>
            </a:r>
            <a:r>
              <a:rPr lang="en-US" altLang="ko-KR" sz="2400" b="1" dirty="0" err="1">
                <a:solidFill>
                  <a:schemeClr val="bg1"/>
                </a:solidFill>
                <a:cs typeface="Arial" pitchFamily="34" charset="0"/>
              </a:rPr>
              <a:t>kkowledge</a:t>
            </a:r>
            <a:r>
              <a:rPr lang="en-US" altLang="ko-KR" sz="2400" b="1" dirty="0">
                <a:solidFill>
                  <a:schemeClr val="bg1"/>
                </a:solidFill>
                <a:cs typeface="Arial" pitchFamily="34" charset="0"/>
              </a:rPr>
              <a:t> to play their roles as a caregiver.</a:t>
            </a:r>
          </a:p>
          <a:p>
            <a:pPr marL="285750" indent="-285750">
              <a:buFont typeface="Wingdings" panose="05000000000000000000" pitchFamily="2" charset="2"/>
              <a:buChar char="ü"/>
            </a:pPr>
            <a:r>
              <a:rPr lang="en-US" altLang="ko-KR" sz="2400" b="1" dirty="0">
                <a:solidFill>
                  <a:schemeClr val="bg1"/>
                </a:solidFill>
                <a:cs typeface="Arial" pitchFamily="34" charset="0"/>
              </a:rPr>
              <a:t>Tailor holistic assessment and support plan for disabled caregivers to ensure sustainability care in the community. </a:t>
            </a:r>
          </a:p>
          <a:p>
            <a:endParaRPr lang="en-US" altLang="ko-KR" sz="1400" b="1" dirty="0">
              <a:solidFill>
                <a:schemeClr val="bg1"/>
              </a:solidFill>
              <a:cs typeface="Arial" pitchFamily="34" charset="0"/>
            </a:endParaRPr>
          </a:p>
          <a:p>
            <a:endParaRPr lang="en-US" altLang="ko-KR" sz="1400" b="1" dirty="0">
              <a:solidFill>
                <a:schemeClr val="bg1"/>
              </a:solidFill>
              <a:cs typeface="Arial" pitchFamily="34" charset="0"/>
            </a:endParaRPr>
          </a:p>
        </p:txBody>
      </p:sp>
      <p:sp>
        <p:nvSpPr>
          <p:cNvPr id="13" name="TextBox 12">
            <a:extLst>
              <a:ext uri="{FF2B5EF4-FFF2-40B4-BE49-F238E27FC236}">
                <a16:creationId xmlns:a16="http://schemas.microsoft.com/office/drawing/2014/main" id="{A169B62C-8D49-41D2-8013-67079B65D4CD}"/>
              </a:ext>
            </a:extLst>
          </p:cNvPr>
          <p:cNvSpPr txBox="1"/>
          <p:nvPr/>
        </p:nvSpPr>
        <p:spPr>
          <a:xfrm>
            <a:off x="793434" y="5339261"/>
            <a:ext cx="8682827" cy="1015663"/>
          </a:xfrm>
          <a:prstGeom prst="rect">
            <a:avLst/>
          </a:prstGeom>
          <a:noFill/>
        </p:spPr>
        <p:txBody>
          <a:bodyPr wrap="square" rtlCol="0" anchor="ctr">
            <a:spAutoFit/>
          </a:bodyPr>
          <a:lstStyle/>
          <a:p>
            <a:r>
              <a:rPr lang="en-US" altLang="ko-KR" sz="6000" dirty="0">
                <a:solidFill>
                  <a:schemeClr val="bg1"/>
                </a:solidFill>
                <a:latin typeface="+mj-lt"/>
                <a:cs typeface="Arial" pitchFamily="34" charset="0"/>
              </a:rPr>
              <a:t>Recommendation</a:t>
            </a:r>
            <a:endParaRPr lang="ko-KR" altLang="en-US" sz="6000" dirty="0">
              <a:solidFill>
                <a:schemeClr val="bg1"/>
              </a:solidFill>
              <a:latin typeface="+mj-lt"/>
              <a:cs typeface="Arial" pitchFamily="34" charset="0"/>
            </a:endParaRPr>
          </a:p>
        </p:txBody>
      </p:sp>
    </p:spTree>
    <p:extLst>
      <p:ext uri="{BB962C8B-B14F-4D97-AF65-F5344CB8AC3E}">
        <p14:creationId xmlns:p14="http://schemas.microsoft.com/office/powerpoint/2010/main" val="689816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7F0B1E-E445-5113-E29A-7FD10CEDED0B}"/>
              </a:ext>
            </a:extLst>
          </p:cNvPr>
          <p:cNvSpPr>
            <a:spLocks noGrp="1"/>
          </p:cNvSpPr>
          <p:nvPr>
            <p:ph type="body" sz="quarter" idx="10"/>
          </p:nvPr>
        </p:nvSpPr>
        <p:spPr>
          <a:xfrm>
            <a:off x="4246043" y="2248146"/>
            <a:ext cx="3991282" cy="1920434"/>
          </a:xfrm>
        </p:spPr>
        <p:txBody>
          <a:bodyPr>
            <a:normAutofit/>
          </a:bodyPr>
          <a:lstStyle/>
          <a:p>
            <a:pPr>
              <a:lnSpc>
                <a:spcPct val="100000"/>
              </a:lnSpc>
              <a:spcBef>
                <a:spcPts val="0"/>
              </a:spcBef>
            </a:pPr>
            <a:r>
              <a:rPr lang="en-GB" sz="3600" dirty="0"/>
              <a:t>10+ </a:t>
            </a:r>
            <a:br>
              <a:rPr lang="en-GB" sz="3600" dirty="0"/>
            </a:br>
            <a:r>
              <a:rPr lang="en-GB" sz="3600" dirty="0"/>
              <a:t>Media Coverage</a:t>
            </a:r>
          </a:p>
        </p:txBody>
      </p:sp>
      <p:pic>
        <p:nvPicPr>
          <p:cNvPr id="5" name="Picture 4">
            <a:extLst>
              <a:ext uri="{FF2B5EF4-FFF2-40B4-BE49-F238E27FC236}">
                <a16:creationId xmlns:a16="http://schemas.microsoft.com/office/drawing/2014/main" id="{A8D226A9-3825-745E-B8A2-8E6F43F73B29}"/>
              </a:ext>
            </a:extLst>
          </p:cNvPr>
          <p:cNvPicPr>
            <a:picLocks noChangeAspect="1"/>
          </p:cNvPicPr>
          <p:nvPr/>
        </p:nvPicPr>
        <p:blipFill>
          <a:blip r:embed="rId2"/>
          <a:srcRect b="20737"/>
          <a:stretch/>
        </p:blipFill>
        <p:spPr>
          <a:xfrm>
            <a:off x="8180550" y="92307"/>
            <a:ext cx="3739807" cy="1984088"/>
          </a:xfrm>
          <a:prstGeom prst="rect">
            <a:avLst/>
          </a:prstGeom>
        </p:spPr>
      </p:pic>
      <p:pic>
        <p:nvPicPr>
          <p:cNvPr id="7" name="Picture 6">
            <a:extLst>
              <a:ext uri="{FF2B5EF4-FFF2-40B4-BE49-F238E27FC236}">
                <a16:creationId xmlns:a16="http://schemas.microsoft.com/office/drawing/2014/main" id="{07C7B3D8-4FD1-8902-2EE1-2B7DC9D6024E}"/>
              </a:ext>
            </a:extLst>
          </p:cNvPr>
          <p:cNvPicPr>
            <a:picLocks noChangeAspect="1"/>
          </p:cNvPicPr>
          <p:nvPr/>
        </p:nvPicPr>
        <p:blipFill>
          <a:blip r:embed="rId3"/>
          <a:srcRect l="1563" b="20268"/>
          <a:stretch/>
        </p:blipFill>
        <p:spPr>
          <a:xfrm>
            <a:off x="311235" y="4411744"/>
            <a:ext cx="3881428" cy="2075965"/>
          </a:xfrm>
          <a:prstGeom prst="rect">
            <a:avLst/>
          </a:prstGeom>
        </p:spPr>
      </p:pic>
      <p:pic>
        <p:nvPicPr>
          <p:cNvPr id="9" name="Picture 8">
            <a:extLst>
              <a:ext uri="{FF2B5EF4-FFF2-40B4-BE49-F238E27FC236}">
                <a16:creationId xmlns:a16="http://schemas.microsoft.com/office/drawing/2014/main" id="{997F3C2E-5C51-73B7-B8CE-01A74BA08FDB}"/>
              </a:ext>
            </a:extLst>
          </p:cNvPr>
          <p:cNvPicPr>
            <a:picLocks noChangeAspect="1"/>
          </p:cNvPicPr>
          <p:nvPr/>
        </p:nvPicPr>
        <p:blipFill>
          <a:blip r:embed="rId4"/>
          <a:srcRect r="-414" b="20516"/>
          <a:stretch/>
        </p:blipFill>
        <p:spPr>
          <a:xfrm>
            <a:off x="8209163" y="2337901"/>
            <a:ext cx="3729399" cy="1984088"/>
          </a:xfrm>
          <a:prstGeom prst="rect">
            <a:avLst/>
          </a:prstGeom>
        </p:spPr>
      </p:pic>
      <p:pic>
        <p:nvPicPr>
          <p:cNvPr id="11" name="Picture 10">
            <a:extLst>
              <a:ext uri="{FF2B5EF4-FFF2-40B4-BE49-F238E27FC236}">
                <a16:creationId xmlns:a16="http://schemas.microsoft.com/office/drawing/2014/main" id="{B5C37348-1D5D-521F-2C65-482E94B9E635}"/>
              </a:ext>
            </a:extLst>
          </p:cNvPr>
          <p:cNvPicPr>
            <a:picLocks noChangeAspect="1"/>
          </p:cNvPicPr>
          <p:nvPr/>
        </p:nvPicPr>
        <p:blipFill>
          <a:blip r:embed="rId5"/>
          <a:srcRect b="23233"/>
          <a:stretch/>
        </p:blipFill>
        <p:spPr>
          <a:xfrm>
            <a:off x="311235" y="124157"/>
            <a:ext cx="3839577" cy="1945297"/>
          </a:xfrm>
          <a:prstGeom prst="rect">
            <a:avLst/>
          </a:prstGeom>
        </p:spPr>
      </p:pic>
      <p:pic>
        <p:nvPicPr>
          <p:cNvPr id="13" name="Picture 12">
            <a:extLst>
              <a:ext uri="{FF2B5EF4-FFF2-40B4-BE49-F238E27FC236}">
                <a16:creationId xmlns:a16="http://schemas.microsoft.com/office/drawing/2014/main" id="{154F5256-9C35-3091-9697-ADBBE2E35243}"/>
              </a:ext>
            </a:extLst>
          </p:cNvPr>
          <p:cNvPicPr>
            <a:picLocks noChangeAspect="1"/>
          </p:cNvPicPr>
          <p:nvPr/>
        </p:nvPicPr>
        <p:blipFill>
          <a:blip r:embed="rId6"/>
          <a:srcRect l="-571" b="20145"/>
          <a:stretch/>
        </p:blipFill>
        <p:spPr>
          <a:xfrm>
            <a:off x="4357462" y="118438"/>
            <a:ext cx="3768444" cy="1984089"/>
          </a:xfrm>
          <a:prstGeom prst="rect">
            <a:avLst/>
          </a:prstGeom>
        </p:spPr>
      </p:pic>
      <p:pic>
        <p:nvPicPr>
          <p:cNvPr id="15" name="Picture 14">
            <a:extLst>
              <a:ext uri="{FF2B5EF4-FFF2-40B4-BE49-F238E27FC236}">
                <a16:creationId xmlns:a16="http://schemas.microsoft.com/office/drawing/2014/main" id="{C41A9203-EDC1-F7D9-1F4A-93F359535B56}"/>
              </a:ext>
            </a:extLst>
          </p:cNvPr>
          <p:cNvPicPr>
            <a:picLocks noChangeAspect="1"/>
          </p:cNvPicPr>
          <p:nvPr/>
        </p:nvPicPr>
        <p:blipFill>
          <a:blip r:embed="rId7"/>
          <a:srcRect r="-422" b="17634"/>
          <a:stretch/>
        </p:blipFill>
        <p:spPr>
          <a:xfrm>
            <a:off x="8125906" y="4411744"/>
            <a:ext cx="3895914" cy="2075965"/>
          </a:xfrm>
          <a:prstGeom prst="rect">
            <a:avLst/>
          </a:prstGeom>
        </p:spPr>
      </p:pic>
      <p:pic>
        <p:nvPicPr>
          <p:cNvPr id="19" name="Picture 18">
            <a:extLst>
              <a:ext uri="{FF2B5EF4-FFF2-40B4-BE49-F238E27FC236}">
                <a16:creationId xmlns:a16="http://schemas.microsoft.com/office/drawing/2014/main" id="{D09D4C17-F238-993B-EE44-990ADBB337BB}"/>
              </a:ext>
            </a:extLst>
          </p:cNvPr>
          <p:cNvPicPr>
            <a:picLocks noChangeAspect="1"/>
          </p:cNvPicPr>
          <p:nvPr/>
        </p:nvPicPr>
        <p:blipFill>
          <a:blip r:embed="rId8"/>
          <a:srcRect r="707" b="33151"/>
          <a:stretch/>
        </p:blipFill>
        <p:spPr>
          <a:xfrm>
            <a:off x="366920" y="2139979"/>
            <a:ext cx="3767704" cy="2201240"/>
          </a:xfrm>
          <a:prstGeom prst="rect">
            <a:avLst/>
          </a:prstGeom>
        </p:spPr>
      </p:pic>
      <p:pic>
        <p:nvPicPr>
          <p:cNvPr id="21" name="Picture 20">
            <a:extLst>
              <a:ext uri="{FF2B5EF4-FFF2-40B4-BE49-F238E27FC236}">
                <a16:creationId xmlns:a16="http://schemas.microsoft.com/office/drawing/2014/main" id="{346B8D62-590A-F28F-CA55-A3DB58BBBD2F}"/>
              </a:ext>
            </a:extLst>
          </p:cNvPr>
          <p:cNvPicPr>
            <a:picLocks noChangeAspect="1"/>
          </p:cNvPicPr>
          <p:nvPr/>
        </p:nvPicPr>
        <p:blipFill>
          <a:blip r:embed="rId9"/>
          <a:stretch>
            <a:fillRect/>
          </a:stretch>
        </p:blipFill>
        <p:spPr>
          <a:xfrm>
            <a:off x="4321823" y="4411744"/>
            <a:ext cx="3677515" cy="2083041"/>
          </a:xfrm>
          <a:prstGeom prst="rect">
            <a:avLst/>
          </a:prstGeom>
        </p:spPr>
      </p:pic>
    </p:spTree>
    <p:extLst>
      <p:ext uri="{BB962C8B-B14F-4D97-AF65-F5344CB8AC3E}">
        <p14:creationId xmlns:p14="http://schemas.microsoft.com/office/powerpoint/2010/main" val="3059576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BEC6D3-6CC0-2444-7CC4-EC4FE625B602}"/>
              </a:ext>
            </a:extLst>
          </p:cNvPr>
          <p:cNvSpPr txBox="1"/>
          <p:nvPr/>
        </p:nvSpPr>
        <p:spPr>
          <a:xfrm>
            <a:off x="7113181" y="535043"/>
            <a:ext cx="4827182" cy="5632311"/>
          </a:xfrm>
          <a:prstGeom prst="rect">
            <a:avLst/>
          </a:prstGeom>
          <a:noFill/>
        </p:spPr>
        <p:txBody>
          <a:bodyPr wrap="square">
            <a:spAutoFit/>
          </a:bodyPr>
          <a:lstStyle/>
          <a:p>
            <a:r>
              <a:rPr lang="en-GB" altLang="zh-TW" dirty="0">
                <a:solidFill>
                  <a:srgbClr val="404040"/>
                </a:solidFill>
                <a:latin typeface="Alegreya"/>
              </a:rPr>
              <a:t>The symposium was attended by a number of important disability rights movements, feminist movements, and social welfare organisations, including the Study Unit of the Labour and Welfare Bureau, the Hong Kong Council of Social Service, and 8 Social Services for Women and Disabled Community.</a:t>
            </a:r>
          </a:p>
          <a:p>
            <a:r>
              <a:rPr lang="en-GB" altLang="zh-TW" dirty="0">
                <a:solidFill>
                  <a:srgbClr val="404040"/>
                </a:solidFill>
                <a:latin typeface="Alegreya"/>
              </a:rPr>
              <a:t>
In September 2021, the EOC submitted its views on carer support and residential care services for persons with disabilities to the Legislative Council Panel on Welfare Services, putting forward several proposals to improve carer support. </a:t>
            </a:r>
            <a:br>
              <a:rPr lang="en-GB" altLang="zh-TW" dirty="0">
                <a:solidFill>
                  <a:srgbClr val="404040"/>
                </a:solidFill>
                <a:latin typeface="Alegreya"/>
              </a:rPr>
            </a:br>
            <a:br>
              <a:rPr lang="en-GB" altLang="zh-TW" dirty="0">
                <a:solidFill>
                  <a:srgbClr val="404040"/>
                </a:solidFill>
                <a:latin typeface="Alegreya"/>
              </a:rPr>
            </a:br>
            <a:r>
              <a:rPr lang="en-GB" altLang="zh-TW" b="1" dirty="0">
                <a:solidFill>
                  <a:srgbClr val="404040"/>
                </a:solidFill>
                <a:latin typeface="Alegreya"/>
              </a:rPr>
              <a:t>The recommendation is that the assessment of the suitability of a disabled carer should not be based on his/her physical disability. Their suitability and eligibility should be based on the ability to cover these caring duties, with or without assistance.</a:t>
            </a:r>
            <a:endParaRPr lang="en-GB" b="1" dirty="0"/>
          </a:p>
        </p:txBody>
      </p:sp>
      <p:pic>
        <p:nvPicPr>
          <p:cNvPr id="8" name="Picture 7">
            <a:extLst>
              <a:ext uri="{FF2B5EF4-FFF2-40B4-BE49-F238E27FC236}">
                <a16:creationId xmlns:a16="http://schemas.microsoft.com/office/drawing/2014/main" id="{32983B0D-F866-F8DD-29D6-632ECD17053D}"/>
              </a:ext>
            </a:extLst>
          </p:cNvPr>
          <p:cNvPicPr>
            <a:picLocks noChangeAspect="1"/>
          </p:cNvPicPr>
          <p:nvPr/>
        </p:nvPicPr>
        <p:blipFill>
          <a:blip r:embed="rId2"/>
          <a:srcRect b="35041"/>
          <a:stretch/>
        </p:blipFill>
        <p:spPr>
          <a:xfrm>
            <a:off x="251636" y="223282"/>
            <a:ext cx="6641997" cy="6103089"/>
          </a:xfrm>
          <a:prstGeom prst="rect">
            <a:avLst/>
          </a:prstGeom>
        </p:spPr>
      </p:pic>
    </p:spTree>
    <p:extLst>
      <p:ext uri="{BB962C8B-B14F-4D97-AF65-F5344CB8AC3E}">
        <p14:creationId xmlns:p14="http://schemas.microsoft.com/office/powerpoint/2010/main" val="311264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B610F6-887F-18E8-C347-24353F4FB2D4}"/>
              </a:ext>
            </a:extLst>
          </p:cNvPr>
          <p:cNvPicPr>
            <a:picLocks noChangeAspect="1"/>
          </p:cNvPicPr>
          <p:nvPr/>
        </p:nvPicPr>
        <p:blipFill>
          <a:blip r:embed="rId2"/>
          <a:stretch>
            <a:fillRect/>
          </a:stretch>
        </p:blipFill>
        <p:spPr>
          <a:xfrm>
            <a:off x="7775102" y="356999"/>
            <a:ext cx="3251609" cy="4599526"/>
          </a:xfrm>
          <a:prstGeom prst="rect">
            <a:avLst/>
          </a:prstGeom>
        </p:spPr>
      </p:pic>
      <p:pic>
        <p:nvPicPr>
          <p:cNvPr id="3074" name="Picture 2" descr="The Law Advice - News - Physically disabled person is not incapable of  giving Threats : Bombay High Court">
            <a:extLst>
              <a:ext uri="{FF2B5EF4-FFF2-40B4-BE49-F238E27FC236}">
                <a16:creationId xmlns:a16="http://schemas.microsoft.com/office/drawing/2014/main" id="{302627AB-797B-2D33-B213-32611300A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51" y="434496"/>
            <a:ext cx="7023065" cy="35115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F0F0C7-EDCB-A17D-4E74-EB8F04939F34}"/>
              </a:ext>
            </a:extLst>
          </p:cNvPr>
          <p:cNvSpPr txBox="1"/>
          <p:nvPr/>
        </p:nvSpPr>
        <p:spPr>
          <a:xfrm>
            <a:off x="7716715" y="5023673"/>
            <a:ext cx="4242673" cy="1477328"/>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DFKai-SB"/>
                <a:cs typeface="Calibri" panose="020F0502020204030204" pitchFamily="34" charset="0"/>
              </a:rPr>
              <a:t>Yau, C., Cheung, S., &amp; Wong C.Y. (2020). </a:t>
            </a:r>
            <a:r>
              <a:rPr lang="en-US" sz="1800" i="1" dirty="0">
                <a:solidFill>
                  <a:srgbClr val="000000"/>
                </a:solidFill>
                <a:effectLst/>
                <a:latin typeface="Calibri" panose="020F0502020204030204" pitchFamily="34" charset="0"/>
                <a:ea typeface="DFKai-SB"/>
                <a:cs typeface="Calibri" panose="020F0502020204030204" pitchFamily="34" charset="0"/>
              </a:rPr>
              <a:t>The PhotoVoice of Caregivers with Disabilities</a:t>
            </a:r>
            <a:r>
              <a:rPr lang="en-US" sz="1800" dirty="0">
                <a:solidFill>
                  <a:srgbClr val="000000"/>
                </a:solidFill>
                <a:effectLst/>
                <a:latin typeface="Calibri" panose="020F0502020204030204" pitchFamily="34" charset="0"/>
                <a:ea typeface="DFKai-SB"/>
                <a:cs typeface="Calibri" panose="020F0502020204030204" pitchFamily="34" charset="0"/>
              </a:rPr>
              <a:t>. Hong Kong: Association of Women with Disabilities Hong Kong. ISBN: </a:t>
            </a:r>
            <a:r>
              <a:rPr lang="en-US" sz="1800" dirty="0">
                <a:solidFill>
                  <a:srgbClr val="000000"/>
                </a:solidFill>
                <a:effectLst/>
                <a:latin typeface="Calibri" panose="020F0502020204030204" pitchFamily="34" charset="0"/>
                <a:ea typeface="DFKai-SB"/>
              </a:rPr>
              <a:t>978-988-75042-1-4</a:t>
            </a:r>
            <a:endParaRPr lang="en-GB" sz="1800" dirty="0">
              <a:solidFill>
                <a:srgbClr val="000000"/>
              </a:solidFill>
              <a:effectLst/>
              <a:latin typeface="Calibri" panose="020F0502020204030204" pitchFamily="34" charset="0"/>
              <a:ea typeface="DFKai-SB"/>
            </a:endParaRPr>
          </a:p>
        </p:txBody>
      </p:sp>
      <p:sp>
        <p:nvSpPr>
          <p:cNvPr id="14" name="TextBox 13">
            <a:extLst>
              <a:ext uri="{FF2B5EF4-FFF2-40B4-BE49-F238E27FC236}">
                <a16:creationId xmlns:a16="http://schemas.microsoft.com/office/drawing/2014/main" id="{83C6A334-8CE3-67AE-5903-EA2E12751AF7}"/>
              </a:ext>
            </a:extLst>
          </p:cNvPr>
          <p:cNvSpPr txBox="1"/>
          <p:nvPr/>
        </p:nvSpPr>
        <p:spPr>
          <a:xfrm>
            <a:off x="484351" y="3946456"/>
            <a:ext cx="6311333" cy="2554545"/>
          </a:xfrm>
          <a:prstGeom prst="rect">
            <a:avLst/>
          </a:prstGeom>
          <a:noFill/>
        </p:spPr>
        <p:txBody>
          <a:bodyPr wrap="square">
            <a:spAutoFit/>
          </a:bodyPr>
          <a:lstStyle/>
          <a:p>
            <a:pPr marL="466090" indent="-464820"/>
            <a:r>
              <a:rPr lang="en-GB" sz="1600" kern="0" dirty="0">
                <a:effectLst/>
                <a:latin typeface="Calibri" panose="020F0502020204030204" pitchFamily="34" charset="0"/>
                <a:ea typeface="PMingLiU" panose="02020500000000000000" pitchFamily="18" charset="-120"/>
                <a:cs typeface="Calibri" panose="020F0502020204030204" pitchFamily="34" charset="0"/>
              </a:rPr>
              <a:t>Yau, C. (2023). Gender-based Violence Against Women with Disabilities: Prevalence and Experience. In Zhang, W., </a:t>
            </a:r>
            <a:r>
              <a:rPr lang="en-GB" sz="1600" kern="0" dirty="0" err="1">
                <a:effectLst/>
                <a:latin typeface="Calibri" panose="020F0502020204030204" pitchFamily="34" charset="0"/>
                <a:ea typeface="PMingLiU" panose="02020500000000000000" pitchFamily="18" charset="-120"/>
                <a:cs typeface="Calibri" panose="020F0502020204030204" pitchFamily="34" charset="0"/>
              </a:rPr>
              <a:t>Bjørnstøl</a:t>
            </a:r>
            <a:r>
              <a:rPr lang="en-GB" sz="1600" kern="0" dirty="0">
                <a:effectLst/>
                <a:latin typeface="Calibri" panose="020F0502020204030204" pitchFamily="34" charset="0"/>
                <a:ea typeface="PMingLiU" panose="02020500000000000000" pitchFamily="18" charset="-120"/>
                <a:cs typeface="Calibri" panose="020F0502020204030204" pitchFamily="34" charset="0"/>
              </a:rPr>
              <a:t>, E., Peng, D., Wei, G., Liu, H. &amp; Liu, Y. (Eds.), </a:t>
            </a:r>
            <a:r>
              <a:rPr lang="en-GB" sz="1600" i="1" kern="0" dirty="0">
                <a:effectLst/>
                <a:latin typeface="Calibri" panose="020F0502020204030204" pitchFamily="34" charset="0"/>
                <a:ea typeface="PMingLiU" panose="02020500000000000000" pitchFamily="18" charset="-120"/>
                <a:cs typeface="Calibri" panose="020F0502020204030204" pitchFamily="34" charset="0"/>
              </a:rPr>
              <a:t>Disability, Sexuality and Gender in Asia</a:t>
            </a:r>
            <a:r>
              <a:rPr lang="en-GB" sz="1600" kern="0" dirty="0">
                <a:effectLst/>
                <a:latin typeface="Calibri" panose="020F0502020204030204" pitchFamily="34" charset="0"/>
                <a:ea typeface="PMingLiU" panose="02020500000000000000" pitchFamily="18" charset="-120"/>
                <a:cs typeface="Calibri" panose="020F0502020204030204" pitchFamily="34" charset="0"/>
              </a:rPr>
              <a:t>. UK: Routledge.</a:t>
            </a:r>
          </a:p>
          <a:p>
            <a:pPr marL="466090" indent="-464820"/>
            <a:r>
              <a:rPr lang="en-US" sz="1600" kern="100" dirty="0">
                <a:effectLst/>
                <a:latin typeface="Calibri" panose="020F0502020204030204" pitchFamily="34" charset="0"/>
                <a:cs typeface="Calibri" panose="020F0502020204030204" pitchFamily="34" charset="0"/>
              </a:rPr>
              <a:t>Yau, C. (2018). Prevalence of Violence and Trauma Against Chinese Female with Disabilities. Paper presented at the Conference on Disability, SOGIE and Equality in Asia, Japan.</a:t>
            </a:r>
            <a:endParaRPr lang="en-GB" sz="1600" kern="100" dirty="0">
              <a:effectLst/>
              <a:latin typeface="Calibri" panose="020F0502020204030204" pitchFamily="34" charset="0"/>
              <a:cs typeface="Calibri" panose="020F0502020204030204" pitchFamily="34" charset="0"/>
            </a:endParaRPr>
          </a:p>
          <a:p>
            <a:pPr marL="466090" indent="-464820"/>
            <a:r>
              <a:rPr lang="en-US" sz="1600" kern="100" dirty="0">
                <a:effectLst/>
                <a:latin typeface="Calibri" panose="020F0502020204030204" pitchFamily="34" charset="0"/>
                <a:cs typeface="Calibri" panose="020F0502020204030204" pitchFamily="34" charset="0"/>
              </a:rPr>
              <a:t>Yau, C. (2017). Case Study on Partner Violence Against Women with Physical Disabilities. Paper presented at the Conference on Disability &amp; Gender Equality in Asia, Korea.</a:t>
            </a:r>
            <a:endParaRPr lang="en-GB" sz="1800" kern="0" dirty="0">
              <a:effectLst/>
              <a:latin typeface="Calibri" panose="020F0502020204030204" pitchFamily="34" charset="0"/>
              <a:ea typeface="PMingLiU"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3450379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F6366E-C28B-29F8-CA77-3DB37A1EC152}"/>
              </a:ext>
            </a:extLst>
          </p:cNvPr>
          <p:cNvSpPr>
            <a:spLocks noGrp="1"/>
          </p:cNvSpPr>
          <p:nvPr>
            <p:ph type="body" sz="quarter" idx="10"/>
          </p:nvPr>
        </p:nvSpPr>
        <p:spPr>
          <a:xfrm>
            <a:off x="392976" y="474734"/>
            <a:ext cx="6209618" cy="1368975"/>
          </a:xfrm>
        </p:spPr>
        <p:txBody>
          <a:bodyPr>
            <a:normAutofit fontScale="40000" lnSpcReduction="20000"/>
          </a:bodyPr>
          <a:lstStyle/>
          <a:p>
            <a:r>
              <a:rPr lang="en-GB" sz="10100" b="1" dirty="0"/>
              <a:t>“Be a One-Day Queen” </a:t>
            </a:r>
          </a:p>
          <a:p>
            <a:r>
              <a:rPr lang="en-GB" dirty="0"/>
              <a:t>Collaboration with Business Lady Association</a:t>
            </a:r>
          </a:p>
        </p:txBody>
      </p:sp>
      <p:pic>
        <p:nvPicPr>
          <p:cNvPr id="2050" name="Picture 2" descr="輪椅使用者Angel: 我都想靚 &#10;wheelchair user Angel: My chance to shine">
            <a:extLst>
              <a:ext uri="{FF2B5EF4-FFF2-40B4-BE49-F238E27FC236}">
                <a16:creationId xmlns:a16="http://schemas.microsoft.com/office/drawing/2014/main" id="{05F26ACC-9DB0-ABFA-6B7D-41F6B2538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095" y="1843709"/>
            <a:ext cx="4903381" cy="4903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770FBD1-89B5-6BA0-AB86-41AC13DE7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771" y="3476762"/>
            <a:ext cx="5113408" cy="28762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photo description available.">
            <a:extLst>
              <a:ext uri="{FF2B5EF4-FFF2-40B4-BE49-F238E27FC236}">
                <a16:creationId xmlns:a16="http://schemas.microsoft.com/office/drawing/2014/main" id="{D36AF81F-9D27-66B6-B7E8-F7F30D2EF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771" y="22164"/>
            <a:ext cx="5113408" cy="340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0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0385C2A-DF73-3B2A-D8A6-2673A567728F}"/>
              </a:ext>
            </a:extLst>
          </p:cNvPr>
          <p:cNvPicPr>
            <a:picLocks noGrp="1" noChangeAspect="1"/>
          </p:cNvPicPr>
          <p:nvPr>
            <p:ph idx="1"/>
          </p:nvPr>
        </p:nvPicPr>
        <p:blipFill>
          <a:blip r:embed="rId2"/>
          <a:srcRect t="6561" r="2" b="9358"/>
          <a:stretch/>
        </p:blipFill>
        <p:spPr>
          <a:xfrm>
            <a:off x="-1" y="10"/>
            <a:ext cx="4587901" cy="6857990"/>
          </a:xfrm>
          <a:prstGeom prst="rect">
            <a:avLst/>
          </a:prstGeom>
        </p:spPr>
      </p:pic>
      <p:sp>
        <p:nvSpPr>
          <p:cNvPr id="15" name="Rectangle 14">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ADC78F-34CC-D8B7-D458-5CC7C0F6D37B}"/>
              </a:ext>
            </a:extLst>
          </p:cNvPr>
          <p:cNvSpPr>
            <a:spLocks noGrp="1"/>
          </p:cNvSpPr>
          <p:nvPr>
            <p:ph type="title"/>
          </p:nvPr>
        </p:nvSpPr>
        <p:spPr>
          <a:xfrm>
            <a:off x="4587899" y="96253"/>
            <a:ext cx="7520432" cy="5652116"/>
          </a:xfrm>
        </p:spPr>
        <p:txBody>
          <a:bodyPr vert="horz" lIns="0" tIns="0" rIns="0" bIns="0" rtlCol="0" anchor="b">
            <a:normAutofit/>
          </a:bodyPr>
          <a:lstStyle/>
          <a:p>
            <a:pPr algn="r"/>
            <a:r>
              <a:rPr lang="en-US" sz="2400" cap="none" spc="750" dirty="0">
                <a:solidFill>
                  <a:schemeClr val="bg1"/>
                </a:solidFill>
                <a:latin typeface="Calibri" panose="020F0502020204030204" pitchFamily="34" charset="0"/>
                <a:cs typeface="Calibri" panose="020F0502020204030204" pitchFamily="34" charset="0"/>
              </a:rPr>
              <a:t>A Question To Myself, </a:t>
            </a:r>
            <a:br>
              <a:rPr lang="en-US" sz="2400" cap="none" spc="750" dirty="0">
                <a:solidFill>
                  <a:schemeClr val="bg1"/>
                </a:solidFill>
                <a:latin typeface="Calibri" panose="020F0502020204030204" pitchFamily="34" charset="0"/>
                <a:cs typeface="Calibri" panose="020F0502020204030204" pitchFamily="34" charset="0"/>
              </a:rPr>
            </a:br>
            <a:r>
              <a:rPr lang="en-US" sz="2400" cap="none" spc="750" dirty="0">
                <a:solidFill>
                  <a:schemeClr val="bg1"/>
                </a:solidFill>
                <a:latin typeface="Calibri" panose="020F0502020204030204" pitchFamily="34" charset="0"/>
                <a:cs typeface="Calibri" panose="020F0502020204030204" pitchFamily="34" charset="0"/>
              </a:rPr>
              <a:t>As a Disabled Advocate,</a:t>
            </a:r>
            <a:br>
              <a:rPr lang="en-US" sz="2400" cap="none" spc="750" dirty="0">
                <a:solidFill>
                  <a:schemeClr val="bg1"/>
                </a:solidFill>
                <a:latin typeface="Calibri" panose="020F0502020204030204" pitchFamily="34" charset="0"/>
                <a:cs typeface="Calibri" panose="020F0502020204030204" pitchFamily="34" charset="0"/>
              </a:rPr>
            </a:br>
            <a:r>
              <a:rPr lang="en-US" sz="2400" cap="none" spc="750" dirty="0">
                <a:solidFill>
                  <a:schemeClr val="bg1"/>
                </a:solidFill>
                <a:latin typeface="Calibri" panose="020F0502020204030204" pitchFamily="34" charset="0"/>
                <a:cs typeface="Calibri" panose="020F0502020204030204" pitchFamily="34" charset="0"/>
              </a:rPr>
              <a:t>As a Research/Academics,</a:t>
            </a:r>
            <a:br>
              <a:rPr lang="en-US" sz="2400" cap="none" spc="750" dirty="0">
                <a:solidFill>
                  <a:schemeClr val="bg1"/>
                </a:solidFill>
                <a:latin typeface="Calibri" panose="020F0502020204030204" pitchFamily="34" charset="0"/>
                <a:cs typeface="Calibri" panose="020F0502020204030204" pitchFamily="34" charset="0"/>
              </a:rPr>
            </a:br>
            <a:br>
              <a:rPr lang="en-US" sz="2400" cap="none" spc="750" dirty="0">
                <a:solidFill>
                  <a:schemeClr val="bg1"/>
                </a:solidFill>
                <a:latin typeface="Calibri" panose="020F0502020204030204" pitchFamily="34" charset="0"/>
                <a:cs typeface="Calibri" panose="020F0502020204030204" pitchFamily="34" charset="0"/>
              </a:rPr>
            </a:br>
            <a:r>
              <a:rPr lang="en-US" sz="2400" cap="none" spc="750" dirty="0">
                <a:solidFill>
                  <a:schemeClr val="bg1"/>
                </a:solidFill>
                <a:latin typeface="Calibri" panose="020F0502020204030204" pitchFamily="34" charset="0"/>
                <a:cs typeface="Calibri" panose="020F0502020204030204" pitchFamily="34" charset="0"/>
              </a:rPr>
              <a:t>Am I reinforcing </a:t>
            </a:r>
            <a:br>
              <a:rPr lang="en-US" sz="2400" cap="none" spc="750" dirty="0">
                <a:solidFill>
                  <a:schemeClr val="bg1"/>
                </a:solidFill>
                <a:latin typeface="Calibri" panose="020F0502020204030204" pitchFamily="34" charset="0"/>
                <a:cs typeface="Calibri" panose="020F0502020204030204" pitchFamily="34" charset="0"/>
              </a:rPr>
            </a:br>
            <a:r>
              <a:rPr lang="en-US" sz="2400" cap="none" spc="750" dirty="0">
                <a:solidFill>
                  <a:schemeClr val="bg1"/>
                </a:solidFill>
                <a:latin typeface="Calibri" panose="020F0502020204030204" pitchFamily="34" charset="0"/>
                <a:cs typeface="Calibri" panose="020F0502020204030204" pitchFamily="34" charset="0"/>
              </a:rPr>
              <a:t>the oppressive norm against women with disability?</a:t>
            </a:r>
            <a:br>
              <a:rPr lang="en-US" sz="2400" cap="none" spc="750" dirty="0">
                <a:solidFill>
                  <a:schemeClr val="bg1"/>
                </a:solidFill>
                <a:latin typeface="Calibri" panose="020F0502020204030204" pitchFamily="34" charset="0"/>
                <a:cs typeface="Calibri" panose="020F0502020204030204" pitchFamily="34" charset="0"/>
              </a:rPr>
            </a:br>
            <a:br>
              <a:rPr lang="en-US" sz="2400" cap="none" spc="750" dirty="0">
                <a:solidFill>
                  <a:schemeClr val="bg1"/>
                </a:solidFill>
                <a:latin typeface="Calibri" panose="020F0502020204030204" pitchFamily="34" charset="0"/>
                <a:cs typeface="Calibri" panose="020F0502020204030204" pitchFamily="34" charset="0"/>
              </a:rPr>
            </a:br>
            <a:r>
              <a:rPr lang="en-US" sz="2400" cap="none" spc="750" dirty="0">
                <a:solidFill>
                  <a:schemeClr val="bg1"/>
                </a:solidFill>
                <a:latin typeface="Calibri" panose="020F0502020204030204" pitchFamily="34" charset="0"/>
                <a:cs typeface="Calibri" panose="020F0502020204030204" pitchFamily="34" charset="0"/>
              </a:rPr>
              <a:t>In some way, I am echoing with ableism and heteropatriarchy</a:t>
            </a:r>
            <a:br>
              <a:rPr lang="en-US" sz="2800" cap="none" spc="750" dirty="0">
                <a:solidFill>
                  <a:schemeClr val="bg1"/>
                </a:solidFill>
                <a:latin typeface="Calibri" panose="020F0502020204030204" pitchFamily="34" charset="0"/>
                <a:cs typeface="Calibri" panose="020F0502020204030204" pitchFamily="34" charset="0"/>
              </a:rPr>
            </a:br>
            <a:r>
              <a:rPr lang="en-US" sz="3200" cap="none" spc="750" dirty="0">
                <a:solidFill>
                  <a:schemeClr val="bg1"/>
                </a:solidFill>
                <a:latin typeface="Calibri" panose="020F0502020204030204" pitchFamily="34" charset="0"/>
                <a:cs typeface="Calibri" panose="020F0502020204030204" pitchFamily="34" charset="0"/>
              </a:rPr>
              <a:t> </a:t>
            </a:r>
          </a:p>
        </p:txBody>
      </p:sp>
      <p:sp>
        <p:nvSpPr>
          <p:cNvPr id="5" name="Title 1">
            <a:extLst>
              <a:ext uri="{FF2B5EF4-FFF2-40B4-BE49-F238E27FC236}">
                <a16:creationId xmlns:a16="http://schemas.microsoft.com/office/drawing/2014/main" id="{CEDE673D-007A-5D2C-4A2D-5A44A124F0D6}"/>
              </a:ext>
            </a:extLst>
          </p:cNvPr>
          <p:cNvSpPr txBox="1">
            <a:spLocks/>
          </p:cNvSpPr>
          <p:nvPr/>
        </p:nvSpPr>
        <p:spPr>
          <a:xfrm>
            <a:off x="4770444" y="5916369"/>
            <a:ext cx="7337887" cy="515914"/>
          </a:xfrm>
          <a:prstGeom prst="rect">
            <a:avLst/>
          </a:prstGeom>
        </p:spPr>
        <p:txBody>
          <a:bodyPr vert="horz" lIns="0" tIns="0" rIns="0" bIns="0" rtlCol="0" anchor="b">
            <a:normAutofit fontScale="90000"/>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GB" cap="none" dirty="0">
                <a:solidFill>
                  <a:schemeClr val="bg2"/>
                </a:solidFill>
              </a:rPr>
              <a:t>Search For The Resistance</a:t>
            </a:r>
          </a:p>
        </p:txBody>
      </p:sp>
    </p:spTree>
    <p:extLst>
      <p:ext uri="{BB962C8B-B14F-4D97-AF65-F5344CB8AC3E}">
        <p14:creationId xmlns:p14="http://schemas.microsoft.com/office/powerpoint/2010/main" val="147164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1237B8-4879-A6AE-075E-C46473754169}"/>
              </a:ext>
            </a:extLst>
          </p:cNvPr>
          <p:cNvSpPr txBox="1"/>
          <p:nvPr/>
        </p:nvSpPr>
        <p:spPr>
          <a:xfrm>
            <a:off x="4699869" y="699324"/>
            <a:ext cx="7012670" cy="5233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1800" b="1" kern="100" dirty="0">
                <a:effectLst/>
                <a:latin typeface="Calibri" panose="020F0502020204030204" pitchFamily="34" charset="0"/>
                <a:ea typeface="PMingLiU" panose="02020500000000000000" pitchFamily="18" charset="-120"/>
                <a:cs typeface="Calibri" panose="020F0502020204030204" pitchFamily="34" charset="0"/>
              </a:rPr>
              <a:t>I Crossed Half of China to Sleep with You</a:t>
            </a:r>
            <a:endParaRPr lang="en-GB" sz="1800" kern="100" dirty="0">
              <a:effectLst/>
              <a:latin typeface="Calibri" panose="020F0502020204030204" pitchFamily="34" charset="0"/>
              <a:ea typeface="PMingLiU" panose="02020500000000000000" pitchFamily="18" charset="-120"/>
              <a:cs typeface="Calibri" panose="020F0502020204030204" pitchFamily="34" charset="0"/>
            </a:endParaRP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Actually, to sleep with you or to be slept with is almost the same,</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nothing more than that the force of the collision of two bodies,</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nothing more than this force urges the flower to blossom,</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nothing more than this flourish makes us mistakenly think that </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life rebirth.  </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Across China, everything can happen. </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Volcanoes are erupting, rivers are drying up.</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Political prisoners and refugees being ignored.</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Deer and cranes are held at gun point.</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 </a:t>
            </a:r>
            <a:r>
              <a:rPr lang="en-GB" sz="1800" kern="100" dirty="0">
                <a:solidFill>
                  <a:schemeClr val="accent5"/>
                </a:solidFill>
                <a:effectLst/>
                <a:latin typeface="Calibri" panose="020F0502020204030204" pitchFamily="34" charset="0"/>
                <a:ea typeface="PMingLiU" panose="02020500000000000000" pitchFamily="18" charset="-120"/>
                <a:cs typeface="Calibri" panose="020F0502020204030204" pitchFamily="34" charset="0"/>
              </a:rPr>
              <a:t>I ran through bullets to sleep with you.</a:t>
            </a:r>
          </a:p>
          <a:p>
            <a:r>
              <a:rPr lang="en-GB" sz="1800" kern="100" dirty="0">
                <a:solidFill>
                  <a:schemeClr val="accent5"/>
                </a:solidFill>
                <a:effectLst/>
                <a:latin typeface="Calibri" panose="020F0502020204030204" pitchFamily="34" charset="0"/>
                <a:ea typeface="PMingLiU" panose="02020500000000000000" pitchFamily="18" charset="-120"/>
                <a:cs typeface="Calibri" panose="020F0502020204030204" pitchFamily="34" charset="0"/>
              </a:rPr>
              <a:t>I condensed innumerable nights into one dawn to sleep with you.</a:t>
            </a:r>
          </a:p>
          <a:p>
            <a:r>
              <a:rPr lang="en-GB" sz="1800" kern="100" dirty="0">
                <a:solidFill>
                  <a:schemeClr val="accent5"/>
                </a:solidFill>
                <a:effectLst/>
                <a:latin typeface="Calibri" panose="020F0502020204030204" pitchFamily="34" charset="0"/>
                <a:ea typeface="PMingLiU" panose="02020500000000000000" pitchFamily="18" charset="-120"/>
                <a:cs typeface="Calibri" panose="020F0502020204030204" pitchFamily="34" charset="0"/>
              </a:rPr>
              <a:t>I summoned the innumerable selves into one “self” to sleep with you. </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 Of course, sometimes the butterflies will lead me astray,</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Considering these compliments as spring showers,</a:t>
            </a:r>
          </a:p>
          <a:p>
            <a:r>
              <a:rPr lang="en-GB" sz="1800" kern="100" dirty="0">
                <a:effectLst/>
                <a:latin typeface="Calibri" panose="020F0502020204030204" pitchFamily="34" charset="0"/>
                <a:ea typeface="PMingLiU" panose="02020500000000000000" pitchFamily="18" charset="-120"/>
                <a:cs typeface="Calibri" panose="020F0502020204030204" pitchFamily="34" charset="0"/>
              </a:rPr>
              <a:t>Considering the village cluttered with narrow lanes as my hometown, </a:t>
            </a:r>
          </a:p>
          <a:p>
            <a:r>
              <a:rPr lang="en-GB" sz="1800" kern="100" dirty="0">
                <a:solidFill>
                  <a:schemeClr val="accent5"/>
                </a:solidFill>
                <a:effectLst/>
                <a:latin typeface="Calibri" panose="020F0502020204030204" pitchFamily="34" charset="0"/>
                <a:ea typeface="PMingLiU" panose="02020500000000000000" pitchFamily="18" charset="-120"/>
                <a:cs typeface="Calibri" panose="020F0502020204030204" pitchFamily="34" charset="0"/>
              </a:rPr>
              <a:t>and they are</a:t>
            </a:r>
          </a:p>
          <a:p>
            <a:r>
              <a:rPr lang="en-GB" sz="1800" kern="100" dirty="0">
                <a:solidFill>
                  <a:schemeClr val="accent5"/>
                </a:solidFill>
                <a:effectLst/>
                <a:latin typeface="Calibri" panose="020F0502020204030204" pitchFamily="34" charset="0"/>
                <a:ea typeface="PMingLiU" panose="02020500000000000000" pitchFamily="18" charset="-120"/>
                <a:cs typeface="Calibri" panose="020F0502020204030204" pitchFamily="34" charset="0"/>
              </a:rPr>
              <a:t>the indispensable reasons for me to sleep with you.</a:t>
            </a:r>
          </a:p>
        </p:txBody>
      </p:sp>
      <p:sp>
        <p:nvSpPr>
          <p:cNvPr id="11" name="TextBox 10">
            <a:extLst>
              <a:ext uri="{FF2B5EF4-FFF2-40B4-BE49-F238E27FC236}">
                <a16:creationId xmlns:a16="http://schemas.microsoft.com/office/drawing/2014/main" id="{E0D3978A-C150-9BAE-0902-A47128437C05}"/>
              </a:ext>
            </a:extLst>
          </p:cNvPr>
          <p:cNvSpPr txBox="1"/>
          <p:nvPr/>
        </p:nvSpPr>
        <p:spPr>
          <a:xfrm>
            <a:off x="380144" y="2333162"/>
            <a:ext cx="3164441" cy="707886"/>
          </a:xfrm>
          <a:prstGeom prst="rect">
            <a:avLst/>
          </a:prstGeom>
          <a:noFill/>
        </p:spPr>
        <p:txBody>
          <a:bodyPr wrap="square">
            <a:spAutoFit/>
          </a:bodyPr>
          <a:lstStyle/>
          <a:p>
            <a:r>
              <a:rPr lang="en-GB" sz="4000" b="1" i="0" dirty="0">
                <a:effectLst/>
                <a:latin typeface="Arial" panose="020B0604020202020204" pitchFamily="34" charset="0"/>
              </a:rPr>
              <a:t>Yu </a:t>
            </a:r>
            <a:r>
              <a:rPr lang="en-GB" sz="4000" b="1" i="0" dirty="0" err="1">
                <a:effectLst/>
                <a:latin typeface="Arial" panose="020B0604020202020204" pitchFamily="34" charset="0"/>
              </a:rPr>
              <a:t>Xiuhua</a:t>
            </a:r>
            <a:endParaRPr lang="en-GB" sz="4000" b="1" dirty="0"/>
          </a:p>
        </p:txBody>
      </p:sp>
      <p:sp>
        <p:nvSpPr>
          <p:cNvPr id="17" name="TextBox 16">
            <a:extLst>
              <a:ext uri="{FF2B5EF4-FFF2-40B4-BE49-F238E27FC236}">
                <a16:creationId xmlns:a16="http://schemas.microsoft.com/office/drawing/2014/main" id="{F013B32D-4230-9639-D853-04726E6ADD63}"/>
              </a:ext>
            </a:extLst>
          </p:cNvPr>
          <p:cNvSpPr txBox="1"/>
          <p:nvPr/>
        </p:nvSpPr>
        <p:spPr>
          <a:xfrm>
            <a:off x="380144" y="2969012"/>
            <a:ext cx="4027469" cy="3293209"/>
          </a:xfrm>
          <a:prstGeom prst="rect">
            <a:avLst/>
          </a:prstGeom>
          <a:noFill/>
        </p:spPr>
        <p:txBody>
          <a:bodyPr wrap="square">
            <a:spAutoFit/>
          </a:bodyPr>
          <a:lstStyle/>
          <a:p>
            <a:pPr algn="l"/>
            <a:r>
              <a:rPr lang="en-GB" sz="1600" b="0" i="0" dirty="0">
                <a:solidFill>
                  <a:srgbClr val="202122"/>
                </a:solidFill>
                <a:effectLst/>
                <a:latin typeface="Arial" panose="020B0604020202020204" pitchFamily="34" charset="0"/>
              </a:rPr>
              <a:t>A Chinese poet has cerebral palsy </a:t>
            </a:r>
          </a:p>
          <a:p>
            <a:pPr algn="l"/>
            <a:r>
              <a:rPr lang="en-GB" sz="1600" b="0" i="0" dirty="0">
                <a:solidFill>
                  <a:srgbClr val="202122"/>
                </a:solidFill>
                <a:effectLst/>
                <a:latin typeface="Arial" panose="020B0604020202020204" pitchFamily="34" charset="0"/>
              </a:rPr>
              <a:t>resulting in speech and mobility difficulties. In 1995, when Yu was 19, she entered an arranged marriage organised by her mother. </a:t>
            </a:r>
          </a:p>
          <a:p>
            <a:pPr algn="l"/>
            <a:endParaRPr lang="en-GB" sz="1600" b="0" i="0" dirty="0">
              <a:solidFill>
                <a:srgbClr val="202122"/>
              </a:solidFill>
              <a:effectLst/>
              <a:latin typeface="Arial" panose="020B0604020202020204" pitchFamily="34" charset="0"/>
            </a:endParaRPr>
          </a:p>
          <a:p>
            <a:pPr algn="l"/>
            <a:r>
              <a:rPr lang="en-GB" sz="1600" b="0" i="0" dirty="0">
                <a:solidFill>
                  <a:srgbClr val="202122"/>
                </a:solidFill>
                <a:effectLst/>
                <a:latin typeface="Arial" panose="020B0604020202020204" pitchFamily="34" charset="0"/>
              </a:rPr>
              <a:t>Yu </a:t>
            </a:r>
            <a:r>
              <a:rPr lang="en-GB" sz="1600" b="0" i="0" dirty="0" err="1">
                <a:solidFill>
                  <a:srgbClr val="202122"/>
                </a:solidFill>
                <a:effectLst/>
                <a:latin typeface="Arial" panose="020B0604020202020204" pitchFamily="34" charset="0"/>
              </a:rPr>
              <a:t>Xiuhua's</a:t>
            </a:r>
            <a:r>
              <a:rPr lang="en-GB" sz="1600" b="0" i="0" dirty="0">
                <a:solidFill>
                  <a:srgbClr val="202122"/>
                </a:solidFill>
                <a:effectLst/>
                <a:latin typeface="Arial" panose="020B0604020202020204" pitchFamily="34" charset="0"/>
              </a:rPr>
              <a:t> poetry includes themes of her love, affection, life sentiment, her disability and the closed village she cannot escape.</a:t>
            </a:r>
            <a:r>
              <a:rPr lang="en-GB" sz="1600" b="0" i="0" u="none" strike="noStrike" baseline="30000" dirty="0">
                <a:solidFill>
                  <a:srgbClr val="202122"/>
                </a:solidFill>
                <a:effectLst/>
                <a:latin typeface="Arial" panose="020B0604020202020204" pitchFamily="34" charset="0"/>
              </a:rPr>
              <a:t> </a:t>
            </a:r>
          </a:p>
          <a:p>
            <a:pPr algn="l"/>
            <a:r>
              <a:rPr lang="en-GB" sz="1600" b="0" i="0" dirty="0">
                <a:solidFill>
                  <a:srgbClr val="202122"/>
                </a:solidFill>
                <a:effectLst/>
                <a:latin typeface="Arial" panose="020B0604020202020204" pitchFamily="34" charset="0"/>
              </a:rPr>
              <a:t>She wrote many love poems. Her poems are filled with the complex meaning of love and the calling, the disillusionment of love and the realization. </a:t>
            </a:r>
          </a:p>
        </p:txBody>
      </p:sp>
      <p:pic>
        <p:nvPicPr>
          <p:cNvPr id="5122" name="Picture 2" descr="余秀华的诗30首，余秀华最好的十三首诗_爱八福">
            <a:extLst>
              <a:ext uri="{FF2B5EF4-FFF2-40B4-BE49-F238E27FC236}">
                <a16:creationId xmlns:a16="http://schemas.microsoft.com/office/drawing/2014/main" id="{94ECEB12-6D49-1223-2E1E-1528DB0D5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18" y="481147"/>
            <a:ext cx="285750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53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F98F2-8FD4-D8DD-021D-D30E0D634B44}"/>
              </a:ext>
            </a:extLst>
          </p:cNvPr>
          <p:cNvSpPr>
            <a:spLocks noGrp="1"/>
          </p:cNvSpPr>
          <p:nvPr>
            <p:ph idx="1"/>
          </p:nvPr>
        </p:nvSpPr>
        <p:spPr>
          <a:xfrm>
            <a:off x="354458" y="389318"/>
            <a:ext cx="6025794" cy="5428967"/>
          </a:xfrm>
        </p:spPr>
        <p:txBody>
          <a:bodyPr/>
          <a:lstStyle/>
          <a:p>
            <a:pPr marL="0" indent="0">
              <a:lnSpc>
                <a:spcPct val="100000"/>
              </a:lnSpc>
              <a:spcBef>
                <a:spcPts val="0"/>
              </a:spcBef>
              <a:buNone/>
            </a:pPr>
            <a:r>
              <a:rPr lang="en-GB" dirty="0"/>
              <a:t>Narrative project</a:t>
            </a:r>
          </a:p>
          <a:p>
            <a:pPr marL="0" indent="0">
              <a:lnSpc>
                <a:spcPct val="100000"/>
              </a:lnSpc>
              <a:spcBef>
                <a:spcPts val="0"/>
              </a:spcBef>
              <a:buNone/>
            </a:pPr>
            <a:r>
              <a:rPr lang="en-GB" sz="4000" b="1" dirty="0"/>
              <a:t>Sugar’s Erotica</a:t>
            </a:r>
          </a:p>
        </p:txBody>
      </p:sp>
      <p:pic>
        <p:nvPicPr>
          <p:cNvPr id="4" name="Picture 3">
            <a:extLst>
              <a:ext uri="{FF2B5EF4-FFF2-40B4-BE49-F238E27FC236}">
                <a16:creationId xmlns:a16="http://schemas.microsoft.com/office/drawing/2014/main" id="{9E7CF34F-FC12-905E-125E-5D3210EB1A99}"/>
              </a:ext>
            </a:extLst>
          </p:cNvPr>
          <p:cNvPicPr>
            <a:picLocks noChangeAspect="1"/>
          </p:cNvPicPr>
          <p:nvPr/>
        </p:nvPicPr>
        <p:blipFill>
          <a:blip r:embed="rId2"/>
          <a:srcRect l="33892" t="-605" b="1"/>
          <a:stretch/>
        </p:blipFill>
        <p:spPr>
          <a:xfrm>
            <a:off x="8191777" y="389318"/>
            <a:ext cx="3915954" cy="5959417"/>
          </a:xfrm>
          <a:prstGeom prst="rect">
            <a:avLst/>
          </a:prstGeom>
        </p:spPr>
      </p:pic>
      <p:pic>
        <p:nvPicPr>
          <p:cNvPr id="6146" name="Picture 2" descr="【殘疾性權 .下】影像衝破殘障的不安：傷疤像樹的年輪刻劃生活">
            <a:extLst>
              <a:ext uri="{FF2B5EF4-FFF2-40B4-BE49-F238E27FC236}">
                <a16:creationId xmlns:a16="http://schemas.microsoft.com/office/drawing/2014/main" id="{FFFEC864-214A-0C2A-CA3A-4DB241ABA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186" y="4243227"/>
            <a:ext cx="3710724" cy="1936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E0A022-7006-EB8E-D8EF-C38FC8DE2E51}"/>
              </a:ext>
            </a:extLst>
          </p:cNvPr>
          <p:cNvPicPr>
            <a:picLocks noChangeAspect="1"/>
          </p:cNvPicPr>
          <p:nvPr/>
        </p:nvPicPr>
        <p:blipFill rotWithShape="1">
          <a:blip r:embed="rId4"/>
          <a:srcRect r="1807" b="-1"/>
          <a:stretch/>
        </p:blipFill>
        <p:spPr>
          <a:xfrm>
            <a:off x="626744" y="1695234"/>
            <a:ext cx="3222967" cy="4022333"/>
          </a:xfrm>
          <a:prstGeom prst="rect">
            <a:avLst/>
          </a:prstGeom>
        </p:spPr>
      </p:pic>
      <p:pic>
        <p:nvPicPr>
          <p:cNvPr id="7" name="Picture 6">
            <a:extLst>
              <a:ext uri="{FF2B5EF4-FFF2-40B4-BE49-F238E27FC236}">
                <a16:creationId xmlns:a16="http://schemas.microsoft.com/office/drawing/2014/main" id="{140FA735-FC6E-946C-C3D1-E85C9CEB5987}"/>
              </a:ext>
            </a:extLst>
          </p:cNvPr>
          <p:cNvPicPr>
            <a:picLocks noChangeAspect="1"/>
          </p:cNvPicPr>
          <p:nvPr/>
        </p:nvPicPr>
        <p:blipFill rotWithShape="1">
          <a:blip r:embed="rId5"/>
          <a:srcRect t="26621" b="27508"/>
          <a:stretch/>
        </p:blipFill>
        <p:spPr>
          <a:xfrm>
            <a:off x="4404186" y="389318"/>
            <a:ext cx="3710725" cy="3646483"/>
          </a:xfrm>
          <a:prstGeom prst="rect">
            <a:avLst/>
          </a:prstGeom>
        </p:spPr>
      </p:pic>
    </p:spTree>
    <p:extLst>
      <p:ext uri="{BB962C8B-B14F-4D97-AF65-F5344CB8AC3E}">
        <p14:creationId xmlns:p14="http://schemas.microsoft.com/office/powerpoint/2010/main" val="234304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3C052E-4C35-5A44-3CE1-1F491AEA6237}"/>
              </a:ext>
            </a:extLst>
          </p:cNvPr>
          <p:cNvSpPr>
            <a:spLocks noGrp="1"/>
          </p:cNvSpPr>
          <p:nvPr>
            <p:ph idx="1"/>
          </p:nvPr>
        </p:nvSpPr>
        <p:spPr>
          <a:xfrm>
            <a:off x="975360" y="1523685"/>
            <a:ext cx="8053026" cy="3959352"/>
          </a:xfrm>
        </p:spPr>
        <p:txBody>
          <a:bodyPr/>
          <a:lstStyle/>
          <a:p>
            <a:pPr marL="0" indent="0">
              <a:buNone/>
            </a:pPr>
            <a:r>
              <a:rPr lang="en-GB" sz="2400" dirty="0"/>
              <a:t>As a disabled Chinese woman, </a:t>
            </a:r>
          </a:p>
          <a:p>
            <a:pPr marL="0" indent="0">
              <a:buNone/>
            </a:pPr>
            <a:r>
              <a:rPr lang="en-GB" sz="2400" dirty="0"/>
              <a:t>the social order dictates my failure to be a woman. </a:t>
            </a:r>
          </a:p>
          <a:p>
            <a:pPr marL="0" indent="0">
              <a:buNone/>
            </a:pPr>
            <a:r>
              <a:rPr lang="en-GB" sz="2400" dirty="0"/>
              <a:t>Therefore, my effort is not to become a “normal woman”.</a:t>
            </a:r>
          </a:p>
          <a:p>
            <a:pPr marL="0" indent="0">
              <a:buNone/>
            </a:pPr>
            <a:r>
              <a:rPr lang="en-GB" sz="2400" dirty="0"/>
              <a:t>My effort is to change the rules of the game,</a:t>
            </a:r>
          </a:p>
          <a:p>
            <a:pPr marL="0" indent="0">
              <a:buNone/>
            </a:pPr>
            <a:r>
              <a:rPr lang="en-GB" sz="2400" dirty="0"/>
              <a:t>because we are born to be “</a:t>
            </a:r>
            <a:r>
              <a:rPr lang="en-GB" sz="2400"/>
              <a:t>super women</a:t>
            </a:r>
            <a:r>
              <a:rPr lang="en-GB" sz="2400" dirty="0"/>
              <a:t>”. </a:t>
            </a:r>
          </a:p>
          <a:p>
            <a:pPr marL="0" indent="0">
              <a:buNone/>
            </a:pPr>
            <a:endParaRPr lang="en-GB" dirty="0"/>
          </a:p>
        </p:txBody>
      </p:sp>
    </p:spTree>
    <p:extLst>
      <p:ext uri="{BB962C8B-B14F-4D97-AF65-F5344CB8AC3E}">
        <p14:creationId xmlns:p14="http://schemas.microsoft.com/office/powerpoint/2010/main" val="95380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7C2458-2B46-815B-A76D-8032D4B7613E}"/>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321BB91-3961-94D3-4ABF-5ACF477D6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C248B-FB84-3E5C-A9EC-4F1DE24915D7}"/>
              </a:ext>
            </a:extLst>
          </p:cNvPr>
          <p:cNvSpPr>
            <a:spLocks noGrp="1"/>
          </p:cNvSpPr>
          <p:nvPr>
            <p:ph type="ctrTitle"/>
          </p:nvPr>
        </p:nvSpPr>
        <p:spPr>
          <a:xfrm>
            <a:off x="459598" y="2548377"/>
            <a:ext cx="7734693" cy="2916648"/>
          </a:xfrm>
        </p:spPr>
        <p:txBody>
          <a:bodyPr anchor="t">
            <a:normAutofit fontScale="90000"/>
          </a:bodyPr>
          <a:lstStyle/>
          <a:p>
            <a:pPr algn="l">
              <a:lnSpc>
                <a:spcPct val="90000"/>
              </a:lnSpc>
            </a:pPr>
            <a:r>
              <a:rPr lang="en-GB" sz="5400" cap="none" dirty="0">
                <a:latin typeface="Arial" panose="020B0604020202020204" pitchFamily="34" charset="0"/>
                <a:cs typeface="Arial" panose="020B0604020202020204" pitchFamily="34" charset="0"/>
              </a:rPr>
              <a:t>Intersections </a:t>
            </a:r>
            <a:br>
              <a:rPr lang="en-GB" sz="5400" cap="none" dirty="0">
                <a:latin typeface="Arial" panose="020B0604020202020204" pitchFamily="34" charset="0"/>
                <a:cs typeface="Arial" panose="020B0604020202020204" pitchFamily="34" charset="0"/>
              </a:rPr>
            </a:br>
            <a:r>
              <a:rPr lang="en-GB" sz="5400" cap="none" dirty="0">
                <a:latin typeface="Arial" panose="020B0604020202020204" pitchFamily="34" charset="0"/>
                <a:cs typeface="Arial" panose="020B0604020202020204" pitchFamily="34" charset="0"/>
              </a:rPr>
              <a:t>Of Disability </a:t>
            </a:r>
            <a:br>
              <a:rPr lang="en-GB" sz="5400" cap="none" dirty="0">
                <a:latin typeface="Arial" panose="020B0604020202020204" pitchFamily="34" charset="0"/>
                <a:cs typeface="Arial" panose="020B0604020202020204" pitchFamily="34" charset="0"/>
              </a:rPr>
            </a:br>
            <a:r>
              <a:rPr lang="en-GB" sz="5400" cap="none" dirty="0">
                <a:latin typeface="Arial" panose="020B0604020202020204" pitchFamily="34" charset="0"/>
                <a:cs typeface="Arial" panose="020B0604020202020204" pitchFamily="34" charset="0"/>
              </a:rPr>
              <a:t>In Sinophone </a:t>
            </a:r>
            <a:br>
              <a:rPr lang="en-GB" sz="5400" cap="none" dirty="0">
                <a:latin typeface="Arial" panose="020B0604020202020204" pitchFamily="34" charset="0"/>
                <a:cs typeface="Arial" panose="020B0604020202020204" pitchFamily="34" charset="0"/>
              </a:rPr>
            </a:br>
            <a:r>
              <a:rPr lang="en-GB" sz="5400" cap="none" dirty="0">
                <a:latin typeface="Arial" panose="020B0604020202020204" pitchFamily="34" charset="0"/>
                <a:cs typeface="Arial" panose="020B0604020202020204" pitchFamily="34" charset="0"/>
              </a:rPr>
              <a:t>Cultures</a:t>
            </a:r>
          </a:p>
        </p:txBody>
      </p:sp>
      <p:sp>
        <p:nvSpPr>
          <p:cNvPr id="39" name="Rectangle 38">
            <a:extLst>
              <a:ext uri="{FF2B5EF4-FFF2-40B4-BE49-F238E27FC236}">
                <a16:creationId xmlns:a16="http://schemas.microsoft.com/office/drawing/2014/main" id="{CD5540BC-E6FE-80C1-3D2E-24D770352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740756F-0BA0-B480-71B2-7382C59B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780B2F7-506F-A600-AE02-375FC075F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dress&#10;&#10;AI-generated content may be incorrect.">
            <a:extLst>
              <a:ext uri="{FF2B5EF4-FFF2-40B4-BE49-F238E27FC236}">
                <a16:creationId xmlns:a16="http://schemas.microsoft.com/office/drawing/2014/main" id="{39992696-9D8D-8174-01C4-21A4CBB79661}"/>
              </a:ext>
            </a:extLst>
          </p:cNvPr>
          <p:cNvPicPr>
            <a:picLocks noChangeAspect="1"/>
          </p:cNvPicPr>
          <p:nvPr/>
        </p:nvPicPr>
        <p:blipFill>
          <a:blip r:embed="rId2"/>
          <a:srcRect l="-1" r="665" b="17740"/>
          <a:stretch/>
        </p:blipFill>
        <p:spPr>
          <a:xfrm>
            <a:off x="6096000" y="687731"/>
            <a:ext cx="5445340" cy="548253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8" name="Picture 7">
            <a:extLst>
              <a:ext uri="{FF2B5EF4-FFF2-40B4-BE49-F238E27FC236}">
                <a16:creationId xmlns:a16="http://schemas.microsoft.com/office/drawing/2014/main" id="{9FE6AB9F-5A9B-9DCF-B246-C391A27716F8}"/>
              </a:ext>
            </a:extLst>
          </p:cNvPr>
          <p:cNvPicPr>
            <a:picLocks noChangeAspect="1"/>
          </p:cNvPicPr>
          <p:nvPr/>
        </p:nvPicPr>
        <p:blipFill>
          <a:blip r:embed="rId3"/>
          <a:stretch>
            <a:fillRect/>
          </a:stretch>
        </p:blipFill>
        <p:spPr>
          <a:xfrm>
            <a:off x="4304186" y="311306"/>
            <a:ext cx="1988704" cy="1988704"/>
          </a:xfrm>
          <a:prstGeom prst="rect">
            <a:avLst/>
          </a:prstGeom>
        </p:spPr>
      </p:pic>
      <p:pic>
        <p:nvPicPr>
          <p:cNvPr id="11" name="Picture 10">
            <a:extLst>
              <a:ext uri="{FF2B5EF4-FFF2-40B4-BE49-F238E27FC236}">
                <a16:creationId xmlns:a16="http://schemas.microsoft.com/office/drawing/2014/main" id="{9DD0D47B-641E-9A26-1F5E-535350AF7A64}"/>
              </a:ext>
            </a:extLst>
          </p:cNvPr>
          <p:cNvPicPr>
            <a:picLocks noChangeAspect="1"/>
          </p:cNvPicPr>
          <p:nvPr/>
        </p:nvPicPr>
        <p:blipFill>
          <a:blip r:embed="rId4"/>
          <a:stretch>
            <a:fillRect/>
          </a:stretch>
        </p:blipFill>
        <p:spPr>
          <a:xfrm>
            <a:off x="457200" y="439646"/>
            <a:ext cx="3927857" cy="1846354"/>
          </a:xfrm>
          <a:prstGeom prst="rect">
            <a:avLst/>
          </a:prstGeom>
        </p:spPr>
      </p:pic>
      <p:sp>
        <p:nvSpPr>
          <p:cNvPr id="15" name="Title 1">
            <a:extLst>
              <a:ext uri="{FF2B5EF4-FFF2-40B4-BE49-F238E27FC236}">
                <a16:creationId xmlns:a16="http://schemas.microsoft.com/office/drawing/2014/main" id="{391CB828-BDD5-C68D-6E47-61865812F752}"/>
              </a:ext>
            </a:extLst>
          </p:cNvPr>
          <p:cNvSpPr txBox="1">
            <a:spLocks/>
          </p:cNvSpPr>
          <p:nvPr/>
        </p:nvSpPr>
        <p:spPr>
          <a:xfrm>
            <a:off x="517710" y="5465025"/>
            <a:ext cx="7734693" cy="903169"/>
          </a:xfrm>
          <a:prstGeom prst="rect">
            <a:avLst/>
          </a:prstGeom>
        </p:spPr>
        <p:txBody>
          <a:bodyPr vert="horz" lIns="0" tIns="0" rIns="0" bIns="0" rtlCol="0" anchor="t">
            <a:normAutofit fontScale="90000" lnSpcReduction="10000"/>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pPr algn="l">
              <a:lnSpc>
                <a:spcPct val="120000"/>
              </a:lnSpc>
            </a:pPr>
            <a:r>
              <a:rPr lang="en-GB" sz="1400" cap="none" dirty="0">
                <a:latin typeface="Arial" panose="020B0604020202020204" pitchFamily="34" charset="0"/>
                <a:cs typeface="Arial" panose="020B0604020202020204" pitchFamily="34" charset="0"/>
              </a:rPr>
              <a:t>Dr Carmen Yau</a:t>
            </a:r>
          </a:p>
          <a:p>
            <a:pPr algn="l">
              <a:lnSpc>
                <a:spcPct val="120000"/>
              </a:lnSpc>
            </a:pPr>
            <a:r>
              <a:rPr lang="en-GB" sz="1400" b="0" cap="none" dirty="0">
                <a:latin typeface="Arial" panose="020B0604020202020204" pitchFamily="34" charset="0"/>
                <a:cs typeface="Arial" panose="020B0604020202020204" pitchFamily="34" charset="0"/>
              </a:rPr>
              <a:t>Lecturer In Social Work </a:t>
            </a:r>
            <a:br>
              <a:rPr lang="en-GB" sz="1400" b="0" cap="none" dirty="0">
                <a:latin typeface="Arial" panose="020B0604020202020204" pitchFamily="34" charset="0"/>
                <a:cs typeface="Arial" panose="020B0604020202020204" pitchFamily="34" charset="0"/>
              </a:rPr>
            </a:br>
            <a:r>
              <a:rPr lang="en-GB" sz="1400" b="0" cap="none" dirty="0">
                <a:latin typeface="Arial" panose="020B0604020202020204" pitchFamily="34" charset="0"/>
                <a:cs typeface="Arial" panose="020B0604020202020204" pitchFamily="34" charset="0"/>
              </a:rPr>
              <a:t>&amp; Lead Of Wellbeing Research Unit</a:t>
            </a:r>
          </a:p>
          <a:p>
            <a:pPr algn="l">
              <a:lnSpc>
                <a:spcPct val="120000"/>
              </a:lnSpc>
            </a:pPr>
            <a:r>
              <a:rPr lang="en-GB" sz="1400" b="0" cap="none" dirty="0">
                <a:latin typeface="Arial" panose="020B0604020202020204" pitchFamily="34" charset="0"/>
                <a:cs typeface="Arial" panose="020B0604020202020204" pitchFamily="34" charset="0"/>
              </a:rPr>
              <a:t>Goldsmiths, University Of London</a:t>
            </a:r>
          </a:p>
        </p:txBody>
      </p:sp>
      <p:sp>
        <p:nvSpPr>
          <p:cNvPr id="18" name="TextBox 17">
            <a:extLst>
              <a:ext uri="{FF2B5EF4-FFF2-40B4-BE49-F238E27FC236}">
                <a16:creationId xmlns:a16="http://schemas.microsoft.com/office/drawing/2014/main" id="{E9F2BE7E-9BE9-7901-155B-FB964BB55280}"/>
              </a:ext>
            </a:extLst>
          </p:cNvPr>
          <p:cNvSpPr txBox="1"/>
          <p:nvPr/>
        </p:nvSpPr>
        <p:spPr>
          <a:xfrm>
            <a:off x="10190374" y="6349583"/>
            <a:ext cx="1820651" cy="327077"/>
          </a:xfrm>
          <a:prstGeom prst="rect">
            <a:avLst/>
          </a:prstGeom>
          <a:noFill/>
        </p:spPr>
        <p:txBody>
          <a:bodyPr wrap="square">
            <a:spAutoFit/>
          </a:bodyPr>
          <a:lstStyle/>
          <a:p>
            <a:pPr algn="l">
              <a:lnSpc>
                <a:spcPct val="120000"/>
              </a:lnSpc>
            </a:pPr>
            <a:r>
              <a:rPr lang="en-GB" sz="1400" dirty="0">
                <a:solidFill>
                  <a:schemeClr val="bg1"/>
                </a:solidFill>
                <a:latin typeface="Arial" panose="020B0604020202020204" pitchFamily="34" charset="0"/>
                <a:cs typeface="Arial" panose="020B0604020202020204" pitchFamily="34" charset="0"/>
              </a:rPr>
              <a:t>AI-generated Image</a:t>
            </a:r>
            <a:endParaRPr lang="en-GB" sz="1400"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68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FAF8-610B-C766-ED73-5E5C60483FB9}"/>
              </a:ext>
            </a:extLst>
          </p:cNvPr>
          <p:cNvSpPr>
            <a:spLocks noGrp="1"/>
          </p:cNvSpPr>
          <p:nvPr>
            <p:ph type="title"/>
          </p:nvPr>
        </p:nvSpPr>
        <p:spPr/>
        <p:txBody>
          <a:bodyPr/>
          <a:lstStyle/>
          <a:p>
            <a:r>
              <a:rPr lang="en-GB" dirty="0"/>
              <a:t>About Carmen</a:t>
            </a:r>
          </a:p>
        </p:txBody>
      </p:sp>
      <p:sp>
        <p:nvSpPr>
          <p:cNvPr id="3" name="Content Placeholder 2">
            <a:extLst>
              <a:ext uri="{FF2B5EF4-FFF2-40B4-BE49-F238E27FC236}">
                <a16:creationId xmlns:a16="http://schemas.microsoft.com/office/drawing/2014/main" id="{C80ADAB7-B1FB-8A57-91DC-098BD571A64B}"/>
              </a:ext>
            </a:extLst>
          </p:cNvPr>
          <p:cNvSpPr>
            <a:spLocks noGrp="1"/>
          </p:cNvSpPr>
          <p:nvPr>
            <p:ph idx="1"/>
          </p:nvPr>
        </p:nvSpPr>
        <p:spPr/>
        <p:txBody>
          <a:bodyPr>
            <a:normAutofit fontScale="92500"/>
          </a:bodyPr>
          <a:lstStyle/>
          <a:p>
            <a:pPr marL="0" indent="0" algn="just">
              <a:buNone/>
            </a:pPr>
            <a:r>
              <a:rPr lang="en-GB" sz="2400" b="1" i="0" dirty="0">
                <a:solidFill>
                  <a:srgbClr val="6F7287"/>
                </a:solidFill>
                <a:effectLst/>
                <a:latin typeface="Neue Plak"/>
              </a:rPr>
              <a:t>Dr Carmen Yau</a:t>
            </a:r>
            <a:r>
              <a:rPr lang="en-GB" sz="2400" b="0" i="0" dirty="0">
                <a:solidFill>
                  <a:srgbClr val="6F7287"/>
                </a:solidFill>
                <a:effectLst/>
                <a:latin typeface="Neue Plak"/>
              </a:rPr>
              <a:t> is a full-time Lecturer in Social Work and the Lead of the Wellbeing Research Unit at the Goldsmiths, University of London. She is a certified sexuality educator. She is also a Mental Health First Aid Champion awarded by the MHFA England. Carmen is a multi-award-winning advocate in the community of the disabled. In 2024, she won the Disability 100 as the most influential disabled individual in the UK. In 2021, she was nominated for the UN Women’s Rise and Raise Others Award as an acknowledgement of achievements that she has made supporting and inspiring women and girls all over the world. In 2020, She was the third-place winner in Tatler’s Hot List of “Sixteen Women Fighting for Fairness in Asia”.</a:t>
            </a:r>
            <a:endParaRPr lang="en-GB" sz="2400" dirty="0"/>
          </a:p>
        </p:txBody>
      </p:sp>
    </p:spTree>
    <p:extLst>
      <p:ext uri="{BB962C8B-B14F-4D97-AF65-F5344CB8AC3E}">
        <p14:creationId xmlns:p14="http://schemas.microsoft.com/office/powerpoint/2010/main" val="153949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D6E1E7-D59D-86B8-C6D8-6CB78647E063}"/>
              </a:ext>
            </a:extLst>
          </p:cNvPr>
          <p:cNvSpPr>
            <a:spLocks noGrp="1"/>
          </p:cNvSpPr>
          <p:nvPr>
            <p:ph idx="1"/>
          </p:nvPr>
        </p:nvSpPr>
        <p:spPr>
          <a:xfrm>
            <a:off x="457202" y="1208171"/>
            <a:ext cx="4944977" cy="4499810"/>
          </a:xfrm>
        </p:spPr>
        <p:txBody>
          <a:bodyPr>
            <a:noAutofit/>
          </a:bodyPr>
          <a:lstStyle/>
          <a:p>
            <a:pPr marL="139697" indent="0">
              <a:lnSpc>
                <a:spcPct val="100000"/>
              </a:lnSpc>
              <a:spcBef>
                <a:spcPts val="0"/>
              </a:spcBef>
              <a:buNone/>
            </a:pPr>
            <a:r>
              <a:rPr lang="en-US" altLang="zh-HK" sz="3200" b="1" dirty="0">
                <a:latin typeface="Calibri" panose="020F0502020204030204" pitchFamily="34" charset="0"/>
                <a:cs typeface="Calibri" panose="020F0502020204030204" pitchFamily="34" charset="0"/>
              </a:rPr>
              <a:t>Violence Against Women is</a:t>
            </a:r>
            <a:br>
              <a:rPr lang="en-US" altLang="zh-HK" sz="3200" b="1" dirty="0">
                <a:latin typeface="Calibri" panose="020F0502020204030204" pitchFamily="34" charset="0"/>
                <a:cs typeface="Calibri" panose="020F0502020204030204" pitchFamily="34" charset="0"/>
              </a:rPr>
            </a:br>
            <a:r>
              <a:rPr lang="en-US" altLang="zh-HK" sz="2400" dirty="0">
                <a:latin typeface="Calibri" panose="020F0502020204030204" pitchFamily="34" charset="0"/>
                <a:cs typeface="Calibri" panose="020F0502020204030204" pitchFamily="34" charset="0"/>
              </a:rPr>
              <a:t>"any act of gender-based violence that results in, or is likely to result in, physical, sexual, or mental harm or suffering to women, including threats of such acts, coercion or arbitrary deprivation of liberty, whether occurring in public or in private life“ (World Health Organization, 2017) </a:t>
            </a:r>
            <a:endParaRPr lang="en-US" altLang="zh-HK" sz="2800" dirty="0">
              <a:latin typeface="Calibri" panose="020F0502020204030204" pitchFamily="34" charset="0"/>
              <a:cs typeface="Calibri" panose="020F0502020204030204" pitchFamily="34" charset="0"/>
            </a:endParaRPr>
          </a:p>
        </p:txBody>
      </p:sp>
      <p:pic>
        <p:nvPicPr>
          <p:cNvPr id="4098" name="Picture 2" descr="Violence against women in Europe - European Women's Lobby">
            <a:extLst>
              <a:ext uri="{FF2B5EF4-FFF2-40B4-BE49-F238E27FC236}">
                <a16:creationId xmlns:a16="http://schemas.microsoft.com/office/drawing/2014/main" id="{D8DF311F-ECF0-A549-CD50-950371B3C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385" y="1208171"/>
            <a:ext cx="60769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8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FCAF-B60C-FF21-51D6-C41FA1122AA7}"/>
              </a:ext>
            </a:extLst>
          </p:cNvPr>
          <p:cNvSpPr>
            <a:spLocks noGrp="1"/>
          </p:cNvSpPr>
          <p:nvPr>
            <p:ph type="title"/>
          </p:nvPr>
        </p:nvSpPr>
        <p:spPr>
          <a:xfrm>
            <a:off x="579121" y="528668"/>
            <a:ext cx="11033760" cy="1167786"/>
          </a:xfrm>
        </p:spPr>
        <p:txBody>
          <a:bodyPr/>
          <a:lstStyle/>
          <a:p>
            <a:r>
              <a:rPr lang="en-US" altLang="zh-HK" b="1" cap="none" dirty="0">
                <a:latin typeface="Calibri" panose="020F0502020204030204" pitchFamily="34" charset="0"/>
                <a:cs typeface="Calibri" panose="020F0502020204030204" pitchFamily="34" charset="0"/>
              </a:rPr>
              <a:t>Domestic Violence</a:t>
            </a:r>
            <a:br>
              <a:rPr lang="en-US" altLang="zh-HK" b="1" cap="none" dirty="0">
                <a:latin typeface="Calibri" panose="020F0502020204030204" pitchFamily="34" charset="0"/>
                <a:cs typeface="Calibri" panose="020F0502020204030204" pitchFamily="34" charset="0"/>
              </a:rPr>
            </a:br>
            <a:endParaRPr lang="en-GB" cap="none"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AA881F2-DE54-3840-8820-9982F4FA7F6F}"/>
              </a:ext>
            </a:extLst>
          </p:cNvPr>
          <p:cNvSpPr>
            <a:spLocks noGrp="1"/>
          </p:cNvSpPr>
          <p:nvPr>
            <p:ph idx="1"/>
          </p:nvPr>
        </p:nvSpPr>
        <p:spPr>
          <a:xfrm>
            <a:off x="579119" y="1544614"/>
            <a:ext cx="4991501" cy="4398986"/>
          </a:xfrm>
        </p:spPr>
        <p:txBody>
          <a:bodyPr>
            <a:normAutofit fontScale="92500" lnSpcReduction="10000"/>
          </a:bodyPr>
          <a:lstStyle/>
          <a:p>
            <a:pPr algn="l"/>
            <a:r>
              <a:rPr lang="en-GB" sz="3000" b="1" i="0" dirty="0">
                <a:solidFill>
                  <a:srgbClr val="3C4245"/>
                </a:solidFill>
                <a:effectLst/>
                <a:latin typeface="Calibri" panose="020F0502020204030204" pitchFamily="34" charset="0"/>
                <a:cs typeface="Calibri" panose="020F0502020204030204" pitchFamily="34" charset="0"/>
              </a:rPr>
              <a:t>Intimate partner violence</a:t>
            </a:r>
            <a:r>
              <a:rPr lang="en-GB" sz="3000" b="0" i="0" dirty="0">
                <a:solidFill>
                  <a:srgbClr val="3C4245"/>
                </a:solidFill>
                <a:effectLst/>
                <a:latin typeface="Calibri" panose="020F0502020204030204" pitchFamily="34" charset="0"/>
                <a:cs typeface="Calibri" panose="020F0502020204030204" pitchFamily="34" charset="0"/>
              </a:rPr>
              <a:t> </a:t>
            </a:r>
            <a:br>
              <a:rPr lang="en-GB" sz="3000" b="0" i="0" dirty="0">
                <a:solidFill>
                  <a:srgbClr val="3C4245"/>
                </a:solidFill>
                <a:effectLst/>
                <a:latin typeface="Calibri" panose="020F0502020204030204" pitchFamily="34" charset="0"/>
                <a:cs typeface="Calibri" panose="020F0502020204030204" pitchFamily="34" charset="0"/>
              </a:rPr>
            </a:br>
            <a:r>
              <a:rPr lang="en-GB" sz="3000" b="0" i="0" dirty="0">
                <a:solidFill>
                  <a:srgbClr val="3C4245"/>
                </a:solidFill>
                <a:effectLst/>
                <a:latin typeface="Calibri" panose="020F0502020204030204" pitchFamily="34" charset="0"/>
                <a:cs typeface="Calibri" panose="020F0502020204030204" pitchFamily="34" charset="0"/>
              </a:rPr>
              <a:t>refers to behaviour by an intimate partner or ex-partner that causes physical, sexual or psychological harm, including physical aggression, sexual coercion, psychological abuse and controlling behaviours.</a:t>
            </a:r>
            <a:br>
              <a:rPr lang="en-GB" sz="3000" b="0" i="0" dirty="0">
                <a:solidFill>
                  <a:srgbClr val="3C4245"/>
                </a:solidFill>
                <a:effectLst/>
                <a:latin typeface="Calibri" panose="020F0502020204030204" pitchFamily="34" charset="0"/>
                <a:cs typeface="Calibri" panose="020F0502020204030204" pitchFamily="34" charset="0"/>
              </a:rPr>
            </a:br>
            <a:r>
              <a:rPr lang="en-US" altLang="zh-HK" sz="2200" dirty="0">
                <a:solidFill>
                  <a:schemeClr val="tx1"/>
                </a:solidFill>
                <a:latin typeface="Calibri" panose="020F0502020204030204" pitchFamily="34" charset="0"/>
                <a:cs typeface="Calibri" panose="020F0502020204030204" pitchFamily="34" charset="0"/>
              </a:rPr>
              <a:t>(WHO, 2024)</a:t>
            </a:r>
            <a:endParaRPr lang="en-GB" sz="2200" i="0" dirty="0">
              <a:solidFill>
                <a:schemeClr val="tx1"/>
              </a:solidFill>
              <a:effectLst/>
              <a:latin typeface="Calibri" panose="020F0502020204030204" pitchFamily="34" charset="0"/>
              <a:cs typeface="Calibri" panose="020F0502020204030204" pitchFamily="34" charset="0"/>
            </a:endParaRPr>
          </a:p>
          <a:p>
            <a:pPr algn="l"/>
            <a:endParaRPr lang="en-GB" sz="3000" b="0" i="0" dirty="0">
              <a:solidFill>
                <a:srgbClr val="3C4245"/>
              </a:solidFill>
              <a:effectLst/>
              <a:latin typeface="Calibri" panose="020F0502020204030204" pitchFamily="34" charset="0"/>
              <a:cs typeface="Calibri" panose="020F0502020204030204" pitchFamily="34" charset="0"/>
            </a:endParaRPr>
          </a:p>
          <a:p>
            <a:endParaRPr lang="en-GB" dirty="0"/>
          </a:p>
        </p:txBody>
      </p:sp>
      <p:graphicFrame>
        <p:nvGraphicFramePr>
          <p:cNvPr id="17" name="图示 3">
            <a:extLst>
              <a:ext uri="{FF2B5EF4-FFF2-40B4-BE49-F238E27FC236}">
                <a16:creationId xmlns:a16="http://schemas.microsoft.com/office/drawing/2014/main" id="{7D414521-22F6-EFEA-AEB0-D2210DCA51BA}"/>
              </a:ext>
            </a:extLst>
          </p:cNvPr>
          <p:cNvGraphicFramePr/>
          <p:nvPr>
            <p:extLst>
              <p:ext uri="{D42A27DB-BD31-4B8C-83A1-F6EECF244321}">
                <p14:modId xmlns:p14="http://schemas.microsoft.com/office/powerpoint/2010/main" val="977836797"/>
              </p:ext>
            </p:extLst>
          </p:nvPr>
        </p:nvGraphicFramePr>
        <p:xfrm>
          <a:off x="5303520" y="795528"/>
          <a:ext cx="6716539" cy="5533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138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C7EE32-806E-CF64-12B9-59053DAB4EFE}"/>
              </a:ext>
            </a:extLst>
          </p:cNvPr>
          <p:cNvGrpSpPr/>
          <p:nvPr/>
        </p:nvGrpSpPr>
        <p:grpSpPr>
          <a:xfrm>
            <a:off x="6321414" y="481263"/>
            <a:ext cx="5657286" cy="5907505"/>
            <a:chOff x="4178446" y="949761"/>
            <a:chExt cx="4719880" cy="3566078"/>
          </a:xfrm>
          <a:solidFill>
            <a:schemeClr val="accent6">
              <a:lumMod val="40000"/>
              <a:lumOff val="60000"/>
            </a:schemeClr>
          </a:solidFill>
        </p:grpSpPr>
        <p:sp>
          <p:nvSpPr>
            <p:cNvPr id="8" name="Freeform: Shape 7">
              <a:extLst>
                <a:ext uri="{FF2B5EF4-FFF2-40B4-BE49-F238E27FC236}">
                  <a16:creationId xmlns:a16="http://schemas.microsoft.com/office/drawing/2014/main" id="{FF2E6DAF-3749-2FFF-554D-C815D285185F}"/>
                </a:ext>
              </a:extLst>
            </p:cNvPr>
            <p:cNvSpPr/>
            <p:nvPr/>
          </p:nvSpPr>
          <p:spPr>
            <a:xfrm>
              <a:off x="4178446" y="1012444"/>
              <a:ext cx="2022990" cy="927755"/>
            </a:xfrm>
            <a:custGeom>
              <a:avLst/>
              <a:gdLst>
                <a:gd name="connsiteX0" fmla="*/ 0 w 2022990"/>
                <a:gd name="connsiteY0" fmla="*/ 154629 h 927755"/>
                <a:gd name="connsiteX1" fmla="*/ 154629 w 2022990"/>
                <a:gd name="connsiteY1" fmla="*/ 0 h 927755"/>
                <a:gd name="connsiteX2" fmla="*/ 1868361 w 2022990"/>
                <a:gd name="connsiteY2" fmla="*/ 0 h 927755"/>
                <a:gd name="connsiteX3" fmla="*/ 2022990 w 2022990"/>
                <a:gd name="connsiteY3" fmla="*/ 154629 h 927755"/>
                <a:gd name="connsiteX4" fmla="*/ 2022990 w 2022990"/>
                <a:gd name="connsiteY4" fmla="*/ 773126 h 927755"/>
                <a:gd name="connsiteX5" fmla="*/ 1868361 w 2022990"/>
                <a:gd name="connsiteY5" fmla="*/ 927755 h 927755"/>
                <a:gd name="connsiteX6" fmla="*/ 154629 w 2022990"/>
                <a:gd name="connsiteY6" fmla="*/ 927755 h 927755"/>
                <a:gd name="connsiteX7" fmla="*/ 0 w 2022990"/>
                <a:gd name="connsiteY7" fmla="*/ 773126 h 927755"/>
                <a:gd name="connsiteX8" fmla="*/ 0 w 2022990"/>
                <a:gd name="connsiteY8" fmla="*/ 154629 h 92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990" h="927755">
                  <a:moveTo>
                    <a:pt x="0" y="154629"/>
                  </a:moveTo>
                  <a:cubicBezTo>
                    <a:pt x="0" y="69230"/>
                    <a:pt x="69230" y="0"/>
                    <a:pt x="154629" y="0"/>
                  </a:cubicBezTo>
                  <a:lnTo>
                    <a:pt x="1868361" y="0"/>
                  </a:lnTo>
                  <a:cubicBezTo>
                    <a:pt x="1953760" y="0"/>
                    <a:pt x="2022990" y="69230"/>
                    <a:pt x="2022990" y="154629"/>
                  </a:cubicBezTo>
                  <a:lnTo>
                    <a:pt x="2022990" y="773126"/>
                  </a:lnTo>
                  <a:cubicBezTo>
                    <a:pt x="2022990" y="858525"/>
                    <a:pt x="1953760" y="927755"/>
                    <a:pt x="1868361" y="927755"/>
                  </a:cubicBezTo>
                  <a:lnTo>
                    <a:pt x="154629" y="927755"/>
                  </a:lnTo>
                  <a:cubicBezTo>
                    <a:pt x="69230" y="927755"/>
                    <a:pt x="0" y="858525"/>
                    <a:pt x="0" y="773126"/>
                  </a:cubicBezTo>
                  <a:lnTo>
                    <a:pt x="0" y="154629"/>
                  </a:lnTo>
                  <a:close/>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85929" tIns="85929" rIns="85929" bIns="85929" numCol="1" spcCol="1270" anchor="ctr" anchorCtr="0">
              <a:noAutofit/>
            </a:bodyPr>
            <a:lstStyle/>
            <a:p>
              <a:pPr marL="0" lvl="0" indent="0" algn="ctr" defTabSz="711200">
                <a:lnSpc>
                  <a:spcPct val="90000"/>
                </a:lnSpc>
                <a:spcBef>
                  <a:spcPct val="0"/>
                </a:spcBef>
                <a:spcAft>
                  <a:spcPct val="35000"/>
                </a:spcAft>
                <a:buNone/>
              </a:pPr>
              <a:r>
                <a:rPr lang="en-US" altLang="zh-HK" sz="2400" b="1" kern="1200" dirty="0">
                  <a:solidFill>
                    <a:srgbClr val="7030A0"/>
                  </a:solidFill>
                  <a:latin typeface="Calibri" panose="020F0502020204030204" pitchFamily="34" charset="0"/>
                  <a:cs typeface="Calibri" panose="020F0502020204030204" pitchFamily="34" charset="0"/>
                </a:rPr>
                <a:t>Sexual Violence Against </a:t>
              </a:r>
              <a:r>
                <a:rPr lang="en-US" altLang="zh-HK" sz="2400" b="1" kern="1200" dirty="0" err="1">
                  <a:solidFill>
                    <a:srgbClr val="7030A0"/>
                  </a:solidFill>
                  <a:latin typeface="Calibri" panose="020F0502020204030204" pitchFamily="34" charset="0"/>
                  <a:cs typeface="Calibri" panose="020F0502020204030204" pitchFamily="34" charset="0"/>
                </a:rPr>
                <a:t>WwD</a:t>
              </a:r>
              <a:endParaRPr lang="zh-HK" altLang="en-US" sz="2400" b="1" kern="1200" dirty="0">
                <a:solidFill>
                  <a:srgbClr val="7030A0"/>
                </a:solidFill>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563CA9A0-E959-0D14-64A9-B6909C42F370}"/>
                </a:ext>
              </a:extLst>
            </p:cNvPr>
            <p:cNvSpPr/>
            <p:nvPr/>
          </p:nvSpPr>
          <p:spPr>
            <a:xfrm rot="5462891">
              <a:off x="4703241" y="2409743"/>
              <a:ext cx="939244" cy="0"/>
            </a:xfrm>
            <a:custGeom>
              <a:avLst/>
              <a:gdLst/>
              <a:ahLst/>
              <a:cxnLst/>
              <a:rect l="0" t="0" r="0" b="0"/>
              <a:pathLst>
                <a:path>
                  <a:moveTo>
                    <a:pt x="0" y="0"/>
                  </a:moveTo>
                  <a:lnTo>
                    <a:pt x="939244" y="0"/>
                  </a:lnTo>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a:lstStyle/>
            <a:p>
              <a:endParaRPr lang="en-GB" sz="2800">
                <a:latin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CF573617-9BE4-FE5C-13A2-4D06F94D422E}"/>
                </a:ext>
              </a:extLst>
            </p:cNvPr>
            <p:cNvSpPr/>
            <p:nvPr/>
          </p:nvSpPr>
          <p:spPr>
            <a:xfrm>
              <a:off x="4346677" y="2879287"/>
              <a:ext cx="1620910" cy="780488"/>
            </a:xfrm>
            <a:custGeom>
              <a:avLst/>
              <a:gdLst>
                <a:gd name="connsiteX0" fmla="*/ 0 w 1620910"/>
                <a:gd name="connsiteY0" fmla="*/ 130084 h 780488"/>
                <a:gd name="connsiteX1" fmla="*/ 130084 w 1620910"/>
                <a:gd name="connsiteY1" fmla="*/ 0 h 780488"/>
                <a:gd name="connsiteX2" fmla="*/ 1490826 w 1620910"/>
                <a:gd name="connsiteY2" fmla="*/ 0 h 780488"/>
                <a:gd name="connsiteX3" fmla="*/ 1620910 w 1620910"/>
                <a:gd name="connsiteY3" fmla="*/ 130084 h 780488"/>
                <a:gd name="connsiteX4" fmla="*/ 1620910 w 1620910"/>
                <a:gd name="connsiteY4" fmla="*/ 650404 h 780488"/>
                <a:gd name="connsiteX5" fmla="*/ 1490826 w 1620910"/>
                <a:gd name="connsiteY5" fmla="*/ 780488 h 780488"/>
                <a:gd name="connsiteX6" fmla="*/ 130084 w 1620910"/>
                <a:gd name="connsiteY6" fmla="*/ 780488 h 780488"/>
                <a:gd name="connsiteX7" fmla="*/ 0 w 1620910"/>
                <a:gd name="connsiteY7" fmla="*/ 650404 h 780488"/>
                <a:gd name="connsiteX8" fmla="*/ 0 w 1620910"/>
                <a:gd name="connsiteY8" fmla="*/ 130084 h 7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910" h="780488">
                  <a:moveTo>
                    <a:pt x="0" y="130084"/>
                  </a:moveTo>
                  <a:cubicBezTo>
                    <a:pt x="0" y="58241"/>
                    <a:pt x="58241" y="0"/>
                    <a:pt x="130084" y="0"/>
                  </a:cubicBezTo>
                  <a:lnTo>
                    <a:pt x="1490826" y="0"/>
                  </a:lnTo>
                  <a:cubicBezTo>
                    <a:pt x="1562669" y="0"/>
                    <a:pt x="1620910" y="58241"/>
                    <a:pt x="1620910" y="130084"/>
                  </a:cubicBezTo>
                  <a:lnTo>
                    <a:pt x="1620910" y="650404"/>
                  </a:lnTo>
                  <a:cubicBezTo>
                    <a:pt x="1620910" y="722247"/>
                    <a:pt x="1562669" y="780488"/>
                    <a:pt x="1490826" y="780488"/>
                  </a:cubicBezTo>
                  <a:lnTo>
                    <a:pt x="130084" y="780488"/>
                  </a:lnTo>
                  <a:cubicBezTo>
                    <a:pt x="58241" y="780488"/>
                    <a:pt x="0" y="722247"/>
                    <a:pt x="0" y="650404"/>
                  </a:cubicBezTo>
                  <a:lnTo>
                    <a:pt x="0" y="130084"/>
                  </a:lnTo>
                  <a:close/>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78740" tIns="78740" rIns="78740" bIns="78740" numCol="1" spcCol="1270" anchor="ctr" anchorCtr="0">
              <a:noAutofit/>
            </a:bodyPr>
            <a:lstStyle/>
            <a:p>
              <a:pPr marL="0" lvl="0" indent="0" algn="ctr" defTabSz="711200">
                <a:lnSpc>
                  <a:spcPct val="90000"/>
                </a:lnSpc>
                <a:spcBef>
                  <a:spcPct val="0"/>
                </a:spcBef>
                <a:spcAft>
                  <a:spcPct val="35000"/>
                </a:spcAft>
                <a:buNone/>
              </a:pPr>
              <a:r>
                <a:rPr lang="en-HK" sz="2400" kern="1200" dirty="0">
                  <a:solidFill>
                    <a:srgbClr val="7030A0"/>
                  </a:solidFill>
                  <a:latin typeface="Calibri" panose="020F0502020204030204" pitchFamily="34" charset="0"/>
                  <a:cs typeface="Calibri" panose="020F0502020204030204" pitchFamily="34" charset="0"/>
                </a:rPr>
                <a:t>Unwanted  sexual contacts</a:t>
              </a:r>
              <a:endParaRPr lang="zh-HK" altLang="en-US" sz="2400" kern="1200" dirty="0">
                <a:solidFill>
                  <a:srgbClr val="7030A0"/>
                </a:solidFill>
                <a:latin typeface="Calibri" panose="020F0502020204030204" pitchFamily="34" charset="0"/>
                <a:cs typeface="Calibri" panose="020F0502020204030204" pitchFamily="34" charset="0"/>
              </a:endParaRPr>
            </a:p>
          </p:txBody>
        </p:sp>
        <p:sp>
          <p:nvSpPr>
            <p:cNvPr id="11" name="Freeform: Shape 10">
              <a:extLst>
                <a:ext uri="{FF2B5EF4-FFF2-40B4-BE49-F238E27FC236}">
                  <a16:creationId xmlns:a16="http://schemas.microsoft.com/office/drawing/2014/main" id="{10796FBE-E988-59C2-D4BB-A7DFE14654E5}"/>
                </a:ext>
              </a:extLst>
            </p:cNvPr>
            <p:cNvSpPr/>
            <p:nvPr/>
          </p:nvSpPr>
          <p:spPr>
            <a:xfrm>
              <a:off x="4331999" y="3735351"/>
              <a:ext cx="1686572" cy="780488"/>
            </a:xfrm>
            <a:custGeom>
              <a:avLst/>
              <a:gdLst>
                <a:gd name="connsiteX0" fmla="*/ 0 w 1686572"/>
                <a:gd name="connsiteY0" fmla="*/ 130084 h 780488"/>
                <a:gd name="connsiteX1" fmla="*/ 130084 w 1686572"/>
                <a:gd name="connsiteY1" fmla="*/ 0 h 780488"/>
                <a:gd name="connsiteX2" fmla="*/ 1556488 w 1686572"/>
                <a:gd name="connsiteY2" fmla="*/ 0 h 780488"/>
                <a:gd name="connsiteX3" fmla="*/ 1686572 w 1686572"/>
                <a:gd name="connsiteY3" fmla="*/ 130084 h 780488"/>
                <a:gd name="connsiteX4" fmla="*/ 1686572 w 1686572"/>
                <a:gd name="connsiteY4" fmla="*/ 650404 h 780488"/>
                <a:gd name="connsiteX5" fmla="*/ 1556488 w 1686572"/>
                <a:gd name="connsiteY5" fmla="*/ 780488 h 780488"/>
                <a:gd name="connsiteX6" fmla="*/ 130084 w 1686572"/>
                <a:gd name="connsiteY6" fmla="*/ 780488 h 780488"/>
                <a:gd name="connsiteX7" fmla="*/ 0 w 1686572"/>
                <a:gd name="connsiteY7" fmla="*/ 650404 h 780488"/>
                <a:gd name="connsiteX8" fmla="*/ 0 w 1686572"/>
                <a:gd name="connsiteY8" fmla="*/ 130084 h 7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572" h="780488">
                  <a:moveTo>
                    <a:pt x="0" y="130084"/>
                  </a:moveTo>
                  <a:cubicBezTo>
                    <a:pt x="0" y="58241"/>
                    <a:pt x="58241" y="0"/>
                    <a:pt x="130084" y="0"/>
                  </a:cubicBezTo>
                  <a:lnTo>
                    <a:pt x="1556488" y="0"/>
                  </a:lnTo>
                  <a:cubicBezTo>
                    <a:pt x="1628331" y="0"/>
                    <a:pt x="1686572" y="58241"/>
                    <a:pt x="1686572" y="130084"/>
                  </a:cubicBezTo>
                  <a:lnTo>
                    <a:pt x="1686572" y="650404"/>
                  </a:lnTo>
                  <a:cubicBezTo>
                    <a:pt x="1686572" y="722247"/>
                    <a:pt x="1628331" y="780488"/>
                    <a:pt x="1556488" y="780488"/>
                  </a:cubicBezTo>
                  <a:lnTo>
                    <a:pt x="130084" y="780488"/>
                  </a:lnTo>
                  <a:cubicBezTo>
                    <a:pt x="58241" y="780488"/>
                    <a:pt x="0" y="722247"/>
                    <a:pt x="0" y="650404"/>
                  </a:cubicBezTo>
                  <a:lnTo>
                    <a:pt x="0" y="130084"/>
                  </a:lnTo>
                  <a:close/>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78740" tIns="78740" rIns="78740" bIns="78740" numCol="1" spcCol="1270" anchor="ctr" anchorCtr="0">
              <a:noAutofit/>
            </a:bodyPr>
            <a:lstStyle/>
            <a:p>
              <a:pPr marL="0" lvl="0" indent="0" algn="ctr" defTabSz="711200">
                <a:lnSpc>
                  <a:spcPct val="90000"/>
                </a:lnSpc>
                <a:spcBef>
                  <a:spcPct val="0"/>
                </a:spcBef>
                <a:spcAft>
                  <a:spcPct val="35000"/>
                </a:spcAft>
                <a:buNone/>
              </a:pPr>
              <a:r>
                <a:rPr lang="en-US" altLang="zh-TW" sz="2400" kern="1200" dirty="0">
                  <a:solidFill>
                    <a:srgbClr val="7030A0"/>
                  </a:solidFill>
                  <a:latin typeface="Calibri" panose="020F0502020204030204" pitchFamily="34" charset="0"/>
                  <a:cs typeface="Calibri" panose="020F0502020204030204" pitchFamily="34" charset="0"/>
                </a:rPr>
                <a:t>V</a:t>
              </a:r>
              <a:r>
                <a:rPr lang="en-HK" sz="2400" kern="1200" dirty="0">
                  <a:solidFill>
                    <a:srgbClr val="7030A0"/>
                  </a:solidFill>
                  <a:latin typeface="Calibri" panose="020F0502020204030204" pitchFamily="34" charset="0"/>
                  <a:cs typeface="Calibri" panose="020F0502020204030204" pitchFamily="34" charset="0"/>
                </a:rPr>
                <a:t>erbal sexual acts without consent</a:t>
              </a:r>
              <a:endParaRPr lang="zh-HK" altLang="en-US" sz="2400" kern="1200" dirty="0">
                <a:solidFill>
                  <a:srgbClr val="7030A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AE40F781-F6B9-699C-4FE4-3CCBB65EBB2B}"/>
                </a:ext>
              </a:extLst>
            </p:cNvPr>
            <p:cNvSpPr/>
            <p:nvPr/>
          </p:nvSpPr>
          <p:spPr>
            <a:xfrm rot="549861">
              <a:off x="6200818" y="1647223"/>
              <a:ext cx="96956" cy="0"/>
            </a:xfrm>
            <a:custGeom>
              <a:avLst/>
              <a:gdLst/>
              <a:ahLst/>
              <a:cxnLst/>
              <a:rect l="0" t="0" r="0" b="0"/>
              <a:pathLst>
                <a:path>
                  <a:moveTo>
                    <a:pt x="0" y="0"/>
                  </a:moveTo>
                  <a:lnTo>
                    <a:pt x="96956" y="0"/>
                  </a:lnTo>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a:lstStyle/>
            <a:p>
              <a:endParaRPr lang="en-GB" sz="2800">
                <a:latin typeface="Calibri" panose="020F0502020204030204" pitchFamily="34" charset="0"/>
                <a:cs typeface="Calibri" panose="020F0502020204030204" pitchFamily="34" charset="0"/>
              </a:endParaRPr>
            </a:p>
          </p:txBody>
        </p:sp>
        <p:sp>
          <p:nvSpPr>
            <p:cNvPr id="13" name="Freeform: Shape 12">
              <a:extLst>
                <a:ext uri="{FF2B5EF4-FFF2-40B4-BE49-F238E27FC236}">
                  <a16:creationId xmlns:a16="http://schemas.microsoft.com/office/drawing/2014/main" id="{BBEF9BBD-3B25-5F37-CBD0-551655EF4D1C}"/>
                </a:ext>
              </a:extLst>
            </p:cNvPr>
            <p:cNvSpPr/>
            <p:nvPr/>
          </p:nvSpPr>
          <p:spPr>
            <a:xfrm>
              <a:off x="6297156" y="949761"/>
              <a:ext cx="2601170" cy="1929526"/>
            </a:xfrm>
            <a:custGeom>
              <a:avLst/>
              <a:gdLst>
                <a:gd name="connsiteX0" fmla="*/ 0 w 2625211"/>
                <a:gd name="connsiteY0" fmla="*/ 305653 h 1833881"/>
                <a:gd name="connsiteX1" fmla="*/ 305653 w 2625211"/>
                <a:gd name="connsiteY1" fmla="*/ 0 h 1833881"/>
                <a:gd name="connsiteX2" fmla="*/ 2319558 w 2625211"/>
                <a:gd name="connsiteY2" fmla="*/ 0 h 1833881"/>
                <a:gd name="connsiteX3" fmla="*/ 2625211 w 2625211"/>
                <a:gd name="connsiteY3" fmla="*/ 305653 h 1833881"/>
                <a:gd name="connsiteX4" fmla="*/ 2625211 w 2625211"/>
                <a:gd name="connsiteY4" fmla="*/ 1528228 h 1833881"/>
                <a:gd name="connsiteX5" fmla="*/ 2319558 w 2625211"/>
                <a:gd name="connsiteY5" fmla="*/ 1833881 h 1833881"/>
                <a:gd name="connsiteX6" fmla="*/ 305653 w 2625211"/>
                <a:gd name="connsiteY6" fmla="*/ 1833881 h 1833881"/>
                <a:gd name="connsiteX7" fmla="*/ 0 w 2625211"/>
                <a:gd name="connsiteY7" fmla="*/ 1528228 h 1833881"/>
                <a:gd name="connsiteX8" fmla="*/ 0 w 2625211"/>
                <a:gd name="connsiteY8" fmla="*/ 305653 h 18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211" h="1833881">
                  <a:moveTo>
                    <a:pt x="0" y="305653"/>
                  </a:moveTo>
                  <a:cubicBezTo>
                    <a:pt x="0" y="136846"/>
                    <a:pt x="136846" y="0"/>
                    <a:pt x="305653" y="0"/>
                  </a:cubicBezTo>
                  <a:lnTo>
                    <a:pt x="2319558" y="0"/>
                  </a:lnTo>
                  <a:cubicBezTo>
                    <a:pt x="2488365" y="0"/>
                    <a:pt x="2625211" y="136846"/>
                    <a:pt x="2625211" y="305653"/>
                  </a:cubicBezTo>
                  <a:lnTo>
                    <a:pt x="2625211" y="1528228"/>
                  </a:lnTo>
                  <a:cubicBezTo>
                    <a:pt x="2625211" y="1697035"/>
                    <a:pt x="2488365" y="1833881"/>
                    <a:pt x="2319558" y="1833881"/>
                  </a:cubicBezTo>
                  <a:lnTo>
                    <a:pt x="305653" y="1833881"/>
                  </a:lnTo>
                  <a:cubicBezTo>
                    <a:pt x="136846" y="1833881"/>
                    <a:pt x="0" y="1697035"/>
                    <a:pt x="0" y="1528228"/>
                  </a:cubicBezTo>
                  <a:lnTo>
                    <a:pt x="0" y="305653"/>
                  </a:lnTo>
                  <a:close/>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130163" tIns="130163" rIns="130163" bIns="130163" numCol="1" spcCol="1270" anchor="ctr" anchorCtr="0">
              <a:noAutofit/>
            </a:bodyPr>
            <a:lstStyle/>
            <a:p>
              <a:pPr marL="0" lvl="0" indent="0" algn="ctr" defTabSz="711200">
                <a:lnSpc>
                  <a:spcPct val="90000"/>
                </a:lnSpc>
                <a:spcBef>
                  <a:spcPct val="0"/>
                </a:spcBef>
                <a:spcAft>
                  <a:spcPct val="35000"/>
                </a:spcAft>
                <a:buNone/>
              </a:pPr>
              <a:r>
                <a:rPr lang="en-HK" sz="2400" kern="1200" dirty="0">
                  <a:solidFill>
                    <a:srgbClr val="7030A0"/>
                  </a:solidFill>
                  <a:latin typeface="Calibri" panose="020F0502020204030204" pitchFamily="34" charset="0"/>
                  <a:cs typeface="Calibri" panose="020F0502020204030204" pitchFamily="34" charset="0"/>
                </a:rPr>
                <a:t>The global prevalence of sexual violence against women with disabilities is </a:t>
              </a:r>
              <a:r>
                <a:rPr lang="en-HK" sz="2400" b="1" kern="1200" dirty="0">
                  <a:solidFill>
                    <a:srgbClr val="7030A0"/>
                  </a:solidFill>
                  <a:latin typeface="Calibri" panose="020F0502020204030204" pitchFamily="34" charset="0"/>
                  <a:cs typeface="Calibri" panose="020F0502020204030204" pitchFamily="34" charset="0"/>
                </a:rPr>
                <a:t>60-80% </a:t>
              </a:r>
              <a:r>
                <a:rPr lang="en-HK" sz="2400" kern="1200" dirty="0">
                  <a:solidFill>
                    <a:srgbClr val="7030A0"/>
                  </a:solidFill>
                  <a:latin typeface="Calibri" panose="020F0502020204030204" pitchFamily="34" charset="0"/>
                  <a:cs typeface="Calibri" panose="020F0502020204030204" pitchFamily="34" charset="0"/>
                </a:rPr>
                <a:t>while half of them were having such experience </a:t>
              </a:r>
              <a:r>
                <a:rPr lang="en-HK" sz="2400" b="1" kern="1200" dirty="0">
                  <a:solidFill>
                    <a:srgbClr val="7030A0"/>
                  </a:solidFill>
                  <a:latin typeface="Calibri" panose="020F0502020204030204" pitchFamily="34" charset="0"/>
                  <a:cs typeface="Calibri" panose="020F0502020204030204" pitchFamily="34" charset="0"/>
                </a:rPr>
                <a:t>for more than ten times </a:t>
              </a:r>
              <a:r>
                <a:rPr lang="en-HK" sz="2400" kern="1200" dirty="0">
                  <a:solidFill>
                    <a:srgbClr val="7030A0"/>
                  </a:solidFill>
                  <a:latin typeface="Calibri" panose="020F0502020204030204" pitchFamily="34" charset="0"/>
                  <a:cs typeface="Calibri" panose="020F0502020204030204" pitchFamily="34" charset="0"/>
                </a:rPr>
                <a:t>(UN Women, 2015)</a:t>
              </a:r>
              <a:endParaRPr lang="zh-HK" altLang="en-US" sz="2400" kern="1200" dirty="0">
                <a:solidFill>
                  <a:srgbClr val="7030A0"/>
                </a:solidFill>
                <a:latin typeface="Calibri" panose="020F0502020204030204" pitchFamily="34" charset="0"/>
                <a:cs typeface="Calibri" panose="020F0502020204030204" pitchFamily="34" charset="0"/>
              </a:endParaRPr>
            </a:p>
          </p:txBody>
        </p:sp>
        <p:sp>
          <p:nvSpPr>
            <p:cNvPr id="14" name="Freeform: Shape 13">
              <a:extLst>
                <a:ext uri="{FF2B5EF4-FFF2-40B4-BE49-F238E27FC236}">
                  <a16:creationId xmlns:a16="http://schemas.microsoft.com/office/drawing/2014/main" id="{EC7A46A7-706E-B2A7-2472-2BD18E0D1C19}"/>
                </a:ext>
              </a:extLst>
            </p:cNvPr>
            <p:cNvSpPr/>
            <p:nvPr/>
          </p:nvSpPr>
          <p:spPr>
            <a:xfrm>
              <a:off x="6321330" y="2970499"/>
              <a:ext cx="2513201" cy="1465448"/>
            </a:xfrm>
            <a:custGeom>
              <a:avLst/>
              <a:gdLst>
                <a:gd name="connsiteX0" fmla="*/ 0 w 2504461"/>
                <a:gd name="connsiteY0" fmla="*/ 228846 h 1373050"/>
                <a:gd name="connsiteX1" fmla="*/ 228846 w 2504461"/>
                <a:gd name="connsiteY1" fmla="*/ 0 h 1373050"/>
                <a:gd name="connsiteX2" fmla="*/ 2275615 w 2504461"/>
                <a:gd name="connsiteY2" fmla="*/ 0 h 1373050"/>
                <a:gd name="connsiteX3" fmla="*/ 2504461 w 2504461"/>
                <a:gd name="connsiteY3" fmla="*/ 228846 h 1373050"/>
                <a:gd name="connsiteX4" fmla="*/ 2504461 w 2504461"/>
                <a:gd name="connsiteY4" fmla="*/ 1144204 h 1373050"/>
                <a:gd name="connsiteX5" fmla="*/ 2275615 w 2504461"/>
                <a:gd name="connsiteY5" fmla="*/ 1373050 h 1373050"/>
                <a:gd name="connsiteX6" fmla="*/ 228846 w 2504461"/>
                <a:gd name="connsiteY6" fmla="*/ 1373050 h 1373050"/>
                <a:gd name="connsiteX7" fmla="*/ 0 w 2504461"/>
                <a:gd name="connsiteY7" fmla="*/ 1144204 h 1373050"/>
                <a:gd name="connsiteX8" fmla="*/ 0 w 2504461"/>
                <a:gd name="connsiteY8" fmla="*/ 228846 h 13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4461" h="1373050">
                  <a:moveTo>
                    <a:pt x="0" y="228846"/>
                  </a:moveTo>
                  <a:cubicBezTo>
                    <a:pt x="0" y="102458"/>
                    <a:pt x="102458" y="0"/>
                    <a:pt x="228846" y="0"/>
                  </a:cubicBezTo>
                  <a:lnTo>
                    <a:pt x="2275615" y="0"/>
                  </a:lnTo>
                  <a:cubicBezTo>
                    <a:pt x="2402003" y="0"/>
                    <a:pt x="2504461" y="102458"/>
                    <a:pt x="2504461" y="228846"/>
                  </a:cubicBezTo>
                  <a:lnTo>
                    <a:pt x="2504461" y="1144204"/>
                  </a:lnTo>
                  <a:cubicBezTo>
                    <a:pt x="2504461" y="1270592"/>
                    <a:pt x="2402003" y="1373050"/>
                    <a:pt x="2275615" y="1373050"/>
                  </a:cubicBezTo>
                  <a:lnTo>
                    <a:pt x="228846" y="1373050"/>
                  </a:lnTo>
                  <a:cubicBezTo>
                    <a:pt x="102458" y="1373050"/>
                    <a:pt x="0" y="1270592"/>
                    <a:pt x="0" y="1144204"/>
                  </a:cubicBezTo>
                  <a:lnTo>
                    <a:pt x="0" y="228846"/>
                  </a:lnTo>
                  <a:close/>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107667" tIns="107667" rIns="107667" bIns="107667" numCol="1" spcCol="1270" anchor="ctr" anchorCtr="0">
              <a:noAutofit/>
            </a:bodyPr>
            <a:lstStyle/>
            <a:p>
              <a:pPr marL="0" lvl="0" indent="0" algn="ctr" defTabSz="711200">
                <a:lnSpc>
                  <a:spcPct val="90000"/>
                </a:lnSpc>
                <a:spcBef>
                  <a:spcPct val="0"/>
                </a:spcBef>
                <a:spcAft>
                  <a:spcPct val="35000"/>
                </a:spcAft>
                <a:buNone/>
              </a:pPr>
              <a:r>
                <a:rPr lang="en-HK" sz="2400" kern="1200" dirty="0">
                  <a:solidFill>
                    <a:srgbClr val="7030A0"/>
                  </a:solidFill>
                  <a:latin typeface="Calibri" panose="020F0502020204030204" pitchFamily="34" charset="0"/>
                  <a:cs typeface="Calibri" panose="020F0502020204030204" pitchFamily="34" charset="0"/>
                </a:rPr>
                <a:t>Women with </a:t>
              </a:r>
              <a:r>
                <a:rPr lang="en-HK" sz="2400" b="1" kern="1200" dirty="0">
                  <a:solidFill>
                    <a:srgbClr val="7030A0"/>
                  </a:solidFill>
                  <a:latin typeface="Calibri" panose="020F0502020204030204" pitchFamily="34" charset="0"/>
                  <a:cs typeface="Calibri" panose="020F0502020204030204" pitchFamily="34" charset="0"/>
                </a:rPr>
                <a:t>sensory impairment </a:t>
              </a:r>
              <a:r>
                <a:rPr lang="en-HK" sz="2400" kern="1200" dirty="0">
                  <a:solidFill>
                    <a:srgbClr val="7030A0"/>
                  </a:solidFill>
                  <a:latin typeface="Calibri" panose="020F0502020204030204" pitchFamily="34" charset="0"/>
                  <a:cs typeface="Calibri" panose="020F0502020204030204" pitchFamily="34" charset="0"/>
                </a:rPr>
                <a:t>- difficulties in identifying the predators or call for help (Opoku et al., 2016). </a:t>
              </a:r>
              <a:endParaRPr lang="zh-HK" altLang="en-US" sz="2400" kern="1200" dirty="0">
                <a:solidFill>
                  <a:srgbClr val="7030A0"/>
                </a:solidFill>
                <a:latin typeface="Calibri" panose="020F0502020204030204" pitchFamily="34" charset="0"/>
                <a:cs typeface="Calibri" panose="020F0502020204030204" pitchFamily="34" charset="0"/>
              </a:endParaRPr>
            </a:p>
          </p:txBody>
        </p:sp>
        <p:sp>
          <p:nvSpPr>
            <p:cNvPr id="15" name="Freeform: Shape 14">
              <a:extLst>
                <a:ext uri="{FF2B5EF4-FFF2-40B4-BE49-F238E27FC236}">
                  <a16:creationId xmlns:a16="http://schemas.microsoft.com/office/drawing/2014/main" id="{DD88A3FE-A792-FBB1-A67A-599FB503AC69}"/>
                </a:ext>
              </a:extLst>
            </p:cNvPr>
            <p:cNvSpPr/>
            <p:nvPr/>
          </p:nvSpPr>
          <p:spPr>
            <a:xfrm rot="5407676">
              <a:off x="5165260" y="1963793"/>
              <a:ext cx="47186" cy="0"/>
            </a:xfrm>
            <a:custGeom>
              <a:avLst/>
              <a:gdLst/>
              <a:ahLst/>
              <a:cxnLst/>
              <a:rect l="0" t="0" r="0" b="0"/>
              <a:pathLst>
                <a:path>
                  <a:moveTo>
                    <a:pt x="0" y="0"/>
                  </a:moveTo>
                  <a:lnTo>
                    <a:pt x="47186" y="0"/>
                  </a:lnTo>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a:lstStyle/>
            <a:p>
              <a:endParaRPr lang="en-GB" sz="2800">
                <a:latin typeface="Calibri" panose="020F0502020204030204" pitchFamily="34" charset="0"/>
                <a:cs typeface="Calibri" panose="020F0502020204030204" pitchFamily="34" charset="0"/>
              </a:endParaRPr>
            </a:p>
          </p:txBody>
        </p:sp>
        <p:sp>
          <p:nvSpPr>
            <p:cNvPr id="16" name="Freeform: Shape 15">
              <a:extLst>
                <a:ext uri="{FF2B5EF4-FFF2-40B4-BE49-F238E27FC236}">
                  <a16:creationId xmlns:a16="http://schemas.microsoft.com/office/drawing/2014/main" id="{6660B286-013D-20C7-EF75-16525DF2B761}"/>
                </a:ext>
              </a:extLst>
            </p:cNvPr>
            <p:cNvSpPr/>
            <p:nvPr/>
          </p:nvSpPr>
          <p:spPr>
            <a:xfrm>
              <a:off x="4363761" y="1987386"/>
              <a:ext cx="1648336" cy="780488"/>
            </a:xfrm>
            <a:custGeom>
              <a:avLst/>
              <a:gdLst>
                <a:gd name="connsiteX0" fmla="*/ 0 w 1648336"/>
                <a:gd name="connsiteY0" fmla="*/ 130084 h 780488"/>
                <a:gd name="connsiteX1" fmla="*/ 130084 w 1648336"/>
                <a:gd name="connsiteY1" fmla="*/ 0 h 780488"/>
                <a:gd name="connsiteX2" fmla="*/ 1518252 w 1648336"/>
                <a:gd name="connsiteY2" fmla="*/ 0 h 780488"/>
                <a:gd name="connsiteX3" fmla="*/ 1648336 w 1648336"/>
                <a:gd name="connsiteY3" fmla="*/ 130084 h 780488"/>
                <a:gd name="connsiteX4" fmla="*/ 1648336 w 1648336"/>
                <a:gd name="connsiteY4" fmla="*/ 650404 h 780488"/>
                <a:gd name="connsiteX5" fmla="*/ 1518252 w 1648336"/>
                <a:gd name="connsiteY5" fmla="*/ 780488 h 780488"/>
                <a:gd name="connsiteX6" fmla="*/ 130084 w 1648336"/>
                <a:gd name="connsiteY6" fmla="*/ 780488 h 780488"/>
                <a:gd name="connsiteX7" fmla="*/ 0 w 1648336"/>
                <a:gd name="connsiteY7" fmla="*/ 650404 h 780488"/>
                <a:gd name="connsiteX8" fmla="*/ 0 w 1648336"/>
                <a:gd name="connsiteY8" fmla="*/ 130084 h 7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336" h="780488">
                  <a:moveTo>
                    <a:pt x="0" y="130084"/>
                  </a:moveTo>
                  <a:cubicBezTo>
                    <a:pt x="0" y="58241"/>
                    <a:pt x="58241" y="0"/>
                    <a:pt x="130084" y="0"/>
                  </a:cubicBezTo>
                  <a:lnTo>
                    <a:pt x="1518252" y="0"/>
                  </a:lnTo>
                  <a:cubicBezTo>
                    <a:pt x="1590095" y="0"/>
                    <a:pt x="1648336" y="58241"/>
                    <a:pt x="1648336" y="130084"/>
                  </a:cubicBezTo>
                  <a:lnTo>
                    <a:pt x="1648336" y="650404"/>
                  </a:lnTo>
                  <a:cubicBezTo>
                    <a:pt x="1648336" y="722247"/>
                    <a:pt x="1590095" y="780488"/>
                    <a:pt x="1518252" y="780488"/>
                  </a:cubicBezTo>
                  <a:lnTo>
                    <a:pt x="130084" y="780488"/>
                  </a:lnTo>
                  <a:cubicBezTo>
                    <a:pt x="58241" y="780488"/>
                    <a:pt x="0" y="722247"/>
                    <a:pt x="0" y="650404"/>
                  </a:cubicBezTo>
                  <a:lnTo>
                    <a:pt x="0" y="130084"/>
                  </a:lnTo>
                  <a:close/>
                </a:path>
              </a:pathLst>
            </a:custGeom>
            <a:grpFill/>
            <a:ln>
              <a:noFill/>
            </a:ln>
          </p:spPr>
          <p:style>
            <a:lnRef idx="2">
              <a:schemeClr val="accent6">
                <a:shade val="15000"/>
              </a:schemeClr>
            </a:lnRef>
            <a:fillRef idx="1">
              <a:schemeClr val="accent6"/>
            </a:fillRef>
            <a:effectRef idx="0">
              <a:schemeClr val="accent6"/>
            </a:effectRef>
            <a:fontRef idx="minor">
              <a:schemeClr val="lt1"/>
            </a:fontRef>
          </p:style>
          <p:txBody>
            <a:bodyPr spcFirstLastPara="0" vert="horz" wrap="square" lIns="78740" tIns="78740" rIns="78740" bIns="78740" numCol="1" spcCol="1270" anchor="ctr" anchorCtr="0">
              <a:noAutofit/>
            </a:bodyPr>
            <a:lstStyle/>
            <a:p>
              <a:pPr marL="0" lvl="0" indent="0" algn="ctr" defTabSz="711200">
                <a:lnSpc>
                  <a:spcPct val="90000"/>
                </a:lnSpc>
                <a:spcBef>
                  <a:spcPct val="0"/>
                </a:spcBef>
                <a:spcAft>
                  <a:spcPct val="35000"/>
                </a:spcAft>
                <a:buNone/>
              </a:pPr>
              <a:r>
                <a:rPr lang="en-HK" sz="2400" kern="1200" dirty="0">
                  <a:solidFill>
                    <a:srgbClr val="7030A0"/>
                  </a:solidFill>
                  <a:latin typeface="Calibri" panose="020F0502020204030204" pitchFamily="34" charset="0"/>
                  <a:cs typeface="Calibri" panose="020F0502020204030204" pitchFamily="34" charset="0"/>
                </a:rPr>
                <a:t>intercourse</a:t>
              </a:r>
              <a:endParaRPr lang="zh-HK" altLang="en-US" sz="2400" kern="1200" dirty="0">
                <a:solidFill>
                  <a:srgbClr val="7030A0"/>
                </a:solidFill>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B88446A7-7116-2578-B633-EFBB22057E7A}"/>
              </a:ext>
            </a:extLst>
          </p:cNvPr>
          <p:cNvSpPr txBox="1"/>
          <p:nvPr/>
        </p:nvSpPr>
        <p:spPr>
          <a:xfrm>
            <a:off x="289765" y="1029061"/>
            <a:ext cx="5908253" cy="5693866"/>
          </a:xfrm>
          <a:prstGeom prst="rect">
            <a:avLst/>
          </a:prstGeom>
          <a:noFill/>
        </p:spPr>
        <p:txBody>
          <a:bodyPr wrap="square">
            <a:spAutoFit/>
          </a:bodyPr>
          <a:lstStyle/>
          <a:p>
            <a:pPr algn="l"/>
            <a:r>
              <a:rPr lang="en-GB" sz="2800" b="1" i="0" dirty="0">
                <a:solidFill>
                  <a:srgbClr val="3C4245"/>
                </a:solidFill>
                <a:effectLst/>
                <a:latin typeface="Calibri" panose="020F0502020204030204" pitchFamily="34" charset="0"/>
                <a:cs typeface="Calibri" panose="020F0502020204030204" pitchFamily="34" charset="0"/>
              </a:rPr>
              <a:t>Sexual violence </a:t>
            </a:r>
            <a:r>
              <a:rPr lang="en-GB" sz="2800" b="0" i="0" dirty="0">
                <a:solidFill>
                  <a:srgbClr val="3C4245"/>
                </a:solidFill>
                <a:effectLst/>
                <a:latin typeface="Calibri" panose="020F0502020204030204" pitchFamily="34" charset="0"/>
                <a:cs typeface="Calibri" panose="020F0502020204030204" pitchFamily="34" charset="0"/>
              </a:rPr>
              <a:t>is "any sexual act, attempt to obtain a sexual act, or other act directed against a person’s sexuality using coercion, by any person regardless of their relationship to the victim, in any setting. It includes rape, defined as the physically forced or otherwise coerced penetration of the vulva or anus with a penis, other body part or object, attempted rape, unwanted sexual touching and other non-contact forms."</a:t>
            </a:r>
            <a:r>
              <a:rPr lang="en-US" altLang="zh-HK" sz="2800" dirty="0">
                <a:solidFill>
                  <a:schemeClr val="tx1"/>
                </a:solidFill>
                <a:latin typeface="Calibri" panose="020F0502020204030204" pitchFamily="34" charset="0"/>
                <a:cs typeface="Calibri" panose="020F0502020204030204" pitchFamily="34" charset="0"/>
              </a:rPr>
              <a:t>(WHO, 2024)</a:t>
            </a:r>
            <a:endParaRPr lang="en-GB" sz="2800" i="0" dirty="0">
              <a:solidFill>
                <a:schemeClr val="tx1"/>
              </a:solidFill>
              <a:effectLst/>
              <a:latin typeface="Calibri" panose="020F0502020204030204" pitchFamily="34" charset="0"/>
              <a:cs typeface="Calibri" panose="020F0502020204030204" pitchFamily="34" charset="0"/>
            </a:endParaRPr>
          </a:p>
          <a:p>
            <a:pPr algn="l"/>
            <a:endParaRPr lang="en-GB" sz="2800" b="0" i="0" dirty="0">
              <a:solidFill>
                <a:srgbClr val="3C4245"/>
              </a:solidFill>
              <a:effectLst/>
              <a:latin typeface="Calibri" panose="020F0502020204030204" pitchFamily="34" charset="0"/>
              <a:cs typeface="Calibri" panose="020F0502020204030204" pitchFamily="34" charset="0"/>
            </a:endParaRPr>
          </a:p>
        </p:txBody>
      </p:sp>
      <p:sp>
        <p:nvSpPr>
          <p:cNvPr id="20" name="Title 1">
            <a:extLst>
              <a:ext uri="{FF2B5EF4-FFF2-40B4-BE49-F238E27FC236}">
                <a16:creationId xmlns:a16="http://schemas.microsoft.com/office/drawing/2014/main" id="{CCFAEDA4-2EE1-7339-9018-0BC1DEC69752}"/>
              </a:ext>
            </a:extLst>
          </p:cNvPr>
          <p:cNvSpPr>
            <a:spLocks noGrp="1"/>
          </p:cNvSpPr>
          <p:nvPr>
            <p:ph type="title"/>
          </p:nvPr>
        </p:nvSpPr>
        <p:spPr>
          <a:xfrm>
            <a:off x="413161" y="368662"/>
            <a:ext cx="11033760" cy="1167786"/>
          </a:xfrm>
        </p:spPr>
        <p:txBody>
          <a:bodyPr/>
          <a:lstStyle/>
          <a:p>
            <a:r>
              <a:rPr lang="en-GB" sz="3600" b="1" i="0" cap="none" dirty="0">
                <a:solidFill>
                  <a:srgbClr val="3C4245"/>
                </a:solidFill>
                <a:effectLst/>
                <a:latin typeface="Calibri" panose="020F0502020204030204" pitchFamily="34" charset="0"/>
                <a:cs typeface="Calibri" panose="020F0502020204030204" pitchFamily="34" charset="0"/>
              </a:rPr>
              <a:t>Sexual Violence </a:t>
            </a:r>
            <a:br>
              <a:rPr lang="en-US" altLang="zh-HK" b="1" cap="none" dirty="0">
                <a:solidFill>
                  <a:srgbClr val="7030A0"/>
                </a:solidFill>
              </a:rPr>
            </a:br>
            <a:endParaRPr lang="en-GB" cap="none" dirty="0"/>
          </a:p>
        </p:txBody>
      </p:sp>
    </p:spTree>
    <p:extLst>
      <p:ext uri="{BB962C8B-B14F-4D97-AF65-F5344CB8AC3E}">
        <p14:creationId xmlns:p14="http://schemas.microsoft.com/office/powerpoint/2010/main" val="69258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AF8EA9C-949D-414E-A0F3-41312847C699}"/>
              </a:ext>
            </a:extLst>
          </p:cNvPr>
          <p:cNvSpPr txBox="1">
            <a:spLocks/>
          </p:cNvSpPr>
          <p:nvPr/>
        </p:nvSpPr>
        <p:spPr>
          <a:xfrm>
            <a:off x="965735" y="552114"/>
            <a:ext cx="9875520" cy="996275"/>
          </a:xfrm>
          <a:prstGeom prst="rect">
            <a:avLst/>
          </a:prstGeom>
          <a:noFill/>
          <a:ln>
            <a:noFill/>
          </a:ln>
        </p:spPr>
        <p:txBody>
          <a:bodyPr spcFirstLastPara="1" wrap="square" lIns="121900" tIns="121900" rIns="121900" bIns="121900" anchor="b" anchorCtr="0">
            <a:normAutofit fontScale="9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200"/>
              <a:buFont typeface="Ubuntu"/>
              <a:buNone/>
              <a:defRPr sz="22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2pPr>
            <a:lvl3pPr marR="0" lvl="2"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3pPr>
            <a:lvl4pPr marR="0" lvl="3"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4pPr>
            <a:lvl5pPr marR="0" lvl="4"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5pPr>
            <a:lvl6pPr marR="0" lvl="5"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6pPr>
            <a:lvl7pPr marR="0" lvl="6"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7pPr>
            <a:lvl8pPr marR="0" lvl="7"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8pPr>
            <a:lvl9pPr marR="0" lvl="8"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9pPr>
          </a:lstStyle>
          <a:p>
            <a:r>
              <a:rPr lang="en-US" altLang="zh-TW" sz="3100" dirty="0">
                <a:solidFill>
                  <a:schemeClr val="tx1"/>
                </a:solidFill>
                <a:latin typeface="Calibri" panose="020F0502020204030204" pitchFamily="34" charset="0"/>
                <a:cs typeface="Calibri" panose="020F0502020204030204" pitchFamily="34" charset="0"/>
              </a:rPr>
              <a:t>Background</a:t>
            </a:r>
            <a:br>
              <a:rPr lang="en-US" altLang="zh-TW" sz="4000" dirty="0">
                <a:solidFill>
                  <a:schemeClr val="tx1"/>
                </a:solidFill>
                <a:latin typeface="Calibri" panose="020F0502020204030204" pitchFamily="34" charset="0"/>
                <a:cs typeface="Calibri" panose="020F0502020204030204" pitchFamily="34" charset="0"/>
              </a:rPr>
            </a:br>
            <a:r>
              <a:rPr lang="en-US" altLang="zh-TW" sz="3600" dirty="0">
                <a:solidFill>
                  <a:schemeClr val="tx1"/>
                </a:solidFill>
                <a:latin typeface="Calibri" panose="020F0502020204030204" pitchFamily="34" charset="0"/>
                <a:cs typeface="Calibri" panose="020F0502020204030204" pitchFamily="34" charset="0"/>
              </a:rPr>
              <a:t>Incidence of Violence &amp; Women with Disabilities</a:t>
            </a:r>
            <a:endParaRPr lang="zh-HK" altLang="en-US" sz="4000" dirty="0">
              <a:solidFill>
                <a:schemeClr val="tx1"/>
              </a:solidFill>
              <a:latin typeface="Calibri" panose="020F0502020204030204" pitchFamily="34" charset="0"/>
              <a:cs typeface="Calibri" panose="020F0502020204030204" pitchFamily="34" charset="0"/>
            </a:endParaRPr>
          </a:p>
        </p:txBody>
      </p:sp>
      <p:sp>
        <p:nvSpPr>
          <p:cNvPr id="5" name="内容占位符 2">
            <a:extLst>
              <a:ext uri="{FF2B5EF4-FFF2-40B4-BE49-F238E27FC236}">
                <a16:creationId xmlns:a16="http://schemas.microsoft.com/office/drawing/2014/main" id="{5EEC5B7F-00BF-4BCF-8BE5-63B0F6115AE6}"/>
              </a:ext>
            </a:extLst>
          </p:cNvPr>
          <p:cNvSpPr txBox="1">
            <a:spLocks/>
          </p:cNvSpPr>
          <p:nvPr/>
        </p:nvSpPr>
        <p:spPr>
          <a:xfrm>
            <a:off x="418047" y="1708484"/>
            <a:ext cx="11355906" cy="40666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Ubuntu Light"/>
              <a:buChar char="●"/>
              <a:defRPr sz="1400" b="0" i="0" u="none" strike="noStrike" cap="none">
                <a:solidFill>
                  <a:schemeClr val="lt2"/>
                </a:solidFill>
                <a:latin typeface="Ubuntu Light"/>
                <a:ea typeface="Ubuntu Light"/>
                <a:cs typeface="Ubuntu Light"/>
                <a:sym typeface="Ubuntu Light"/>
              </a:defRPr>
            </a:lvl1pPr>
            <a:lvl2pPr marL="914400" marR="0" lvl="1" indent="-317500" algn="ctr" rtl="0">
              <a:lnSpc>
                <a:spcPct val="100000"/>
              </a:lnSpc>
              <a:spcBef>
                <a:spcPts val="0"/>
              </a:spcBef>
              <a:spcAft>
                <a:spcPts val="0"/>
              </a:spcAft>
              <a:buClr>
                <a:schemeClr val="lt2"/>
              </a:buClr>
              <a:buSzPts val="1400"/>
              <a:buFont typeface="Ubuntu Light"/>
              <a:buChar char="○"/>
              <a:defRPr sz="1400" b="0" i="0" u="none" strike="noStrike" cap="none">
                <a:solidFill>
                  <a:schemeClr val="lt2"/>
                </a:solidFill>
                <a:latin typeface="Ubuntu Light"/>
                <a:ea typeface="Ubuntu Light"/>
                <a:cs typeface="Ubuntu Light"/>
                <a:sym typeface="Ubuntu Light"/>
              </a:defRPr>
            </a:lvl2pPr>
            <a:lvl3pPr marL="1371600" marR="0" lvl="2" indent="-311150" algn="ctr" rtl="0">
              <a:lnSpc>
                <a:spcPct val="100000"/>
              </a:lnSpc>
              <a:spcBef>
                <a:spcPts val="0"/>
              </a:spcBef>
              <a:spcAft>
                <a:spcPts val="0"/>
              </a:spcAft>
              <a:buClr>
                <a:schemeClr val="lt2"/>
              </a:buClr>
              <a:buSzPts val="1300"/>
              <a:buFont typeface="Ubuntu Light"/>
              <a:buChar char="■"/>
              <a:defRPr sz="1300" b="0" i="0" u="none" strike="noStrike" cap="none">
                <a:solidFill>
                  <a:schemeClr val="lt2"/>
                </a:solidFill>
                <a:latin typeface="Ubuntu Light"/>
                <a:ea typeface="Ubuntu Light"/>
                <a:cs typeface="Ubuntu Light"/>
                <a:sym typeface="Ubuntu Light"/>
              </a:defRPr>
            </a:lvl3pPr>
            <a:lvl4pPr marL="1828800" marR="0" lvl="3" indent="-311150" algn="ctr" rtl="0">
              <a:lnSpc>
                <a:spcPct val="100000"/>
              </a:lnSpc>
              <a:spcBef>
                <a:spcPts val="0"/>
              </a:spcBef>
              <a:spcAft>
                <a:spcPts val="0"/>
              </a:spcAft>
              <a:buClr>
                <a:schemeClr val="lt2"/>
              </a:buClr>
              <a:buSzPts val="1300"/>
              <a:buFont typeface="Ubuntu Light"/>
              <a:buChar char="●"/>
              <a:defRPr sz="1300" b="0" i="0" u="none" strike="noStrike" cap="none">
                <a:solidFill>
                  <a:schemeClr val="lt2"/>
                </a:solidFill>
                <a:latin typeface="Ubuntu Light"/>
                <a:ea typeface="Ubuntu Light"/>
                <a:cs typeface="Ubuntu Light"/>
                <a:sym typeface="Ubuntu Light"/>
              </a:defRPr>
            </a:lvl4pPr>
            <a:lvl5pPr marL="2286000" marR="0" lvl="4" indent="-304800" algn="ctr" rtl="0">
              <a:lnSpc>
                <a:spcPct val="100000"/>
              </a:lnSpc>
              <a:spcBef>
                <a:spcPts val="0"/>
              </a:spcBef>
              <a:spcAft>
                <a:spcPts val="0"/>
              </a:spcAft>
              <a:buClr>
                <a:schemeClr val="lt2"/>
              </a:buClr>
              <a:buSzPts val="1200"/>
              <a:buFont typeface="Ubuntu Light"/>
              <a:buChar char="○"/>
              <a:defRPr sz="1200" b="0" i="0" u="none" strike="noStrike" cap="none">
                <a:solidFill>
                  <a:schemeClr val="lt2"/>
                </a:solidFill>
                <a:latin typeface="Ubuntu Light"/>
                <a:ea typeface="Ubuntu Light"/>
                <a:cs typeface="Ubuntu Light"/>
                <a:sym typeface="Ubuntu Light"/>
              </a:defRPr>
            </a:lvl5pPr>
            <a:lvl6pPr marL="2743200" marR="0" lvl="5" indent="-304800" algn="ctr" rtl="0">
              <a:lnSpc>
                <a:spcPct val="100000"/>
              </a:lnSpc>
              <a:spcBef>
                <a:spcPts val="0"/>
              </a:spcBef>
              <a:spcAft>
                <a:spcPts val="0"/>
              </a:spcAft>
              <a:buClr>
                <a:schemeClr val="lt2"/>
              </a:buClr>
              <a:buSzPts val="1200"/>
              <a:buFont typeface="Ubuntu Light"/>
              <a:buChar char="■"/>
              <a:defRPr sz="1200" b="0" i="0" u="none" strike="noStrike" cap="none">
                <a:solidFill>
                  <a:schemeClr val="lt2"/>
                </a:solidFill>
                <a:latin typeface="Ubuntu Light"/>
                <a:ea typeface="Ubuntu Light"/>
                <a:cs typeface="Ubuntu Light"/>
                <a:sym typeface="Ubuntu Light"/>
              </a:defRPr>
            </a:lvl6pPr>
            <a:lvl7pPr marL="3200400" marR="0" lvl="6" indent="-298450" algn="ctr" rtl="0">
              <a:lnSpc>
                <a:spcPct val="100000"/>
              </a:lnSpc>
              <a:spcBef>
                <a:spcPts val="0"/>
              </a:spcBef>
              <a:spcAft>
                <a:spcPts val="0"/>
              </a:spcAft>
              <a:buClr>
                <a:schemeClr val="lt2"/>
              </a:buClr>
              <a:buSzPts val="1100"/>
              <a:buFont typeface="Ubuntu Light"/>
              <a:buChar char="●"/>
              <a:defRPr sz="1100" b="0" i="0" u="none" strike="noStrike" cap="none">
                <a:solidFill>
                  <a:schemeClr val="lt2"/>
                </a:solidFill>
                <a:latin typeface="Ubuntu Light"/>
                <a:ea typeface="Ubuntu Light"/>
                <a:cs typeface="Ubuntu Light"/>
                <a:sym typeface="Ubuntu Light"/>
              </a:defRPr>
            </a:lvl7pPr>
            <a:lvl8pPr marL="3657600" marR="0" lvl="7" indent="-298450" algn="ctr" rtl="0">
              <a:lnSpc>
                <a:spcPct val="100000"/>
              </a:lnSpc>
              <a:spcBef>
                <a:spcPts val="0"/>
              </a:spcBef>
              <a:spcAft>
                <a:spcPts val="0"/>
              </a:spcAft>
              <a:buClr>
                <a:schemeClr val="lt2"/>
              </a:buClr>
              <a:buSzPts val="1100"/>
              <a:buFont typeface="Ubuntu Light"/>
              <a:buChar char="○"/>
              <a:defRPr sz="1100" b="0" i="0" u="none" strike="noStrike" cap="none">
                <a:solidFill>
                  <a:schemeClr val="lt2"/>
                </a:solidFill>
                <a:latin typeface="Ubuntu Light"/>
                <a:ea typeface="Ubuntu Light"/>
                <a:cs typeface="Ubuntu Light"/>
                <a:sym typeface="Ubuntu Light"/>
              </a:defRPr>
            </a:lvl8pPr>
            <a:lvl9pPr marL="4114800" marR="0" lvl="8" indent="-292100" algn="ctr" rtl="0">
              <a:lnSpc>
                <a:spcPct val="100000"/>
              </a:lnSpc>
              <a:spcBef>
                <a:spcPts val="0"/>
              </a:spcBef>
              <a:spcAft>
                <a:spcPts val="0"/>
              </a:spcAft>
              <a:buClr>
                <a:schemeClr val="lt2"/>
              </a:buClr>
              <a:buSzPts val="1000"/>
              <a:buFont typeface="Ubuntu Light"/>
              <a:buChar char="■"/>
              <a:defRPr sz="1000" b="0" i="0" u="none" strike="noStrike" cap="none">
                <a:solidFill>
                  <a:schemeClr val="lt2"/>
                </a:solidFill>
                <a:latin typeface="Ubuntu Light"/>
                <a:ea typeface="Ubuntu Light"/>
                <a:cs typeface="Ubuntu Light"/>
                <a:sym typeface="Ubuntu Light"/>
              </a:defRPr>
            </a:lvl9pPr>
          </a:lstStyle>
          <a:p>
            <a:pPr algn="l">
              <a:buClrTx/>
              <a:buFont typeface="Arial" panose="020B0604020202020204" pitchFamily="34" charset="0"/>
              <a:buChar char="•"/>
            </a:pPr>
            <a:r>
              <a:rPr lang="en-US" altLang="zh-TW" sz="2400" dirty="0">
                <a:solidFill>
                  <a:schemeClr val="tx1"/>
                </a:solidFill>
                <a:latin typeface="Calibri" panose="020F0502020204030204" pitchFamily="34" charset="0"/>
                <a:cs typeface="Calibri" panose="020F0502020204030204" pitchFamily="34" charset="0"/>
              </a:rPr>
              <a:t>Incidence of Violence &amp; Women with Disabilities (</a:t>
            </a:r>
            <a:r>
              <a:rPr lang="en-US" altLang="zh-HK" sz="2400" dirty="0">
                <a:solidFill>
                  <a:schemeClr val="tx1"/>
                </a:solidFill>
                <a:latin typeface="Calibri" panose="020F0502020204030204" pitchFamily="34" charset="0"/>
                <a:cs typeface="Calibri" panose="020F0502020204030204" pitchFamily="34" charset="0"/>
              </a:rPr>
              <a:t>Salthouse, 2016).</a:t>
            </a: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More diverse, more severe &amp; more prolonged</a:t>
            </a: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Greater number of perpetrators</a:t>
            </a: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40% more like to be victims than non-disabled women</a:t>
            </a: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70% of us are victims at some time in our lives</a:t>
            </a: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20 % forced into unwanted sexual acts</a:t>
            </a: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25</a:t>
            </a:r>
            <a:r>
              <a:rPr lang="en-US" altLang="zh-TW" sz="2400" dirty="0">
                <a:solidFill>
                  <a:schemeClr val="tx1"/>
                </a:solidFill>
                <a:latin typeface="Calibri" panose="020F0502020204030204" pitchFamily="34" charset="0"/>
                <a:cs typeface="Calibri" panose="020F0502020204030204" pitchFamily="34" charset="0"/>
              </a:rPr>
              <a:t>% of reported rape victims</a:t>
            </a:r>
            <a:endParaRPr lang="zh-HK" altLang="en-US" sz="2400" dirty="0">
              <a:solidFill>
                <a:schemeClr val="tx1"/>
              </a:solidFill>
              <a:latin typeface="Calibri" panose="020F0502020204030204" pitchFamily="34" charset="0"/>
              <a:cs typeface="Calibri" panose="020F0502020204030204" pitchFamily="34" charset="0"/>
            </a:endParaRPr>
          </a:p>
          <a:p>
            <a:pPr lvl="1" algn="l">
              <a:buClrTx/>
              <a:buFont typeface="Arial" panose="020B0604020202020204" pitchFamily="34" charset="0"/>
              <a:buChar char="•"/>
            </a:pPr>
            <a:r>
              <a:rPr lang="en-US" altLang="zh-HK" sz="2400" dirty="0">
                <a:solidFill>
                  <a:schemeClr val="tx1"/>
                </a:solidFill>
                <a:latin typeface="Calibri" panose="020F0502020204030204" pitchFamily="34" charset="0"/>
                <a:cs typeface="Calibri" panose="020F0502020204030204" pitchFamily="34" charset="0"/>
              </a:rPr>
              <a:t>Sexual victimization x 4 times more likely</a:t>
            </a:r>
            <a:br>
              <a:rPr lang="en-US" altLang="zh-HK" sz="2400" dirty="0">
                <a:solidFill>
                  <a:schemeClr val="tx1"/>
                </a:solidFill>
                <a:latin typeface="Calibri" panose="020F0502020204030204" pitchFamily="34" charset="0"/>
                <a:cs typeface="Calibri" panose="020F0502020204030204" pitchFamily="34" charset="0"/>
              </a:rPr>
            </a:br>
            <a:endParaRPr lang="en-US" altLang="zh-HK" sz="2400" dirty="0">
              <a:solidFill>
                <a:schemeClr val="tx1"/>
              </a:solidFill>
              <a:latin typeface="Calibri" panose="020F0502020204030204" pitchFamily="34" charset="0"/>
              <a:cs typeface="Calibri" panose="020F0502020204030204" pitchFamily="34" charset="0"/>
            </a:endParaRPr>
          </a:p>
          <a:p>
            <a:pPr algn="l"/>
            <a:r>
              <a:rPr lang="en-US" altLang="zh-HK" sz="2400" dirty="0">
                <a:solidFill>
                  <a:schemeClr val="tx1"/>
                </a:solidFill>
                <a:latin typeface="Calibri" panose="020F0502020204030204" pitchFamily="34" charset="0"/>
                <a:cs typeface="Calibri" panose="020F0502020204030204" pitchFamily="34" charset="0"/>
              </a:rPr>
              <a:t>In-depth interviews were conducted with a total of 30 disabled women with 1- 22 years of experiences in abuse  </a:t>
            </a:r>
            <a:r>
              <a:rPr lang="en-US" altLang="zh-TW" sz="2400" dirty="0">
                <a:solidFill>
                  <a:schemeClr val="tx1"/>
                </a:solidFill>
                <a:latin typeface="Calibri" panose="020F0502020204030204" pitchFamily="34" charset="0"/>
                <a:cs typeface="Calibri" panose="020F0502020204030204" pitchFamily="34" charset="0"/>
              </a:rPr>
              <a:t>(</a:t>
            </a:r>
            <a:r>
              <a:rPr lang="en-US" altLang="zh-HK" sz="2400" dirty="0">
                <a:solidFill>
                  <a:schemeClr val="tx1"/>
                </a:solidFill>
                <a:latin typeface="Calibri" panose="020F0502020204030204" pitchFamily="34" charset="0"/>
                <a:cs typeface="Calibri" panose="020F0502020204030204" pitchFamily="34" charset="0"/>
              </a:rPr>
              <a:t>Hague, </a:t>
            </a:r>
            <a:r>
              <a:rPr lang="en-US" altLang="zh-HK" sz="2400" dirty="0" err="1">
                <a:solidFill>
                  <a:schemeClr val="tx1"/>
                </a:solidFill>
                <a:latin typeface="Calibri" panose="020F0502020204030204" pitchFamily="34" charset="0"/>
                <a:cs typeface="Calibri" panose="020F0502020204030204" pitchFamily="34" charset="0"/>
              </a:rPr>
              <a:t>Thiara</a:t>
            </a:r>
            <a:r>
              <a:rPr lang="en-US" altLang="zh-HK" sz="2400" dirty="0">
                <a:solidFill>
                  <a:schemeClr val="tx1"/>
                </a:solidFill>
                <a:latin typeface="Calibri" panose="020F0502020204030204" pitchFamily="34" charset="0"/>
                <a:cs typeface="Calibri" panose="020F0502020204030204" pitchFamily="34" charset="0"/>
              </a:rPr>
              <a:t>, &amp; </a:t>
            </a:r>
            <a:r>
              <a:rPr lang="en-US" altLang="zh-HK" sz="2400" dirty="0" err="1">
                <a:solidFill>
                  <a:schemeClr val="tx1"/>
                </a:solidFill>
                <a:latin typeface="Calibri" panose="020F0502020204030204" pitchFamily="34" charset="0"/>
                <a:cs typeface="Calibri" panose="020F0502020204030204" pitchFamily="34" charset="0"/>
              </a:rPr>
              <a:t>Mullender</a:t>
            </a:r>
            <a:r>
              <a:rPr lang="en-US" altLang="zh-HK" sz="2400" dirty="0">
                <a:solidFill>
                  <a:schemeClr val="tx1"/>
                </a:solidFill>
                <a:latin typeface="Calibri" panose="020F0502020204030204" pitchFamily="34" charset="0"/>
                <a:cs typeface="Calibri" panose="020F0502020204030204" pitchFamily="34" charset="0"/>
              </a:rPr>
              <a:t>, 2011) </a:t>
            </a:r>
          </a:p>
          <a:p>
            <a:pPr algn="l"/>
            <a:endParaRPr lang="en-US" altLang="zh-HK" sz="2800" dirty="0">
              <a:solidFill>
                <a:schemeClr val="tx1"/>
              </a:solidFill>
              <a:latin typeface="Calibri" panose="020F0502020204030204" pitchFamily="34" charset="0"/>
              <a:cs typeface="Calibri" panose="020F0502020204030204" pitchFamily="34" charset="0"/>
            </a:endParaRPr>
          </a:p>
        </p:txBody>
      </p:sp>
      <p:sp>
        <p:nvSpPr>
          <p:cNvPr id="6" name="文本框 3">
            <a:extLst>
              <a:ext uri="{FF2B5EF4-FFF2-40B4-BE49-F238E27FC236}">
                <a16:creationId xmlns:a16="http://schemas.microsoft.com/office/drawing/2014/main" id="{D813E000-C7B5-48B9-A81A-FB176058D608}"/>
              </a:ext>
            </a:extLst>
          </p:cNvPr>
          <p:cNvSpPr txBox="1"/>
          <p:nvPr/>
        </p:nvSpPr>
        <p:spPr>
          <a:xfrm>
            <a:off x="418047" y="5940094"/>
            <a:ext cx="11355906" cy="1015663"/>
          </a:xfrm>
          <a:prstGeom prst="rect">
            <a:avLst/>
          </a:prstGeom>
          <a:noFill/>
        </p:spPr>
        <p:txBody>
          <a:bodyPr wrap="square" rtlCol="0">
            <a:spAutoFit/>
          </a:bodyPr>
          <a:lstStyle/>
          <a:p>
            <a:r>
              <a:rPr lang="en-US" altLang="zh-HK" sz="1200" dirty="0">
                <a:latin typeface="Calibri" panose="020F0502020204030204" pitchFamily="34" charset="0"/>
                <a:cs typeface="Calibri" panose="020F0502020204030204" pitchFamily="34" charset="0"/>
              </a:rPr>
              <a:t>Hague, G., </a:t>
            </a:r>
            <a:r>
              <a:rPr lang="en-US" altLang="zh-HK" sz="1200" dirty="0" err="1">
                <a:latin typeface="Calibri" panose="020F0502020204030204" pitchFamily="34" charset="0"/>
                <a:cs typeface="Calibri" panose="020F0502020204030204" pitchFamily="34" charset="0"/>
              </a:rPr>
              <a:t>Thiara</a:t>
            </a:r>
            <a:r>
              <a:rPr lang="en-US" altLang="zh-HK" sz="1200" dirty="0">
                <a:latin typeface="Calibri" panose="020F0502020204030204" pitchFamily="34" charset="0"/>
                <a:cs typeface="Calibri" panose="020F0502020204030204" pitchFamily="34" charset="0"/>
              </a:rPr>
              <a:t>, R., &amp; </a:t>
            </a:r>
            <a:r>
              <a:rPr lang="en-US" altLang="zh-HK" sz="1200" dirty="0" err="1">
                <a:latin typeface="Calibri" panose="020F0502020204030204" pitchFamily="34" charset="0"/>
                <a:cs typeface="Calibri" panose="020F0502020204030204" pitchFamily="34" charset="0"/>
              </a:rPr>
              <a:t>Mullender</a:t>
            </a:r>
            <a:r>
              <a:rPr lang="en-US" altLang="zh-HK" sz="1200" dirty="0">
                <a:latin typeface="Calibri" panose="020F0502020204030204" pitchFamily="34" charset="0"/>
                <a:cs typeface="Calibri" panose="020F0502020204030204" pitchFamily="34" charset="0"/>
              </a:rPr>
              <a:t>, A. (2011). Disabled Women and Domestic Violence: Making the Links, a National UK Study. </a:t>
            </a:r>
            <a:r>
              <a:rPr lang="en-US" altLang="zh-HK" sz="1200" i="1" dirty="0">
                <a:latin typeface="Calibri" panose="020F0502020204030204" pitchFamily="34" charset="0"/>
                <a:cs typeface="Calibri" panose="020F0502020204030204" pitchFamily="34" charset="0"/>
              </a:rPr>
              <a:t>Psychiatry, Psychology and Law, 18</a:t>
            </a:r>
            <a:r>
              <a:rPr lang="en-US" altLang="zh-HK" sz="1200" dirty="0">
                <a:latin typeface="Calibri" panose="020F0502020204030204" pitchFamily="34" charset="0"/>
                <a:cs typeface="Calibri" panose="020F0502020204030204" pitchFamily="34" charset="0"/>
              </a:rPr>
              <a:t>(1), 117-136, DOI: </a:t>
            </a:r>
            <a:r>
              <a:rPr lang="en-US" altLang="zh-HK" sz="1200" u="sng"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10.1080/13218719.2010.509040</a:t>
            </a:r>
            <a:endParaRPr lang="en-US" altLang="zh-HK" sz="1200" dirty="0">
              <a:latin typeface="Calibri" panose="020F0502020204030204" pitchFamily="34" charset="0"/>
              <a:cs typeface="Calibri" panose="020F0502020204030204" pitchFamily="34" charset="0"/>
            </a:endParaRPr>
          </a:p>
          <a:p>
            <a:r>
              <a:rPr lang="en-US" altLang="zh-HK" sz="1200" dirty="0">
                <a:latin typeface="Calibri" panose="020F0502020204030204" pitchFamily="34" charset="0"/>
                <a:cs typeface="Calibri" panose="020F0502020204030204" pitchFamily="34" charset="0"/>
              </a:rPr>
              <a:t>Salthouse, S. (2016).  Mainstream &amp; targeted measures to reduce violence against women with disabilities. Presented at RI Global Word Congress, Edinburg. Retrieved 16 October 2017 from </a:t>
            </a:r>
            <a:r>
              <a:rPr lang="en-US" altLang="zh-HK" sz="1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https://www.slideshare.net/MarcoMuscroft/a069-reducing-violence-against-disabled-women</a:t>
            </a:r>
            <a:endParaRPr lang="en-US" altLang="zh-HK" sz="1200" dirty="0">
              <a:latin typeface="Calibri" panose="020F0502020204030204" pitchFamily="34" charset="0"/>
              <a:cs typeface="Calibri" panose="020F0502020204030204" pitchFamily="34" charset="0"/>
            </a:endParaRPr>
          </a:p>
          <a:p>
            <a:endParaRPr lang="zh-HK"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51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B39B9-3B44-4EB3-9625-5DD21E2C931A}"/>
              </a:ext>
            </a:extLst>
          </p:cNvPr>
          <p:cNvSpPr>
            <a:spLocks noGrp="1"/>
          </p:cNvSpPr>
          <p:nvPr>
            <p:ph type="title"/>
          </p:nvPr>
        </p:nvSpPr>
        <p:spPr>
          <a:xfrm>
            <a:off x="468630" y="241723"/>
            <a:ext cx="11254740" cy="1033625"/>
          </a:xfrm>
        </p:spPr>
        <p:txBody>
          <a:bodyPr>
            <a:normAutofit fontScale="90000"/>
          </a:bodyPr>
          <a:lstStyle/>
          <a:p>
            <a:pPr algn="ctr"/>
            <a:r>
              <a:rPr lang="en-HK" altLang="zh-HK" b="0" cap="none" dirty="0">
                <a:latin typeface="Calibri" panose="020F0502020204030204" pitchFamily="34" charset="0"/>
                <a:cs typeface="Calibri" panose="020F0502020204030204" pitchFamily="34" charset="0"/>
              </a:rPr>
              <a:t>A Mixed-method Study On GBV Against </a:t>
            </a:r>
            <a:r>
              <a:rPr lang="en-US" altLang="zh-TW" b="0" cap="none" dirty="0">
                <a:latin typeface="Calibri" panose="020F0502020204030204" pitchFamily="34" charset="0"/>
                <a:cs typeface="Calibri" panose="020F0502020204030204" pitchFamily="34" charset="0"/>
              </a:rPr>
              <a:t>Chinese</a:t>
            </a:r>
            <a:r>
              <a:rPr lang="zh-TW" altLang="en-US" b="0" cap="none" dirty="0">
                <a:latin typeface="Calibri" panose="020F0502020204030204" pitchFamily="34" charset="0"/>
                <a:cs typeface="Calibri" panose="020F0502020204030204" pitchFamily="34" charset="0"/>
              </a:rPr>
              <a:t> </a:t>
            </a:r>
            <a:r>
              <a:rPr lang="en-GB" altLang="zh-TW" b="0" cap="none" dirty="0">
                <a:latin typeface="Calibri" panose="020F0502020204030204" pitchFamily="34" charset="0"/>
                <a:cs typeface="Calibri" panose="020F0502020204030204" pitchFamily="34" charset="0"/>
              </a:rPr>
              <a:t>Disabled Women</a:t>
            </a:r>
            <a:r>
              <a:rPr lang="en-HK" altLang="zh-HK" b="0" cap="none" dirty="0">
                <a:latin typeface="Calibri" panose="020F0502020204030204" pitchFamily="34" charset="0"/>
                <a:cs typeface="Calibri" panose="020F0502020204030204" pitchFamily="34" charset="0"/>
              </a:rPr>
              <a:t> (Yau, 2023</a:t>
            </a:r>
            <a:r>
              <a:rPr lang="en-US" altLang="zh-TW" b="0" cap="none" dirty="0">
                <a:latin typeface="Calibri" panose="020F0502020204030204" pitchFamily="34" charset="0"/>
                <a:cs typeface="Calibri" panose="020F0502020204030204" pitchFamily="34" charset="0"/>
              </a:rPr>
              <a:t>)</a:t>
            </a:r>
            <a:endParaRPr lang="zh-HK" altLang="en-US" b="0" cap="none" dirty="0">
              <a:latin typeface="Calibri" panose="020F0502020204030204" pitchFamily="34" charset="0"/>
              <a:cs typeface="Calibri" panose="020F0502020204030204" pitchFamily="34" charset="0"/>
            </a:endParaRPr>
          </a:p>
        </p:txBody>
      </p:sp>
      <p:graphicFrame>
        <p:nvGraphicFramePr>
          <p:cNvPr id="5" name="表格 5">
            <a:extLst>
              <a:ext uri="{FF2B5EF4-FFF2-40B4-BE49-F238E27FC236}">
                <a16:creationId xmlns:a16="http://schemas.microsoft.com/office/drawing/2014/main" id="{3D1C2E77-F3D6-45FF-8C61-9BE0A14522EE}"/>
              </a:ext>
            </a:extLst>
          </p:cNvPr>
          <p:cNvGraphicFramePr>
            <a:graphicFrameLocks noGrp="1"/>
          </p:cNvGraphicFramePr>
          <p:nvPr>
            <p:extLst>
              <p:ext uri="{D42A27DB-BD31-4B8C-83A1-F6EECF244321}">
                <p14:modId xmlns:p14="http://schemas.microsoft.com/office/powerpoint/2010/main" val="3212438134"/>
              </p:ext>
            </p:extLst>
          </p:nvPr>
        </p:nvGraphicFramePr>
        <p:xfrm>
          <a:off x="468630" y="1540044"/>
          <a:ext cx="6214611" cy="4733242"/>
        </p:xfrm>
        <a:graphic>
          <a:graphicData uri="http://schemas.openxmlformats.org/drawingml/2006/table">
            <a:tbl>
              <a:tblPr firstRow="1" bandRow="1">
                <a:tableStyleId>{C083E6E3-FA7D-4D7B-A595-EF9225AFEA82}</a:tableStyleId>
              </a:tblPr>
              <a:tblGrid>
                <a:gridCol w="1464082">
                  <a:extLst>
                    <a:ext uri="{9D8B030D-6E8A-4147-A177-3AD203B41FA5}">
                      <a16:colId xmlns:a16="http://schemas.microsoft.com/office/drawing/2014/main" val="2048202223"/>
                    </a:ext>
                  </a:extLst>
                </a:gridCol>
                <a:gridCol w="4750529">
                  <a:extLst>
                    <a:ext uri="{9D8B030D-6E8A-4147-A177-3AD203B41FA5}">
                      <a16:colId xmlns:a16="http://schemas.microsoft.com/office/drawing/2014/main" val="3191355883"/>
                    </a:ext>
                  </a:extLst>
                </a:gridCol>
              </a:tblGrid>
              <a:tr h="614590">
                <a:tc>
                  <a:txBody>
                    <a:bodyPr/>
                    <a:lstStyle/>
                    <a:p>
                      <a:pPr algn="ctr"/>
                      <a:r>
                        <a:rPr lang="en-GB" sz="1500" dirty="0"/>
                        <a:t>Details</a:t>
                      </a:r>
                      <a:endParaRPr lang="en-GB" sz="1500" dirty="0">
                        <a:latin typeface="+mn-lt"/>
                      </a:endParaRPr>
                    </a:p>
                  </a:txBody>
                  <a:tcPr/>
                </a:tc>
                <a:tc>
                  <a:txBody>
                    <a:bodyPr/>
                    <a:lstStyle/>
                    <a:p>
                      <a:pPr algn="ctr"/>
                      <a:r>
                        <a:rPr lang="en-HK" altLang="zh-HK" sz="1900" b="1" kern="1200" dirty="0">
                          <a:solidFill>
                            <a:schemeClr val="lt1"/>
                          </a:solidFill>
                          <a:effectLst/>
                        </a:rPr>
                        <a:t>Quantitative Approach </a:t>
                      </a:r>
                      <a:r>
                        <a:rPr lang="en-US" altLang="zh-TW" sz="1900" b="1" kern="1200" dirty="0">
                          <a:solidFill>
                            <a:schemeClr val="lt1"/>
                          </a:solidFill>
                          <a:effectLst/>
                        </a:rPr>
                        <a:t>(N=80)</a:t>
                      </a:r>
                      <a:br>
                        <a:rPr lang="en-HK" altLang="zh-HK" sz="1900" b="1" kern="1200" dirty="0">
                          <a:solidFill>
                            <a:schemeClr val="lt1"/>
                          </a:solidFill>
                          <a:effectLst/>
                        </a:rPr>
                      </a:br>
                      <a:r>
                        <a:rPr lang="en-HK" altLang="zh-HK" sz="1900" b="1" kern="1200" dirty="0">
                          <a:solidFill>
                            <a:schemeClr val="lt1"/>
                          </a:solidFill>
                          <a:effectLst/>
                        </a:rPr>
                        <a:t>(Summer and Autumn in 2018)</a:t>
                      </a:r>
                      <a:endParaRPr lang="en-GB" sz="1500" dirty="0">
                        <a:latin typeface="+mn-lt"/>
                      </a:endParaRPr>
                    </a:p>
                  </a:txBody>
                  <a:tcPr/>
                </a:tc>
                <a:extLst>
                  <a:ext uri="{0D108BD9-81ED-4DB2-BD59-A6C34878D82A}">
                    <a16:rowId xmlns:a16="http://schemas.microsoft.com/office/drawing/2014/main" val="2591519253"/>
                  </a:ext>
                </a:extLst>
              </a:tr>
              <a:tr h="1594387">
                <a:tc>
                  <a:txBody>
                    <a:bodyPr/>
                    <a:lstStyle/>
                    <a:p>
                      <a:pPr marL="0" indent="0">
                        <a:buFont typeface="Arial" panose="020B0604020202020204" pitchFamily="34" charset="0"/>
                        <a:buNone/>
                      </a:pPr>
                      <a:r>
                        <a:rPr lang="en-HK" altLang="zh-HK" sz="1900" kern="1200" dirty="0">
                          <a:solidFill>
                            <a:schemeClr val="dk1"/>
                          </a:solidFill>
                          <a:effectLst/>
                        </a:rPr>
                        <a:t>Goal</a:t>
                      </a:r>
                      <a:endParaRPr lang="en-GB" sz="1500" dirty="0">
                        <a:latin typeface="+mn-lt"/>
                      </a:endParaRPr>
                    </a:p>
                  </a:txBody>
                  <a:tcPr/>
                </a:tc>
                <a:tc>
                  <a:txBody>
                    <a:bodyPr/>
                    <a:lstStyle/>
                    <a:p>
                      <a:pPr marL="285750" indent="-285750">
                        <a:buFont typeface="Arial" panose="020B0604020202020204" pitchFamily="34" charset="0"/>
                        <a:buChar char="•"/>
                      </a:pPr>
                      <a:r>
                        <a:rPr lang="en-HK" altLang="zh-HK" sz="2000" kern="1200" dirty="0">
                          <a:solidFill>
                            <a:schemeClr val="dk1"/>
                          </a:solidFill>
                          <a:effectLst/>
                        </a:rPr>
                        <a:t>The Landscape:  To  Understand the disability-related and socio-demographic characteristics of women with disabilities, the nature and experience of violence as well as their coping strategies.</a:t>
                      </a:r>
                      <a:endParaRPr lang="en-HK" altLang="zh-HK" sz="2000" kern="1200" dirty="0">
                        <a:solidFill>
                          <a:schemeClr val="dk1"/>
                        </a:solidFill>
                        <a:effectLst/>
                        <a:latin typeface="+mn-lt"/>
                        <a:ea typeface="+mn-ea"/>
                        <a:cs typeface="+mn-cs"/>
                      </a:endParaRPr>
                    </a:p>
                  </a:txBody>
                  <a:tcPr/>
                </a:tc>
                <a:extLst>
                  <a:ext uri="{0D108BD9-81ED-4DB2-BD59-A6C34878D82A}">
                    <a16:rowId xmlns:a16="http://schemas.microsoft.com/office/drawing/2014/main" val="47524924"/>
                  </a:ext>
                </a:extLst>
              </a:tr>
              <a:tr h="806822">
                <a:tc>
                  <a:txBody>
                    <a:bodyPr/>
                    <a:lstStyle/>
                    <a:p>
                      <a:pPr marL="0" indent="0">
                        <a:buFont typeface="Arial" panose="020B0604020202020204" pitchFamily="34" charset="0"/>
                        <a:buNone/>
                      </a:pPr>
                      <a:r>
                        <a:rPr lang="en-US" altLang="zh-TW" sz="1500" dirty="0"/>
                        <a:t>Inclusion/</a:t>
                      </a:r>
                      <a:br>
                        <a:rPr lang="en-US" altLang="zh-TW" sz="1500" dirty="0"/>
                      </a:br>
                      <a:r>
                        <a:rPr lang="en-US" altLang="zh-TW" sz="1500" dirty="0"/>
                        <a:t>exclusion</a:t>
                      </a:r>
                      <a:r>
                        <a:rPr lang="zh-TW" altLang="en-US" sz="1500" dirty="0"/>
                        <a:t> </a:t>
                      </a:r>
                      <a:r>
                        <a:rPr lang="en-US" altLang="zh-TW" sz="1500" dirty="0"/>
                        <a:t>Criteria</a:t>
                      </a:r>
                      <a:endParaRPr lang="en-GB" sz="1500" dirty="0">
                        <a:latin typeface="+mn-lt"/>
                      </a:endParaRPr>
                    </a:p>
                  </a:txBody>
                  <a:tcPr/>
                </a:tc>
                <a:tc>
                  <a:txBody>
                    <a:bodyPr/>
                    <a:lstStyle/>
                    <a:p>
                      <a:pPr marL="285750" indent="-285750">
                        <a:buFont typeface="Arial" panose="020B0604020202020204" pitchFamily="34" charset="0"/>
                        <a:buChar char="•"/>
                      </a:pPr>
                      <a:r>
                        <a:rPr lang="en-GB" altLang="zh-HK" sz="1500" dirty="0"/>
                        <a:t>Age/Sex: 18+/Female</a:t>
                      </a:r>
                    </a:p>
                    <a:p>
                      <a:pPr marL="285750" indent="-285750">
                        <a:buFont typeface="Arial" panose="020B0604020202020204" pitchFamily="34" charset="0"/>
                        <a:buChar char="•"/>
                      </a:pPr>
                      <a:r>
                        <a:rPr lang="en-GB" altLang="zh-HK" sz="1500" dirty="0"/>
                        <a:t>Ethnicity: Chinese</a:t>
                      </a:r>
                    </a:p>
                    <a:p>
                      <a:pPr marL="285750" indent="-285750">
                        <a:buFont typeface="Arial" panose="020B0604020202020204" pitchFamily="34" charset="0"/>
                        <a:buChar char="•"/>
                      </a:pPr>
                      <a:r>
                        <a:rPr lang="en-GB" altLang="zh-HK" sz="1500" dirty="0"/>
                        <a:t>Residency: HK, Taiwan, China, Asian cities.</a:t>
                      </a:r>
                      <a:endParaRPr lang="en-GB" altLang="zh-HK" sz="1500" dirty="0">
                        <a:latin typeface="+mn-lt"/>
                      </a:endParaRPr>
                    </a:p>
                  </a:txBody>
                  <a:tcPr/>
                </a:tc>
                <a:extLst>
                  <a:ext uri="{0D108BD9-81ED-4DB2-BD59-A6C34878D82A}">
                    <a16:rowId xmlns:a16="http://schemas.microsoft.com/office/drawing/2014/main" val="255157356"/>
                  </a:ext>
                </a:extLst>
              </a:tr>
              <a:tr h="16404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900" kern="1200" dirty="0">
                          <a:solidFill>
                            <a:schemeClr val="dk1"/>
                          </a:solidFill>
                          <a:effectLst/>
                        </a:rPr>
                        <a:t>Data Collection &amp; Analysis</a:t>
                      </a:r>
                      <a:endParaRPr lang="en-US" altLang="zh-TW" sz="1900" kern="1200" dirty="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r>
                        <a:rPr lang="en-HK" altLang="zh-HK" sz="1500" kern="1200" dirty="0">
                          <a:solidFill>
                            <a:schemeClr val="dk1"/>
                          </a:solidFill>
                          <a:effectLst/>
                        </a:rPr>
                        <a:t>Applied online survey method </a:t>
                      </a:r>
                      <a:r>
                        <a:rPr lang="zh-TW" altLang="zh-HK" sz="1500" kern="1200" dirty="0">
                          <a:solidFill>
                            <a:schemeClr val="dk1"/>
                          </a:solidFill>
                          <a:effectLst/>
                        </a:rPr>
                        <a:t> </a:t>
                      </a:r>
                      <a:r>
                        <a:rPr lang="en-HK" altLang="zh-HK" sz="1500" kern="1200" dirty="0">
                          <a:solidFill>
                            <a:schemeClr val="dk1"/>
                          </a:solidFill>
                          <a:effectLst/>
                        </a:rPr>
                        <a:t>(Chan and </a:t>
                      </a:r>
                      <a:r>
                        <a:rPr lang="en-HK" altLang="zh-HK" sz="1500" kern="1200" dirty="0" err="1">
                          <a:solidFill>
                            <a:schemeClr val="dk1"/>
                          </a:solidFill>
                          <a:effectLst/>
                        </a:rPr>
                        <a:t>Holosko</a:t>
                      </a:r>
                      <a:r>
                        <a:rPr lang="en-HK" altLang="zh-HK" sz="1500" kern="1200" dirty="0">
                          <a:solidFill>
                            <a:schemeClr val="dk1"/>
                          </a:solidFill>
                          <a:effectLst/>
                        </a:rPr>
                        <a:t> 2016; Chan 2018) </a:t>
                      </a:r>
                    </a:p>
                    <a:p>
                      <a:pPr marL="285750" indent="-285750">
                        <a:buFont typeface="Arial" panose="020B0604020202020204" pitchFamily="34" charset="0"/>
                        <a:buChar char="•"/>
                      </a:pPr>
                      <a:r>
                        <a:rPr lang="en-HK" altLang="zh-HK" sz="1500" kern="1200" dirty="0">
                          <a:solidFill>
                            <a:schemeClr val="dk1"/>
                          </a:solidFill>
                          <a:effectLst/>
                        </a:rPr>
                        <a:t>Questionnaire was developed based on a survey conducted by The Hong Kong Women’s Coalition on Equal Opportunities in 2013 (HKWCEO 2013)</a:t>
                      </a:r>
                    </a:p>
                    <a:p>
                      <a:pPr marL="285750" indent="-285750">
                        <a:buFont typeface="Arial" panose="020B0604020202020204" pitchFamily="34" charset="0"/>
                        <a:buChar char="•"/>
                      </a:pPr>
                      <a:r>
                        <a:rPr lang="en-US" altLang="zh-HK" sz="1500" kern="1200" dirty="0">
                          <a:solidFill>
                            <a:schemeClr val="dk1"/>
                          </a:solidFill>
                          <a:effectLst/>
                        </a:rPr>
                        <a:t>Analysis: : </a:t>
                      </a:r>
                      <a:r>
                        <a:rPr lang="en-HK" altLang="zh-HK" sz="1500" kern="1200" dirty="0">
                          <a:solidFill>
                            <a:schemeClr val="dk1"/>
                          </a:solidFill>
                          <a:effectLst/>
                        </a:rPr>
                        <a:t>SPSS</a:t>
                      </a:r>
                      <a:endParaRPr lang="en-GB" altLang="zh-HK" sz="1500" dirty="0">
                        <a:latin typeface="+mn-lt"/>
                      </a:endParaRPr>
                    </a:p>
                  </a:txBody>
                  <a:tcPr/>
                </a:tc>
                <a:extLst>
                  <a:ext uri="{0D108BD9-81ED-4DB2-BD59-A6C34878D82A}">
                    <a16:rowId xmlns:a16="http://schemas.microsoft.com/office/drawing/2014/main" val="3100444209"/>
                  </a:ext>
                </a:extLst>
              </a:tr>
            </a:tbl>
          </a:graphicData>
        </a:graphic>
      </p:graphicFrame>
      <p:pic>
        <p:nvPicPr>
          <p:cNvPr id="3" name="Picture 2">
            <a:extLst>
              <a:ext uri="{FF2B5EF4-FFF2-40B4-BE49-F238E27FC236}">
                <a16:creationId xmlns:a16="http://schemas.microsoft.com/office/drawing/2014/main" id="{2BD9B37E-CA13-E095-6994-379DA3703319}"/>
              </a:ext>
            </a:extLst>
          </p:cNvPr>
          <p:cNvPicPr>
            <a:picLocks noChangeAspect="1"/>
          </p:cNvPicPr>
          <p:nvPr/>
        </p:nvPicPr>
        <p:blipFill>
          <a:blip r:embed="rId2"/>
          <a:srcRect l="19539" t="74" r="14540"/>
          <a:stretch/>
        </p:blipFill>
        <p:spPr>
          <a:xfrm>
            <a:off x="6797891" y="1991840"/>
            <a:ext cx="5394109" cy="4281446"/>
          </a:xfrm>
          <a:prstGeom prst="rect">
            <a:avLst/>
          </a:prstGeom>
        </p:spPr>
      </p:pic>
      <p:sp>
        <p:nvSpPr>
          <p:cNvPr id="6" name="TextBox 5">
            <a:extLst>
              <a:ext uri="{FF2B5EF4-FFF2-40B4-BE49-F238E27FC236}">
                <a16:creationId xmlns:a16="http://schemas.microsoft.com/office/drawing/2014/main" id="{59F8827E-3D26-A936-1F0A-5FC1108DD2F2}"/>
              </a:ext>
            </a:extLst>
          </p:cNvPr>
          <p:cNvSpPr txBox="1"/>
          <p:nvPr/>
        </p:nvSpPr>
        <p:spPr>
          <a:xfrm>
            <a:off x="6898471" y="1991840"/>
            <a:ext cx="3188368" cy="769441"/>
          </a:xfrm>
          <a:prstGeom prst="rect">
            <a:avLst/>
          </a:prstGeom>
          <a:noFill/>
        </p:spPr>
        <p:txBody>
          <a:bodyPr wrap="square" rtlCol="0">
            <a:spAutoFit/>
          </a:bodyPr>
          <a:lstStyle/>
          <a:p>
            <a:r>
              <a:rPr lang="en-GB" sz="4400" dirty="0"/>
              <a:t>N=80</a:t>
            </a:r>
          </a:p>
        </p:txBody>
      </p:sp>
    </p:spTree>
    <p:extLst>
      <p:ext uri="{BB962C8B-B14F-4D97-AF65-F5344CB8AC3E}">
        <p14:creationId xmlns:p14="http://schemas.microsoft.com/office/powerpoint/2010/main" val="48506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016D2-07DF-2779-D7A4-96D2DC2895CF}"/>
              </a:ext>
            </a:extLst>
          </p:cNvPr>
          <p:cNvSpPr>
            <a:spLocks noGrp="1"/>
          </p:cNvSpPr>
          <p:nvPr>
            <p:ph idx="1"/>
          </p:nvPr>
        </p:nvSpPr>
        <p:spPr/>
        <p:txBody>
          <a:bodyPr/>
          <a:lstStyle/>
          <a:p>
            <a:endParaRPr lang="en-GB"/>
          </a:p>
        </p:txBody>
      </p:sp>
      <p:sp>
        <p:nvSpPr>
          <p:cNvPr id="4" name="标题 1">
            <a:extLst>
              <a:ext uri="{FF2B5EF4-FFF2-40B4-BE49-F238E27FC236}">
                <a16:creationId xmlns:a16="http://schemas.microsoft.com/office/drawing/2014/main" id="{EB3CC49C-190D-884B-1CCD-F1457DE1FCAB}"/>
              </a:ext>
            </a:extLst>
          </p:cNvPr>
          <p:cNvSpPr txBox="1">
            <a:spLocks/>
          </p:cNvSpPr>
          <p:nvPr/>
        </p:nvSpPr>
        <p:spPr>
          <a:xfrm>
            <a:off x="295273" y="403862"/>
            <a:ext cx="11601451" cy="8661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200"/>
              <a:buFont typeface="Ubuntu"/>
              <a:buNone/>
              <a:defRPr sz="22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2pPr>
            <a:lvl3pPr marR="0" lvl="2"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3pPr>
            <a:lvl4pPr marR="0" lvl="3"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4pPr>
            <a:lvl5pPr marR="0" lvl="4"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5pPr>
            <a:lvl6pPr marR="0" lvl="5"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6pPr>
            <a:lvl7pPr marR="0" lvl="6"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7pPr>
            <a:lvl8pPr marR="0" lvl="7"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8pPr>
            <a:lvl9pPr marR="0" lvl="8" algn="ctr" rtl="0">
              <a:lnSpc>
                <a:spcPct val="100000"/>
              </a:lnSpc>
              <a:spcBef>
                <a:spcPts val="0"/>
              </a:spcBef>
              <a:spcAft>
                <a:spcPts val="0"/>
              </a:spcAft>
              <a:buClr>
                <a:schemeClr val="dk1"/>
              </a:buClr>
              <a:buSzPts val="2400"/>
              <a:buFont typeface="Bodoni"/>
              <a:buNone/>
              <a:defRPr sz="2400" b="1" i="0" u="none" strike="noStrike" cap="none">
                <a:solidFill>
                  <a:schemeClr val="dk1"/>
                </a:solidFill>
                <a:latin typeface="Bodoni"/>
                <a:ea typeface="Bodoni"/>
                <a:cs typeface="Bodoni"/>
                <a:sym typeface="Bodoni"/>
              </a:defRPr>
            </a:lvl9pPr>
          </a:lstStyle>
          <a:p>
            <a:r>
              <a:rPr lang="en-US" altLang="zh-HK" sz="3600" dirty="0">
                <a:latin typeface="Calibri" panose="020F0502020204030204" pitchFamily="34" charset="0"/>
                <a:cs typeface="Calibri" panose="020F0502020204030204" pitchFamily="34" charset="0"/>
              </a:rPr>
              <a:t>Prevalence &amp; Predators (Yau, 2023)</a:t>
            </a:r>
            <a:endParaRPr lang="zh-HK" altLang="en-US" sz="3600" dirty="0">
              <a:latin typeface="Calibri" panose="020F0502020204030204" pitchFamily="34" charset="0"/>
              <a:cs typeface="Calibri" panose="020F0502020204030204" pitchFamily="34" charset="0"/>
            </a:endParaRPr>
          </a:p>
        </p:txBody>
      </p:sp>
      <p:graphicFrame>
        <p:nvGraphicFramePr>
          <p:cNvPr id="5" name="表格 4">
            <a:extLst>
              <a:ext uri="{FF2B5EF4-FFF2-40B4-BE49-F238E27FC236}">
                <a16:creationId xmlns:a16="http://schemas.microsoft.com/office/drawing/2014/main" id="{38760469-6FA9-DDD1-3BC2-184FFA4B1AA8}"/>
              </a:ext>
            </a:extLst>
          </p:cNvPr>
          <p:cNvGraphicFramePr>
            <a:graphicFrameLocks noGrp="1"/>
          </p:cNvGraphicFramePr>
          <p:nvPr>
            <p:extLst>
              <p:ext uri="{D42A27DB-BD31-4B8C-83A1-F6EECF244321}">
                <p14:modId xmlns:p14="http://schemas.microsoft.com/office/powerpoint/2010/main" val="4017589150"/>
              </p:ext>
            </p:extLst>
          </p:nvPr>
        </p:nvGraphicFramePr>
        <p:xfrm>
          <a:off x="612707" y="1378286"/>
          <a:ext cx="11164104" cy="4801613"/>
        </p:xfrm>
        <a:graphic>
          <a:graphicData uri="http://schemas.openxmlformats.org/drawingml/2006/table">
            <a:tbl>
              <a:tblPr>
                <a:tableStyleId>{B301B821-A1FF-4177-AEE7-76D212191A09}</a:tableStyleId>
              </a:tblPr>
              <a:tblGrid>
                <a:gridCol w="3003210">
                  <a:extLst>
                    <a:ext uri="{9D8B030D-6E8A-4147-A177-3AD203B41FA5}">
                      <a16:colId xmlns:a16="http://schemas.microsoft.com/office/drawing/2014/main" val="915562277"/>
                    </a:ext>
                  </a:extLst>
                </a:gridCol>
                <a:gridCol w="2071024">
                  <a:extLst>
                    <a:ext uri="{9D8B030D-6E8A-4147-A177-3AD203B41FA5}">
                      <a16:colId xmlns:a16="http://schemas.microsoft.com/office/drawing/2014/main" val="3777441107"/>
                    </a:ext>
                  </a:extLst>
                </a:gridCol>
                <a:gridCol w="910423">
                  <a:extLst>
                    <a:ext uri="{9D8B030D-6E8A-4147-A177-3AD203B41FA5}">
                      <a16:colId xmlns:a16="http://schemas.microsoft.com/office/drawing/2014/main" val="4144681882"/>
                    </a:ext>
                  </a:extLst>
                </a:gridCol>
                <a:gridCol w="1703099">
                  <a:extLst>
                    <a:ext uri="{9D8B030D-6E8A-4147-A177-3AD203B41FA5}">
                      <a16:colId xmlns:a16="http://schemas.microsoft.com/office/drawing/2014/main" val="3412472056"/>
                    </a:ext>
                  </a:extLst>
                </a:gridCol>
                <a:gridCol w="928221">
                  <a:extLst>
                    <a:ext uri="{9D8B030D-6E8A-4147-A177-3AD203B41FA5}">
                      <a16:colId xmlns:a16="http://schemas.microsoft.com/office/drawing/2014/main" val="3855669666"/>
                    </a:ext>
                  </a:extLst>
                </a:gridCol>
                <a:gridCol w="1750965">
                  <a:extLst>
                    <a:ext uri="{9D8B030D-6E8A-4147-A177-3AD203B41FA5}">
                      <a16:colId xmlns:a16="http://schemas.microsoft.com/office/drawing/2014/main" val="1946079216"/>
                    </a:ext>
                  </a:extLst>
                </a:gridCol>
                <a:gridCol w="797162">
                  <a:extLst>
                    <a:ext uri="{9D8B030D-6E8A-4147-A177-3AD203B41FA5}">
                      <a16:colId xmlns:a16="http://schemas.microsoft.com/office/drawing/2014/main" val="3061088415"/>
                    </a:ext>
                  </a:extLst>
                </a:gridCol>
              </a:tblGrid>
              <a:tr h="81982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endParaRPr lang="en-US" altLang="zh-HK" sz="2000" b="0" dirty="0">
                        <a:solidFill>
                          <a:schemeClr val="bg1"/>
                        </a:solidFill>
                        <a:latin typeface="+mn-lt"/>
                        <a:ea typeface="+mn-ea"/>
                        <a:cs typeface="+mn-cs"/>
                      </a:endParaRPr>
                    </a:p>
                  </a:txBody>
                  <a:tcPr marL="9525" marR="9525" marT="9525" marB="0" anchor="b">
                    <a:solidFill>
                      <a:schemeClr val="accent2">
                        <a:lumMod val="40000"/>
                        <a:lumOff val="60000"/>
                      </a:schemeClr>
                    </a:solidFill>
                  </a:tcPr>
                </a:tc>
                <a:tc gridSpan="2">
                  <a:txBody>
                    <a:bodyPr/>
                    <a:lstStyle/>
                    <a:p>
                      <a:pPr algn="ctr" fontAlgn="b"/>
                      <a:r>
                        <a:rPr lang="en-US" sz="2400" b="1" i="0" u="none" strike="noStrike" dirty="0">
                          <a:solidFill>
                            <a:schemeClr val="bg1"/>
                          </a:solidFill>
                          <a:effectLst/>
                          <a:latin typeface="+mn-lt"/>
                          <a:ea typeface="新細明體" panose="02020500000000000000" pitchFamily="18" charset="-120"/>
                        </a:rPr>
                        <a:t>Domestic </a:t>
                      </a:r>
                      <a:br>
                        <a:rPr lang="en-US" sz="2400" b="1" i="0" u="none" strike="noStrike" dirty="0">
                          <a:solidFill>
                            <a:schemeClr val="bg1"/>
                          </a:solidFill>
                          <a:effectLst/>
                          <a:latin typeface="+mn-lt"/>
                          <a:ea typeface="新細明體" panose="02020500000000000000" pitchFamily="18" charset="-120"/>
                        </a:rPr>
                      </a:br>
                      <a:r>
                        <a:rPr lang="en-US" sz="2400" b="1" i="0" u="none" strike="noStrike" dirty="0">
                          <a:solidFill>
                            <a:schemeClr val="bg1"/>
                          </a:solidFill>
                          <a:effectLst/>
                          <a:latin typeface="+mn-lt"/>
                          <a:ea typeface="新細明體" panose="02020500000000000000" pitchFamily="18" charset="-120"/>
                        </a:rPr>
                        <a:t>Violence</a:t>
                      </a:r>
                      <a:endParaRPr lang="en-US" sz="1900" b="1" i="0" u="none" strike="noStrike" dirty="0">
                        <a:solidFill>
                          <a:schemeClr val="bg1"/>
                        </a:solidFill>
                        <a:effectLst/>
                        <a:latin typeface="+mn-lt"/>
                        <a:ea typeface="新細明體" panose="02020500000000000000" pitchFamily="18" charset="-120"/>
                      </a:endParaRPr>
                    </a:p>
                  </a:txBody>
                  <a:tcPr marL="9525" marR="9525" marT="9525" marB="0" anchor="b">
                    <a:solidFill>
                      <a:schemeClr val="accent2">
                        <a:lumMod val="40000"/>
                        <a:lumOff val="60000"/>
                      </a:schemeClr>
                    </a:solidFill>
                  </a:tcPr>
                </a:tc>
                <a:tc hMerge="1">
                  <a:txBody>
                    <a:bodyPr/>
                    <a:lstStyle/>
                    <a:p>
                      <a:pPr algn="ctr" fontAlgn="b"/>
                      <a:endParaRPr lang="en-US" sz="1800" b="1" i="0" u="none" strike="noStrike" dirty="0">
                        <a:solidFill>
                          <a:schemeClr val="bg1"/>
                        </a:solidFill>
                        <a:effectLst/>
                        <a:latin typeface="+mn-lt"/>
                        <a:ea typeface="新細明體" panose="02020500000000000000" pitchFamily="18" charset="-120"/>
                      </a:endParaRPr>
                    </a:p>
                  </a:txBody>
                  <a:tcPr marL="9525" marR="9525" marT="9525" marB="0" anchor="b">
                    <a:solidFill>
                      <a:schemeClr val="accent2"/>
                    </a:solidFill>
                  </a:tcPr>
                </a:tc>
                <a:tc gridSpan="2">
                  <a:txBody>
                    <a:bodyPr/>
                    <a:lstStyle/>
                    <a:p>
                      <a:pPr algn="ctr" fontAlgn="b"/>
                      <a:r>
                        <a:rPr lang="en-US" sz="2400" b="1" i="0" u="none" strike="noStrike" dirty="0">
                          <a:solidFill>
                            <a:schemeClr val="bg1"/>
                          </a:solidFill>
                          <a:effectLst/>
                          <a:latin typeface="+mn-lt"/>
                          <a:ea typeface="新細明體" panose="02020500000000000000" pitchFamily="18" charset="-120"/>
                        </a:rPr>
                        <a:t>Sexual</a:t>
                      </a:r>
                      <a:br>
                        <a:rPr lang="en-US" sz="2400" b="1" i="0" u="none" strike="noStrike" dirty="0">
                          <a:solidFill>
                            <a:schemeClr val="bg1"/>
                          </a:solidFill>
                          <a:effectLst/>
                          <a:latin typeface="+mn-lt"/>
                          <a:ea typeface="新細明體" panose="02020500000000000000" pitchFamily="18" charset="-120"/>
                        </a:rPr>
                      </a:br>
                      <a:r>
                        <a:rPr lang="en-US" sz="2400" b="1" i="0" u="none" strike="noStrike" dirty="0">
                          <a:solidFill>
                            <a:schemeClr val="bg1"/>
                          </a:solidFill>
                          <a:effectLst/>
                          <a:latin typeface="+mn-lt"/>
                          <a:ea typeface="新細明體" panose="02020500000000000000" pitchFamily="18" charset="-120"/>
                        </a:rPr>
                        <a:t> Violence</a:t>
                      </a:r>
                    </a:p>
                  </a:txBody>
                  <a:tcPr marL="9525" marR="9525" marT="9525" marB="0" anchor="b">
                    <a:solidFill>
                      <a:schemeClr val="accent2">
                        <a:lumMod val="40000"/>
                        <a:lumOff val="60000"/>
                      </a:schemeClr>
                    </a:solidFill>
                  </a:tcPr>
                </a:tc>
                <a:tc hMerge="1">
                  <a:txBody>
                    <a:bodyPr/>
                    <a:lstStyle/>
                    <a:p>
                      <a:pPr algn="ctr" fontAlgn="b"/>
                      <a:endParaRPr lang="en-US" sz="1800" b="1" i="0" u="none" strike="noStrike" dirty="0">
                        <a:solidFill>
                          <a:schemeClr val="bg1"/>
                        </a:solidFill>
                        <a:effectLst/>
                        <a:latin typeface="+mn-lt"/>
                        <a:ea typeface="新細明體" panose="02020500000000000000" pitchFamily="18" charset="-120"/>
                      </a:endParaRPr>
                    </a:p>
                  </a:txBody>
                  <a:tcPr marL="9525" marR="9525" marT="9525" marB="0" anchor="b">
                    <a:solidFill>
                      <a:schemeClr val="accent2"/>
                    </a:solidFill>
                  </a:tcPr>
                </a:tc>
                <a:tc gridSpan="2">
                  <a:txBody>
                    <a:bodyPr/>
                    <a:lstStyle/>
                    <a:p>
                      <a:pPr algn="ctr" fontAlgn="b"/>
                      <a:r>
                        <a:rPr lang="en-US" sz="2400" b="1" i="0" u="none" strike="noStrike" dirty="0">
                          <a:solidFill>
                            <a:schemeClr val="bg1"/>
                          </a:solidFill>
                          <a:effectLst/>
                          <a:latin typeface="+mn-lt"/>
                          <a:ea typeface="新細明體" panose="02020500000000000000" pitchFamily="18" charset="-120"/>
                        </a:rPr>
                        <a:t>Sexual </a:t>
                      </a:r>
                      <a:br>
                        <a:rPr lang="en-US" sz="2400" b="1" i="0" u="none" strike="noStrike" dirty="0">
                          <a:solidFill>
                            <a:schemeClr val="bg1"/>
                          </a:solidFill>
                          <a:effectLst/>
                          <a:latin typeface="+mn-lt"/>
                          <a:ea typeface="新細明體" panose="02020500000000000000" pitchFamily="18" charset="-120"/>
                        </a:rPr>
                      </a:br>
                      <a:r>
                        <a:rPr lang="en-US" altLang="zh-TW" sz="2400" b="1" i="0" u="none" strike="noStrike" dirty="0">
                          <a:solidFill>
                            <a:schemeClr val="bg1"/>
                          </a:solidFill>
                          <a:effectLst/>
                          <a:latin typeface="+mn-lt"/>
                          <a:ea typeface="新細明體" panose="02020500000000000000" pitchFamily="18" charset="-120"/>
                        </a:rPr>
                        <a:t>Harassment</a:t>
                      </a:r>
                      <a:endParaRPr lang="en-US" sz="2400" b="1" i="0" u="none" strike="noStrike" dirty="0">
                        <a:solidFill>
                          <a:schemeClr val="bg1"/>
                        </a:solidFill>
                        <a:effectLst/>
                        <a:latin typeface="+mn-lt"/>
                        <a:ea typeface="新細明體" panose="02020500000000000000" pitchFamily="18" charset="-120"/>
                      </a:endParaRPr>
                    </a:p>
                  </a:txBody>
                  <a:tcPr marL="9525" marR="9525" marT="9525" marB="0" anchor="b">
                    <a:solidFill>
                      <a:schemeClr val="accent2">
                        <a:lumMod val="40000"/>
                        <a:lumOff val="60000"/>
                      </a:schemeClr>
                    </a:solidFill>
                  </a:tcPr>
                </a:tc>
                <a:tc hMerge="1">
                  <a:txBody>
                    <a:bodyPr/>
                    <a:lstStyle/>
                    <a:p>
                      <a:pPr algn="ctr" fontAlgn="b"/>
                      <a:endParaRPr lang="en-US" sz="2800" b="1" i="0" u="none" strike="noStrike" dirty="0">
                        <a:solidFill>
                          <a:schemeClr val="bg1"/>
                        </a:solidFill>
                        <a:effectLst/>
                        <a:latin typeface="+mn-lt"/>
                        <a:ea typeface="新細明體" panose="02020500000000000000" pitchFamily="18" charset="-120"/>
                      </a:endParaRPr>
                    </a:p>
                  </a:txBody>
                  <a:tcPr marL="9525" marR="9525" marT="9525" marB="0" anchor="b">
                    <a:solidFill>
                      <a:schemeClr val="accent2"/>
                    </a:solidFill>
                  </a:tcPr>
                </a:tc>
                <a:extLst>
                  <a:ext uri="{0D108BD9-81ED-4DB2-BD59-A6C34878D82A}">
                    <a16:rowId xmlns:a16="http://schemas.microsoft.com/office/drawing/2014/main" val="804155724"/>
                  </a:ext>
                </a:extLst>
              </a:tr>
              <a:tr h="819826">
                <a:tc>
                  <a:txBody>
                    <a:bodyPr/>
                    <a:lstStyle/>
                    <a:p>
                      <a:pPr algn="l" fontAlgn="b"/>
                      <a:r>
                        <a:rPr lang="en-US" altLang="zh-HK" sz="2400" b="1" i="0" u="none" strike="noStrike" dirty="0">
                          <a:solidFill>
                            <a:srgbClr val="000000"/>
                          </a:solidFill>
                          <a:effectLst/>
                          <a:latin typeface="+mn-lt"/>
                          <a:ea typeface="新細明體" panose="02020500000000000000" pitchFamily="18" charset="-120"/>
                        </a:rPr>
                        <a:t>Prevalence</a:t>
                      </a:r>
                    </a:p>
                  </a:txBody>
                  <a:tcPr marL="9525" marR="9525" marT="9525" marB="0" anchor="b"/>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30%</a:t>
                      </a:r>
                    </a:p>
                  </a:txBody>
                  <a:tcPr marL="9525" marR="9525" marT="9525" marB="0" anchor="b">
                    <a:solidFill>
                      <a:schemeClr val="accent1">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24/80</a:t>
                      </a:r>
                    </a:p>
                  </a:txBody>
                  <a:tcPr marL="9525" marR="9525" marT="9525" marB="0" anchor="b">
                    <a:solidFill>
                      <a:schemeClr val="accent1">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5%</a:t>
                      </a:r>
                    </a:p>
                  </a:txBody>
                  <a:tcPr marL="9525" marR="9525" marT="9525" marB="0" anchor="b">
                    <a:solidFill>
                      <a:schemeClr val="accent3">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4/80</a:t>
                      </a:r>
                    </a:p>
                  </a:txBody>
                  <a:tcPr marL="9525" marR="9525" marT="9525" marB="0" anchor="b">
                    <a:solidFill>
                      <a:schemeClr val="accent3">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altLang="zh-HK" sz="2400" b="0" i="0" u="none" strike="noStrike" dirty="0">
                          <a:solidFill>
                            <a:srgbClr val="000000"/>
                          </a:solidFill>
                          <a:effectLst/>
                          <a:latin typeface="+mn-lt"/>
                          <a:ea typeface="+mn-ea"/>
                        </a:rPr>
                        <a:t>34%</a:t>
                      </a:r>
                    </a:p>
                  </a:txBody>
                  <a:tcPr marL="9525" marR="9525" marT="9525" marB="0" anchor="b">
                    <a:solidFill>
                      <a:schemeClr val="accent6">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27/80</a:t>
                      </a:r>
                    </a:p>
                  </a:txBody>
                  <a:tcPr marL="9525" marR="9525" marT="9525" marB="0" anchor="b">
                    <a:solidFill>
                      <a:schemeClr val="accent6">
                        <a:lumMod val="20000"/>
                        <a:lumOff val="80000"/>
                      </a:schemeClr>
                    </a:solidFill>
                  </a:tcPr>
                </a:tc>
                <a:extLst>
                  <a:ext uri="{0D108BD9-81ED-4DB2-BD59-A6C34878D82A}">
                    <a16:rowId xmlns:a16="http://schemas.microsoft.com/office/drawing/2014/main" val="1318748923"/>
                  </a:ext>
                </a:extLst>
              </a:tr>
              <a:tr h="718474">
                <a:tc>
                  <a:txBody>
                    <a:bodyPr/>
                    <a:lstStyle/>
                    <a:p>
                      <a:pPr algn="l" fontAlgn="b"/>
                      <a:r>
                        <a:rPr lang="en-US" altLang="zh-HK" sz="2400" b="1" i="0" u="none" strike="noStrike" dirty="0">
                          <a:solidFill>
                            <a:srgbClr val="000000"/>
                          </a:solidFill>
                          <a:effectLst/>
                          <a:latin typeface="+mn-lt"/>
                          <a:ea typeface="MingLiU" panose="02020509000000000000" pitchFamily="49" charset="-120"/>
                        </a:rPr>
                        <a:t>Frequency</a:t>
                      </a:r>
                      <a:endParaRPr lang="zh-HK" altLang="en-US" sz="2400" b="1" i="0" u="none" strike="noStrike" dirty="0">
                        <a:solidFill>
                          <a:srgbClr val="000000"/>
                        </a:solidFill>
                        <a:effectLst/>
                        <a:latin typeface="+mn-lt"/>
                        <a:ea typeface="MingLiU" panose="02020509000000000000" pitchFamily="49" charset="-120"/>
                      </a:endParaRPr>
                    </a:p>
                  </a:txBody>
                  <a:tcPr marL="9525" marR="9525" marT="9525" marB="0" anchor="b"/>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10+ Times</a:t>
                      </a:r>
                    </a:p>
                  </a:txBody>
                  <a:tcPr marL="9525" marR="9525" marT="9525" marB="0" anchor="b">
                    <a:solidFill>
                      <a:schemeClr val="accent1">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58%</a:t>
                      </a:r>
                    </a:p>
                  </a:txBody>
                  <a:tcPr marL="9525" marR="9525" marT="9525" marB="0" anchor="b">
                    <a:solidFill>
                      <a:schemeClr val="accent1">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1-3 times</a:t>
                      </a:r>
                    </a:p>
                  </a:txBody>
                  <a:tcPr marL="9525" marR="9525" marT="9525" marB="0" anchor="b">
                    <a:solidFill>
                      <a:schemeClr val="accent3">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50%</a:t>
                      </a:r>
                    </a:p>
                  </a:txBody>
                  <a:tcPr marL="9525" marR="9525" marT="9525" marB="0" anchor="b">
                    <a:solidFill>
                      <a:schemeClr val="accent3">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4-6 times</a:t>
                      </a:r>
                    </a:p>
                  </a:txBody>
                  <a:tcPr marL="9525" marR="9525" marT="9525" marB="0" anchor="b">
                    <a:solidFill>
                      <a:schemeClr val="accent6">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48%</a:t>
                      </a:r>
                    </a:p>
                  </a:txBody>
                  <a:tcPr marL="9525" marR="9525" marT="9525" marB="0" anchor="b">
                    <a:solidFill>
                      <a:schemeClr val="accent6">
                        <a:lumMod val="20000"/>
                        <a:lumOff val="80000"/>
                      </a:schemeClr>
                    </a:solidFill>
                  </a:tcPr>
                </a:tc>
                <a:extLst>
                  <a:ext uri="{0D108BD9-81ED-4DB2-BD59-A6C34878D82A}">
                    <a16:rowId xmlns:a16="http://schemas.microsoft.com/office/drawing/2014/main" val="3018902195"/>
                  </a:ext>
                </a:extLst>
              </a:tr>
              <a:tr h="716357">
                <a:tc>
                  <a:txBody>
                    <a:bodyPr/>
                    <a:lstStyle/>
                    <a:p>
                      <a:pPr algn="l" fontAlgn="b"/>
                      <a:r>
                        <a:rPr lang="en-US" altLang="zh-HK" sz="2400" b="1" i="0" u="none" strike="noStrike" dirty="0">
                          <a:solidFill>
                            <a:srgbClr val="000000"/>
                          </a:solidFill>
                          <a:effectLst/>
                          <a:latin typeface="+mn-lt"/>
                          <a:ea typeface="MingLiU" panose="02020509000000000000" pitchFamily="49" charset="-120"/>
                        </a:rPr>
                        <a:t>Did not seek help</a:t>
                      </a:r>
                      <a:endParaRPr lang="zh-HK" altLang="en-US" sz="2400" b="1" i="0" u="none" strike="noStrike" dirty="0">
                        <a:solidFill>
                          <a:srgbClr val="000000"/>
                        </a:solidFill>
                        <a:effectLst/>
                        <a:latin typeface="+mn-lt"/>
                        <a:ea typeface="MingLiU" panose="02020509000000000000" pitchFamily="49" charset="-120"/>
                      </a:endParaRPr>
                    </a:p>
                  </a:txBody>
                  <a:tcPr marL="9525" marR="9525" marT="9525" marB="0" anchor="b"/>
                </a:tc>
                <a:tc>
                  <a:txBody>
                    <a:bodyPr/>
                    <a:lstStyle/>
                    <a:p>
                      <a:pPr algn="ctr" fontAlgn="b"/>
                      <a:r>
                        <a:rPr lang="en-US" altLang="zh-HK" sz="2400" dirty="0"/>
                        <a:t>No</a:t>
                      </a:r>
                    </a:p>
                  </a:txBody>
                  <a:tcPr marL="9525" marR="9525" marT="9525" marB="0" anchor="b">
                    <a:solidFill>
                      <a:schemeClr val="accent1">
                        <a:lumMod val="20000"/>
                        <a:lumOff val="80000"/>
                      </a:schemeClr>
                    </a:solidFill>
                  </a:tcPr>
                </a:tc>
                <a:tc>
                  <a:txBody>
                    <a:bodyPr/>
                    <a:lstStyle/>
                    <a:p>
                      <a:pPr algn="ctr" fontAlgn="b"/>
                      <a:r>
                        <a:rPr lang="en-US" altLang="zh-HK" sz="2400" dirty="0"/>
                        <a:t>66%</a:t>
                      </a:r>
                    </a:p>
                  </a:txBody>
                  <a:tcPr marL="9525" marR="9525" marT="9525" marB="0" anchor="b">
                    <a:solidFill>
                      <a:schemeClr val="accent1">
                        <a:lumMod val="20000"/>
                        <a:lumOff val="80000"/>
                      </a:schemeClr>
                    </a:solidFill>
                  </a:tcPr>
                </a:tc>
                <a:tc>
                  <a:txBody>
                    <a:bodyPr/>
                    <a:lstStyle/>
                    <a:p>
                      <a:pPr algn="ctr" fontAlgn="b"/>
                      <a:r>
                        <a:rPr lang="en-US" altLang="zh-HK" sz="2400" dirty="0"/>
                        <a:t>No</a:t>
                      </a:r>
                    </a:p>
                  </a:txBody>
                  <a:tcPr marL="9525" marR="9525" marT="9525" marB="0" anchor="b">
                    <a:solidFill>
                      <a:schemeClr val="accent3">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altLang="zh-TW" sz="2400" dirty="0"/>
                        <a:t>10</a:t>
                      </a:r>
                      <a:r>
                        <a:rPr lang="en-US" altLang="zh-HK" sz="2400" dirty="0"/>
                        <a:t>0%</a:t>
                      </a:r>
                    </a:p>
                  </a:txBody>
                  <a:tcPr marL="9525" marR="9525" marT="9525" marB="0" anchor="b">
                    <a:solidFill>
                      <a:schemeClr val="accent3">
                        <a:lumMod val="20000"/>
                        <a:lumOff val="80000"/>
                      </a:schemeClr>
                    </a:solidFill>
                  </a:tcPr>
                </a:tc>
                <a:tc>
                  <a:txBody>
                    <a:bodyPr/>
                    <a:lstStyle/>
                    <a:p>
                      <a:pPr algn="ctr" fontAlgn="b"/>
                      <a:r>
                        <a:rPr lang="en-US" altLang="zh-HK" sz="2400" dirty="0"/>
                        <a:t>No</a:t>
                      </a:r>
                    </a:p>
                  </a:txBody>
                  <a:tcPr marL="9525" marR="9525" marT="9525" marB="0" anchor="b">
                    <a:solidFill>
                      <a:schemeClr val="accent6">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altLang="zh-TW" sz="2400" dirty="0"/>
                        <a:t>85%</a:t>
                      </a:r>
                      <a:endParaRPr lang="en-US" altLang="zh-HK" sz="2400" dirty="0"/>
                    </a:p>
                  </a:txBody>
                  <a:tcPr marL="9525" marR="9525" marT="9525" marB="0" anchor="b">
                    <a:solidFill>
                      <a:schemeClr val="accent6">
                        <a:lumMod val="20000"/>
                        <a:lumOff val="80000"/>
                      </a:schemeClr>
                    </a:solidFill>
                  </a:tcPr>
                </a:tc>
                <a:extLst>
                  <a:ext uri="{0D108BD9-81ED-4DB2-BD59-A6C34878D82A}">
                    <a16:rowId xmlns:a16="http://schemas.microsoft.com/office/drawing/2014/main" val="1101897521"/>
                  </a:ext>
                </a:extLst>
              </a:tr>
              <a:tr h="863565">
                <a:tc>
                  <a:txBody>
                    <a:bodyPr/>
                    <a:lstStyle/>
                    <a:p>
                      <a:pPr algn="l" fontAlgn="b"/>
                      <a:r>
                        <a:rPr lang="en-US" altLang="zh-HK" sz="2400" b="1" i="0" u="none" strike="noStrike" dirty="0">
                          <a:solidFill>
                            <a:srgbClr val="000000"/>
                          </a:solidFill>
                          <a:effectLst/>
                          <a:latin typeface="+mn-lt"/>
                          <a:ea typeface="新細明體" panose="02020500000000000000" pitchFamily="18" charset="-120"/>
                        </a:rPr>
                        <a:t>Place </a:t>
                      </a:r>
                      <a:endParaRPr lang="zh-HK" altLang="en-US" sz="2400" b="1" i="0" u="none" strike="noStrike" dirty="0">
                        <a:solidFill>
                          <a:srgbClr val="000000"/>
                        </a:solidFill>
                        <a:effectLst/>
                        <a:latin typeface="+mn-lt"/>
                        <a:ea typeface="新細明體" panose="02020500000000000000" pitchFamily="18" charset="-120"/>
                      </a:endParaRPr>
                    </a:p>
                  </a:txBody>
                  <a:tcPr marL="9525" marR="9525" marT="9525" marB="0" anchor="b"/>
                </a:tc>
                <a:tc>
                  <a:txBody>
                    <a:bodyPr/>
                    <a:lstStyle/>
                    <a:p>
                      <a:pPr algn="ctr" fontAlgn="b"/>
                      <a:r>
                        <a:rPr lang="en-US" altLang="zh-HK" sz="2400" dirty="0">
                          <a:solidFill>
                            <a:srgbClr val="C00000"/>
                          </a:solidFill>
                        </a:rPr>
                        <a:t>Home</a:t>
                      </a:r>
                    </a:p>
                  </a:txBody>
                  <a:tcPr marL="9525" marR="9525" marT="9525" marB="0">
                    <a:solidFill>
                      <a:schemeClr val="accent1">
                        <a:lumMod val="20000"/>
                        <a:lumOff val="80000"/>
                      </a:schemeClr>
                    </a:solidFill>
                  </a:tcPr>
                </a:tc>
                <a:tc>
                  <a:txBody>
                    <a:bodyPr/>
                    <a:lstStyle/>
                    <a:p>
                      <a:pPr algn="ctr" fontAlgn="b"/>
                      <a:r>
                        <a:rPr lang="en-US" altLang="zh-HK" sz="2400" dirty="0">
                          <a:solidFill>
                            <a:srgbClr val="C00000"/>
                          </a:solidFill>
                        </a:rPr>
                        <a:t>96%</a:t>
                      </a:r>
                      <a:endParaRPr lang="zh-HK" altLang="en-US" sz="2400" dirty="0">
                        <a:solidFill>
                          <a:srgbClr val="C00000"/>
                        </a:solidFill>
                      </a:endParaRPr>
                    </a:p>
                  </a:txBody>
                  <a:tcPr marL="9525" marR="9525" marT="9525" marB="0">
                    <a:solidFill>
                      <a:schemeClr val="accent1">
                        <a:lumMod val="20000"/>
                        <a:lumOff val="80000"/>
                      </a:schemeClr>
                    </a:solidFill>
                  </a:tcPr>
                </a:tc>
                <a:tc>
                  <a:txBody>
                    <a:bodyPr/>
                    <a:lstStyle/>
                    <a:p>
                      <a:pPr algn="ctr" fontAlgn="b"/>
                      <a:r>
                        <a:rPr lang="en-US" altLang="zh-HK" sz="2400" dirty="0">
                          <a:solidFill>
                            <a:srgbClr val="C00000"/>
                          </a:solidFill>
                        </a:rPr>
                        <a:t>Home </a:t>
                      </a:r>
                    </a:p>
                  </a:txBody>
                  <a:tcPr marL="9525" marR="9525" marT="9525" marB="0">
                    <a:solidFill>
                      <a:schemeClr val="accent3">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altLang="zh-HK" sz="2400" dirty="0">
                          <a:solidFill>
                            <a:srgbClr val="C00000"/>
                          </a:solidFill>
                        </a:rPr>
                        <a:t>50%</a:t>
                      </a:r>
                    </a:p>
                  </a:txBody>
                  <a:tcPr marL="9525" marR="9525" marT="9525" marB="0">
                    <a:solidFill>
                      <a:schemeClr val="accent3">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Public Area</a:t>
                      </a:r>
                    </a:p>
                    <a:p>
                      <a:pPr algn="ctr" fontAlgn="b"/>
                      <a:r>
                        <a:rPr lang="en-US" altLang="zh-HK" sz="2400" b="0" i="0" u="none" strike="noStrike" dirty="0">
                          <a:solidFill>
                            <a:srgbClr val="000000"/>
                          </a:solidFill>
                          <a:effectLst/>
                          <a:latin typeface="+mn-lt"/>
                          <a:ea typeface="新細明體" panose="02020500000000000000" pitchFamily="18" charset="-120"/>
                        </a:rPr>
                        <a:t>Internet</a:t>
                      </a:r>
                    </a:p>
                  </a:txBody>
                  <a:tcPr marL="9525" marR="9525" marT="9525" marB="0" anchor="b">
                    <a:solidFill>
                      <a:schemeClr val="accent6">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59%</a:t>
                      </a:r>
                    </a:p>
                    <a:p>
                      <a:pPr algn="ctr" fontAlgn="b"/>
                      <a:r>
                        <a:rPr lang="en-US" altLang="zh-HK" sz="2400" b="0" i="0" u="none" strike="noStrike" dirty="0">
                          <a:solidFill>
                            <a:srgbClr val="000000"/>
                          </a:solidFill>
                          <a:effectLst/>
                          <a:latin typeface="+mn-lt"/>
                          <a:ea typeface="新細明體" panose="02020500000000000000" pitchFamily="18" charset="-120"/>
                        </a:rPr>
                        <a:t>30%</a:t>
                      </a:r>
                    </a:p>
                  </a:txBody>
                  <a:tcPr marL="9525" marR="9525" marT="9525" marB="0" anchor="b">
                    <a:solidFill>
                      <a:schemeClr val="accent6">
                        <a:lumMod val="20000"/>
                        <a:lumOff val="80000"/>
                      </a:schemeClr>
                    </a:solidFill>
                  </a:tcPr>
                </a:tc>
                <a:extLst>
                  <a:ext uri="{0D108BD9-81ED-4DB2-BD59-A6C34878D82A}">
                    <a16:rowId xmlns:a16="http://schemas.microsoft.com/office/drawing/2014/main" val="679407273"/>
                  </a:ext>
                </a:extLst>
              </a:tr>
              <a:tr h="863565">
                <a:tc>
                  <a:txBody>
                    <a:bodyPr/>
                    <a:lstStyle/>
                    <a:p>
                      <a:pPr algn="l" fontAlgn="b"/>
                      <a:r>
                        <a:rPr lang="en-US" altLang="zh-HK" sz="2400" b="1" i="0" u="none" strike="noStrike" dirty="0">
                          <a:solidFill>
                            <a:srgbClr val="000000"/>
                          </a:solidFill>
                          <a:effectLst/>
                          <a:latin typeface="+mn-lt"/>
                          <a:ea typeface="新細明體" panose="02020500000000000000" pitchFamily="18" charset="-120"/>
                        </a:rPr>
                        <a:t>Relation with Predator(s)</a:t>
                      </a:r>
                      <a:endParaRPr lang="zh-HK" altLang="en-US" sz="2400" b="1" i="0" u="none" strike="noStrike" dirty="0">
                        <a:solidFill>
                          <a:srgbClr val="000000"/>
                        </a:solidFill>
                        <a:effectLst/>
                        <a:latin typeface="+mn-lt"/>
                        <a:ea typeface="新細明體" panose="02020500000000000000" pitchFamily="18" charset="-120"/>
                      </a:endParaRPr>
                    </a:p>
                  </a:txBody>
                  <a:tcPr marL="9525" marR="9525" marT="9525" marB="0" anchor="b"/>
                </a:tc>
                <a:tc>
                  <a:txBody>
                    <a:bodyPr/>
                    <a:lstStyle/>
                    <a:p>
                      <a:pPr algn="ctr" fontAlgn="b"/>
                      <a:r>
                        <a:rPr lang="en-US" altLang="zh-HK" sz="2400" dirty="0">
                          <a:solidFill>
                            <a:srgbClr val="C00000"/>
                          </a:solidFill>
                        </a:rPr>
                        <a:t>Mother</a:t>
                      </a:r>
                    </a:p>
                    <a:p>
                      <a:pPr algn="ctr" fontAlgn="b"/>
                      <a:r>
                        <a:rPr lang="en-US" altLang="zh-HK" sz="2400" dirty="0">
                          <a:solidFill>
                            <a:srgbClr val="C00000"/>
                          </a:solidFill>
                        </a:rPr>
                        <a:t>Father</a:t>
                      </a:r>
                    </a:p>
                  </a:txBody>
                  <a:tcPr marL="9525" marR="9525" marT="9525" marB="0" anchor="b">
                    <a:solidFill>
                      <a:schemeClr val="accent1">
                        <a:lumMod val="20000"/>
                        <a:lumOff val="80000"/>
                      </a:schemeClr>
                    </a:solidFill>
                  </a:tcPr>
                </a:tc>
                <a:tc>
                  <a:txBody>
                    <a:bodyPr/>
                    <a:lstStyle/>
                    <a:p>
                      <a:pPr algn="ctr" fontAlgn="b"/>
                      <a:r>
                        <a:rPr lang="en-US" altLang="zh-HK" sz="2400" dirty="0">
                          <a:solidFill>
                            <a:srgbClr val="C00000"/>
                          </a:solidFill>
                        </a:rPr>
                        <a:t>46%</a:t>
                      </a:r>
                    </a:p>
                    <a:p>
                      <a:pPr algn="ctr" fontAlgn="b"/>
                      <a:r>
                        <a:rPr lang="en-US" altLang="zh-HK" sz="2400" dirty="0">
                          <a:solidFill>
                            <a:srgbClr val="C00000"/>
                          </a:solidFill>
                        </a:rPr>
                        <a:t>38%</a:t>
                      </a:r>
                      <a:endParaRPr lang="zh-HK" altLang="en-US" sz="2400" dirty="0">
                        <a:solidFill>
                          <a:srgbClr val="C00000"/>
                        </a:solidFill>
                      </a:endParaRPr>
                    </a:p>
                  </a:txBody>
                  <a:tcPr marL="9525" marR="9525" marT="9525" marB="0" anchor="b">
                    <a:solidFill>
                      <a:schemeClr val="accent1">
                        <a:lumMod val="20000"/>
                        <a:lumOff val="80000"/>
                      </a:schemeClr>
                    </a:solidFill>
                  </a:tcPr>
                </a:tc>
                <a:tc>
                  <a:txBody>
                    <a:bodyPr/>
                    <a:lstStyle/>
                    <a:p>
                      <a:pPr algn="ctr" fontAlgn="b"/>
                      <a:r>
                        <a:rPr lang="en-US" altLang="zh-HK" sz="2400" dirty="0">
                          <a:solidFill>
                            <a:srgbClr val="C00000"/>
                          </a:solidFill>
                        </a:rPr>
                        <a:t>Intimate Partner</a:t>
                      </a:r>
                    </a:p>
                  </a:txBody>
                  <a:tcPr marL="9525" marR="9525" marT="9525" marB="0" anchor="b">
                    <a:solidFill>
                      <a:schemeClr val="accent3">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altLang="zh-HK" sz="2400" dirty="0">
                          <a:solidFill>
                            <a:srgbClr val="C00000"/>
                          </a:solidFill>
                        </a:rPr>
                        <a:t>50%</a:t>
                      </a:r>
                    </a:p>
                  </a:txBody>
                  <a:tcPr marL="9525" marR="9525" marT="9525" marB="0" anchor="b">
                    <a:solidFill>
                      <a:schemeClr val="accent3">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Strangers</a:t>
                      </a:r>
                    </a:p>
                    <a:p>
                      <a:pPr algn="ctr" fontAlgn="b"/>
                      <a:endParaRPr lang="en-US" altLang="zh-HK" sz="2400" b="0" i="0" u="none" strike="noStrike" dirty="0">
                        <a:solidFill>
                          <a:srgbClr val="000000"/>
                        </a:solidFill>
                        <a:effectLst/>
                        <a:latin typeface="+mn-lt"/>
                        <a:ea typeface="新細明體" panose="02020500000000000000" pitchFamily="18" charset="-120"/>
                      </a:endParaRPr>
                    </a:p>
                  </a:txBody>
                  <a:tcPr marL="9525" marR="9525" marT="9525" marB="0" anchor="b">
                    <a:solidFill>
                      <a:schemeClr val="accent6">
                        <a:lumMod val="20000"/>
                        <a:lumOff val="80000"/>
                      </a:schemeClr>
                    </a:solidFill>
                  </a:tcPr>
                </a:tc>
                <a:tc>
                  <a:txBody>
                    <a:bodyPr/>
                    <a:lstStyle/>
                    <a:p>
                      <a:pPr algn="ctr" fontAlgn="b"/>
                      <a:r>
                        <a:rPr lang="en-US" altLang="zh-HK" sz="2400" b="0" i="0" u="none" strike="noStrike" dirty="0">
                          <a:solidFill>
                            <a:srgbClr val="000000"/>
                          </a:solidFill>
                          <a:effectLst/>
                          <a:latin typeface="+mn-lt"/>
                          <a:ea typeface="新細明體" panose="02020500000000000000" pitchFamily="18" charset="-120"/>
                        </a:rPr>
                        <a:t>70%</a:t>
                      </a:r>
                    </a:p>
                    <a:p>
                      <a:pPr algn="ctr" fontAlgn="b"/>
                      <a:endParaRPr lang="en-US" altLang="zh-HK" sz="2400" b="0" i="0" u="none" strike="noStrike" dirty="0">
                        <a:solidFill>
                          <a:srgbClr val="000000"/>
                        </a:solidFill>
                        <a:effectLst/>
                        <a:latin typeface="+mn-lt"/>
                        <a:ea typeface="新細明體" panose="02020500000000000000" pitchFamily="18" charset="-12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961700769"/>
                  </a:ext>
                </a:extLst>
              </a:tr>
            </a:tbl>
          </a:graphicData>
        </a:graphic>
      </p:graphicFrame>
    </p:spTree>
    <p:extLst>
      <p:ext uri="{BB962C8B-B14F-4D97-AF65-F5344CB8AC3E}">
        <p14:creationId xmlns:p14="http://schemas.microsoft.com/office/powerpoint/2010/main" val="1029245853"/>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589</TotalTime>
  <Words>5325</Words>
  <Application>Microsoft Office PowerPoint</Application>
  <PresentationFormat>Widescreen</PresentationFormat>
  <Paragraphs>311</Paragraphs>
  <Slides>36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Alegreya</vt:lpstr>
      <vt:lpstr>Neue Plak</vt:lpstr>
      <vt:lpstr>Aptos</vt:lpstr>
      <vt:lpstr>Arial</vt:lpstr>
      <vt:lpstr>Calibri</vt:lpstr>
      <vt:lpstr>Cavolini</vt:lpstr>
      <vt:lpstr>Gill Sans Nova</vt:lpstr>
      <vt:lpstr>Wingdings</vt:lpstr>
      <vt:lpstr>Wingdings 3</vt:lpstr>
      <vt:lpstr>GradientRiseVTI</vt:lpstr>
      <vt:lpstr>Intersections  Of Disability  In Sinophone  Cultures</vt:lpstr>
      <vt:lpstr>Abstract</vt:lpstr>
      <vt:lpstr>PowerPoint Presentation</vt:lpstr>
      <vt:lpstr>PowerPoint Presentation</vt:lpstr>
      <vt:lpstr>Domestic Violence </vt:lpstr>
      <vt:lpstr>Sexual Violence  </vt:lpstr>
      <vt:lpstr>PowerPoint Presentation</vt:lpstr>
      <vt:lpstr>A Mixed-method Study On GBV Against Chinese Disabled Women (Yau, 2023)</vt:lpstr>
      <vt:lpstr>PowerPoint Presentation</vt:lpstr>
      <vt:lpstr>A Mixed-method Study On GBV Against Chinese Disabled Women (Yau, 2023)</vt:lpstr>
      <vt:lpstr>PowerPoint Presentation</vt:lpstr>
      <vt:lpstr>PowerPoint Presentation</vt:lpstr>
      <vt:lpstr>Contributing Factors  In “Cycle Of Violence”  (Yau, 2023)</vt:lpstr>
      <vt:lpstr>Chinese Sociocultural Context  Makes Domestic Violence Against Disabled Women So Difficult To Tackle</vt:lpstr>
      <vt:lpstr>Chinese Sociocultural Context Makes Domestic Violence Against Disabled Women So Difficult To Tackle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Question To Myself,  As a Disabled Advocate, As a Research/Academics,  Am I reinforcing  the oppressive norm against women with disability?  In some way, I am echoing with ableism and heteropatriarchy  </vt:lpstr>
      <vt:lpstr>PowerPoint Presentation</vt:lpstr>
      <vt:lpstr>PowerPoint Presentation</vt:lpstr>
      <vt:lpstr>PowerPoint Presentation</vt:lpstr>
      <vt:lpstr>Intersections  Of Disability  In Sinophone  Cultures</vt:lpstr>
      <vt:lpstr>About Carmen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Carmen Yau</dc:creator>
  <cp:lastModifiedBy>Carmen Yau</cp:lastModifiedBy>
  <cp:revision>1</cp:revision>
  <dcterms:created xsi:type="dcterms:W3CDTF">2025-02-25T10:28:25Z</dcterms:created>
  <dcterms:modified xsi:type="dcterms:W3CDTF">2025-03-06T17:51:19Z</dcterms:modified>
</cp:coreProperties>
</file>