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3" r:id="rId2"/>
    <p:sldId id="333" r:id="rId3"/>
    <p:sldId id="294" r:id="rId4"/>
    <p:sldId id="29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87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C484-F8CE-4E4C-8E49-3E6ADA87CADB}"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200B-13CE-4E4F-A995-A9CE84D33BA5}" type="slidenum">
              <a:rPr lang="en-US" smtClean="0"/>
              <a:t>‹#›</a:t>
            </a:fld>
            <a:endParaRPr lang="en-US"/>
          </a:p>
        </p:txBody>
      </p:sp>
    </p:spTree>
    <p:extLst>
      <p:ext uri="{BB962C8B-B14F-4D97-AF65-F5344CB8AC3E}">
        <p14:creationId xmlns:p14="http://schemas.microsoft.com/office/powerpoint/2010/main" val="62251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400678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20" y="557530"/>
            <a:ext cx="6635726" cy="572897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59" y="570230"/>
            <a:ext cx="6882679" cy="5716270"/>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1BBC7-34A6-431D-9E54-2CDF9EC8389B}"/>
              </a:ext>
            </a:extLst>
          </p:cNvPr>
          <p:cNvSpPr>
            <a:spLocks noGrp="1"/>
          </p:cNvSpPr>
          <p:nvPr>
            <p:ph sz="half" idx="1" hasCustomPrompt="1"/>
          </p:nvPr>
        </p:nvSpPr>
        <p:spPr>
          <a:xfrm>
            <a:off x="6192000" y="142200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0" y="1421999"/>
            <a:ext cx="4476059" cy="3942329"/>
          </a:xfrm>
          <a:prstGeom prst="rect">
            <a:avLst/>
          </a:prstGeom>
        </p:spPr>
      </p:pic>
      <p:sp>
        <p:nvSpPr>
          <p:cNvPr id="5" name="Content Placeholder 2">
            <a:extLst>
              <a:ext uri="{FF2B5EF4-FFF2-40B4-BE49-F238E27FC236}">
                <a16:creationId xmlns:a16="http://schemas.microsoft.com/office/drawing/2014/main" id="{C531BBC7-34A6-431D-9E54-2CDF9EC8389B}"/>
              </a:ext>
            </a:extLst>
          </p:cNvPr>
          <p:cNvSpPr>
            <a:spLocks noGrp="1"/>
          </p:cNvSpPr>
          <p:nvPr>
            <p:ph sz="half" idx="12" hasCustomPrompt="1"/>
          </p:nvPr>
        </p:nvSpPr>
        <p:spPr>
          <a:xfrm>
            <a:off x="6192000" y="242784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id="{C531BBC7-34A6-431D-9E54-2CDF9EC8389B}"/>
              </a:ext>
            </a:extLst>
          </p:cNvPr>
          <p:cNvSpPr>
            <a:spLocks noGrp="1"/>
          </p:cNvSpPr>
          <p:nvPr>
            <p:ph sz="half" idx="13" hasCustomPrompt="1"/>
          </p:nvPr>
        </p:nvSpPr>
        <p:spPr>
          <a:xfrm>
            <a:off x="6192000" y="343368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0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ext uri="{BB962C8B-B14F-4D97-AF65-F5344CB8AC3E}">
        <p14:creationId xmlns:p14="http://schemas.microsoft.com/office/powerpoint/2010/main" val="357599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72870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a:t>Goldsmiths, University of London | Editable title here</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D0A2E87-DFF1-4FB2-9F52-99F33165A850}"/>
              </a:ext>
            </a:extLst>
          </p:cNvPr>
          <p:cNvSpPr>
            <a:spLocks noGrp="1"/>
          </p:cNvSpPr>
          <p:nvPr>
            <p:ph type="body" idx="1"/>
          </p:nvPr>
        </p:nvSpPr>
        <p:spPr>
          <a:xfrm>
            <a:off x="576000" y="2268000"/>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t>Goldsmiths, University of London | Editable title here</a:t>
            </a:r>
            <a:endParaRPr lang="en-GB" dirty="0"/>
          </a:p>
        </p:txBody>
      </p:sp>
      <p:sp>
        <p:nvSpPr>
          <p:cNvPr id="6" name="Slide Number Placeholder 5">
            <a:extLst>
              <a:ext uri="{FF2B5EF4-FFF2-40B4-BE49-F238E27FC236}">
                <a16:creationId xmlns:a16="http://schemas.microsoft.com/office/drawing/2014/main" id="{AB248B5D-F3C9-4943-A8A4-B8AE5360A7EE}"/>
              </a:ext>
            </a:extLst>
          </p:cNvPr>
          <p:cNvSpPr>
            <a:spLocks noGrp="1"/>
          </p:cNvSpPr>
          <p:nvPr>
            <p:ph type="sldNum" sz="quarter" idx="4"/>
          </p:nvPr>
        </p:nvSpPr>
        <p:spPr>
          <a:xfrm>
            <a:off x="9043738" y="6408000"/>
            <a:ext cx="2594610"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pPr/>
              <a:t>‹#›</a:t>
            </a:fld>
            <a:endParaRPr lang="en-GB"/>
          </a:p>
        </p:txBody>
      </p:sp>
    </p:spTree>
    <p:extLst>
      <p:ext uri="{BB962C8B-B14F-4D97-AF65-F5344CB8AC3E}">
        <p14:creationId xmlns:p14="http://schemas.microsoft.com/office/powerpoint/2010/main" val="109425186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79" r:id="rId4"/>
    <p:sldLayoutId id="2147483680" r:id="rId5"/>
    <p:sldLayoutId id="2147483681" r:id="rId6"/>
    <p:sldLayoutId id="2147483678" r:id="rId7"/>
    <p:sldLayoutId id="2147483682" r:id="rId8"/>
    <p:sldLayoutId id="2147483683" r:id="rId9"/>
    <p:sldLayoutId id="2147483663" r:id="rId10"/>
    <p:sldLayoutId id="2147483668" r:id="rId11"/>
    <p:sldLayoutId id="2147483688" r:id="rId12"/>
    <p:sldLayoutId id="2147483670" r:id="rId13"/>
    <p:sldLayoutId id="2147483661" r:id="rId14"/>
    <p:sldLayoutId id="2147483662" r:id="rId15"/>
    <p:sldLayoutId id="2147483692" r:id="rId16"/>
    <p:sldLayoutId id="2147483684" r:id="rId17"/>
    <p:sldLayoutId id="2147483667" r:id="rId18"/>
    <p:sldLayoutId id="2147483669" r:id="rId19"/>
    <p:sldLayoutId id="2147483664" r:id="rId20"/>
    <p:sldLayoutId id="2147483689" r:id="rId21"/>
    <p:sldLayoutId id="2147483691" r:id="rId22"/>
    <p:sldLayoutId id="2147483665" r:id="rId23"/>
    <p:sldLayoutId id="2147483690" r:id="rId24"/>
    <p:sldLayoutId id="2147483671" r:id="rId25"/>
    <p:sldLayoutId id="2147483655" r:id="rId26"/>
    <p:sldLayoutId id="2147483666" r:id="rId27"/>
    <p:sldLayoutId id="2147483672" r:id="rId28"/>
    <p:sldLayoutId id="2147483673" r:id="rId29"/>
    <p:sldLayoutId id="2147483674" r:id="rId30"/>
    <p:sldLayoutId id="2147483675" r:id="rId31"/>
    <p:sldLayoutId id="2147483676" r:id="rId32"/>
    <p:sldLayoutId id="2147483677" r:id="rId33"/>
    <p:sldLayoutId id="2147483687" r:id="rId34"/>
    <p:sldLayoutId id="2147483685"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76000" y="1394281"/>
            <a:ext cx="8244000" cy="45719"/>
          </a:xfrm>
        </p:spPr>
        <p:txBody>
          <a:bodyPr/>
          <a:lstStyle/>
          <a:p>
            <a:endParaRPr lang="en-GB" dirty="0"/>
          </a:p>
        </p:txBody>
      </p:sp>
      <p:sp>
        <p:nvSpPr>
          <p:cNvPr id="3" name="Content Placeholder 2"/>
          <p:cNvSpPr>
            <a:spLocks noGrp="1"/>
          </p:cNvSpPr>
          <p:nvPr>
            <p:ph idx="1"/>
          </p:nvPr>
        </p:nvSpPr>
        <p:spPr>
          <a:xfrm>
            <a:off x="119336" y="692696"/>
            <a:ext cx="11953328" cy="4758226"/>
          </a:xfrm>
        </p:spPr>
        <p:txBody>
          <a:bodyPr/>
          <a:lstStyle/>
          <a:p>
            <a:pPr marL="0" indent="0">
              <a:buNone/>
            </a:pPr>
            <a:r>
              <a:rPr lang="en-GB" sz="3600" b="1" dirty="0" smtClean="0"/>
              <a:t>Celebrate what it means to be ‘Bangladeshi’?</a:t>
            </a:r>
          </a:p>
          <a:p>
            <a:pPr marL="0" indent="0">
              <a:buNone/>
            </a:pPr>
            <a:endParaRPr lang="en-GB" sz="3600" b="1" dirty="0"/>
          </a:p>
          <a:p>
            <a:pPr marL="0" indent="0">
              <a:buNone/>
            </a:pPr>
            <a:r>
              <a:rPr lang="en-GB" sz="3600" b="1" dirty="0" smtClean="0"/>
              <a:t>Bangladeshis - who are we?</a:t>
            </a:r>
          </a:p>
          <a:p>
            <a:pPr marL="0" indent="0">
              <a:buNone/>
            </a:pPr>
            <a:endParaRPr lang="en-GB" sz="3600" b="1" dirty="0"/>
          </a:p>
          <a:p>
            <a:pPr marL="0" indent="0">
              <a:buNone/>
            </a:pPr>
            <a:r>
              <a:rPr lang="en-GB" sz="3600" b="1" dirty="0" smtClean="0"/>
              <a:t>Why are such a special and unique bunch of people?</a:t>
            </a:r>
          </a:p>
          <a:p>
            <a:pPr marL="0" indent="0">
              <a:buNone/>
            </a:pPr>
            <a:endParaRPr lang="en-GB" sz="3600" b="1" dirty="0"/>
          </a:p>
          <a:p>
            <a:pPr marL="0" indent="0">
              <a:buNone/>
            </a:pPr>
            <a:r>
              <a:rPr lang="en-GB" sz="3600" b="1" dirty="0" smtClean="0"/>
              <a:t>Celebrate our very ‘British’ story? </a:t>
            </a:r>
            <a:endParaRPr lang="en-GB" sz="3600" b="1"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6281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6000" y="620688"/>
            <a:ext cx="8244000" cy="5318379"/>
          </a:xfrm>
        </p:spPr>
        <p:txBody>
          <a:bodyPr/>
          <a:lstStyle/>
          <a:p>
            <a:pPr marL="0" indent="0">
              <a:buNone/>
            </a:pPr>
            <a:r>
              <a:rPr lang="en-GB" sz="4800" b="1" dirty="0" smtClean="0"/>
              <a:t>#Motherland #</a:t>
            </a:r>
            <a:r>
              <a:rPr lang="en-GB" sz="4800" b="1" dirty="0" err="1" smtClean="0"/>
              <a:t>WhoAmI</a:t>
            </a:r>
            <a:r>
              <a:rPr lang="en-GB" sz="4800" b="1" dirty="0" smtClean="0"/>
              <a:t>? #</a:t>
            </a:r>
            <a:r>
              <a:rPr lang="en-GB" sz="4800" b="1" dirty="0" err="1" smtClean="0"/>
              <a:t>WhereIsHome</a:t>
            </a:r>
            <a:r>
              <a:rPr lang="en-GB" sz="4800" b="1" dirty="0" smtClean="0"/>
              <a:t>? #</a:t>
            </a:r>
            <a:r>
              <a:rPr lang="en-GB" sz="4800" b="1" dirty="0" err="1" smtClean="0"/>
              <a:t>TouristInBangladesh</a:t>
            </a:r>
            <a:r>
              <a:rPr lang="en-GB" sz="4800" b="1" dirty="0" smtClean="0"/>
              <a:t> #</a:t>
            </a:r>
            <a:r>
              <a:rPr lang="en-GB" sz="4800" b="1" dirty="0" err="1" smtClean="0"/>
              <a:t>MigrantInBritain</a:t>
            </a:r>
            <a:r>
              <a:rPr lang="en-GB" sz="4800" b="1" dirty="0" smtClean="0"/>
              <a:t> #Londoner #Muslim #British #Bangladeshi #</a:t>
            </a:r>
            <a:r>
              <a:rPr lang="en-GB" sz="4800" b="1" dirty="0" err="1" smtClean="0"/>
              <a:t>MultipleHomes</a:t>
            </a:r>
            <a:r>
              <a:rPr lang="en-GB" sz="4800" b="1" dirty="0" smtClean="0"/>
              <a:t> #</a:t>
            </a:r>
            <a:r>
              <a:rPr lang="en-GB" sz="4800" b="1" dirty="0" err="1" smtClean="0"/>
              <a:t>MultipleIdentities</a:t>
            </a:r>
            <a:endParaRPr lang="en-GB" sz="4800" b="1"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4064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51"/>
            <a:ext cx="8244000" cy="664797"/>
          </a:xfrm>
        </p:spPr>
        <p:txBody>
          <a:bodyPr/>
          <a:lstStyle/>
          <a:p>
            <a:endParaRPr lang="en-GB" sz="4800" dirty="0"/>
          </a:p>
        </p:txBody>
      </p:sp>
      <p:sp>
        <p:nvSpPr>
          <p:cNvPr id="4" name="Footer Placeholder 3"/>
          <p:cNvSpPr>
            <a:spLocks noGrp="1"/>
          </p:cNvSpPr>
          <p:nvPr>
            <p:ph type="ftr" sz="quarter" idx="1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7648" cy="229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7648" y="11786"/>
            <a:ext cx="2880320" cy="23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06698"/>
            <a:ext cx="2927648" cy="213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0296" y="0"/>
            <a:ext cx="3431704" cy="230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TEST\Desktop\B'DESH 50\KEE KHOBOR\KEE KHOBOR 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0296" y="4437112"/>
            <a:ext cx="3431704"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ST\Downloads\IMG-20210326-WA00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7648" y="2306698"/>
            <a:ext cx="2880320" cy="21304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ST\Desktop\B'DESH 50\KEE KHOBOR\KEE KHOBOR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7968" y="1399"/>
            <a:ext cx="2952328" cy="23052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748" y="2312988"/>
            <a:ext cx="2937548" cy="21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37112"/>
            <a:ext cx="2927648"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7648" y="4445531"/>
            <a:ext cx="2880320" cy="244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7968" y="4437112"/>
            <a:ext cx="2952328"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0296" y="2313660"/>
            <a:ext cx="3431704" cy="213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065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3419E28B-721B-4D0D-A1D3-78EAC57253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332656"/>
            <a:ext cx="5878824" cy="1152128"/>
          </a:xfrm>
        </p:spPr>
        <p:txBody>
          <a:bodyPr>
            <a:normAutofit/>
          </a:bodyPr>
          <a:lstStyle/>
          <a:p>
            <a:r>
              <a:rPr lang="en-GB" sz="4400" b="1" dirty="0" smtClean="0"/>
              <a:t>The legacy of 1971…</a:t>
            </a:r>
            <a:endParaRPr lang="en-GB" sz="4400" b="1" dirty="0"/>
          </a:p>
        </p:txBody>
      </p:sp>
      <p:sp>
        <p:nvSpPr>
          <p:cNvPr id="11" name="Rectangle 10">
            <a:extLst>
              <a:ext uri="{FF2B5EF4-FFF2-40B4-BE49-F238E27FC236}">
                <a16:creationId xmlns:a16="http://schemas.microsoft.com/office/drawing/2014/main" id="{359E45B9-0D24-465E-84AD-FEDBA836B5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9224" y="1196752"/>
            <a:ext cx="10919383" cy="5472608"/>
          </a:xfrm>
        </p:spPr>
        <p:txBody>
          <a:bodyPr>
            <a:normAutofit/>
          </a:bodyPr>
          <a:lstStyle/>
          <a:p>
            <a:pPr marL="0" indent="0">
              <a:lnSpc>
                <a:spcPct val="90000"/>
              </a:lnSpc>
              <a:buNone/>
            </a:pPr>
            <a:endParaRPr lang="en-GB" sz="1700" dirty="0"/>
          </a:p>
          <a:p>
            <a:pPr marL="0" indent="0">
              <a:lnSpc>
                <a:spcPct val="90000"/>
              </a:lnSpc>
              <a:buNone/>
            </a:pPr>
            <a:endParaRPr lang="en-GB" sz="1700" dirty="0"/>
          </a:p>
          <a:p>
            <a:pPr marL="0" indent="0">
              <a:buNone/>
            </a:pPr>
            <a:r>
              <a:rPr lang="en-GB" sz="4000" i="1" dirty="0" smtClean="0"/>
              <a:t>‘We </a:t>
            </a:r>
            <a:r>
              <a:rPr lang="en-GB" sz="4000" i="1" dirty="0"/>
              <a:t>should all remember the events of 1971 where we witnessed the absolute worst of humanity, but also saw the triumph of resistance, struggle and democratic rule. But we need to also learn our lessons from such a tragedy and ensure a future where violence, massacres and bloodshed is seldom an </a:t>
            </a:r>
            <a:r>
              <a:rPr lang="en-GB" sz="4000" i="1" dirty="0" smtClean="0"/>
              <a:t>option’. </a:t>
            </a:r>
            <a:endParaRPr lang="en-GB" sz="4000" i="1" dirty="0"/>
          </a:p>
        </p:txBody>
      </p:sp>
      <p:sp>
        <p:nvSpPr>
          <p:cNvPr id="13" name="Freeform 12">
            <a:extLst>
              <a:ext uri="{FF2B5EF4-FFF2-40B4-BE49-F238E27FC236}">
                <a16:creationId xmlns:a16="http://schemas.microsoft.com/office/drawing/2014/main" id="{1F36A2FB-17CD-4DA6-9D8A-BFD6ADF6A3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4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121</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.AppleSystemUIFont</vt:lpstr>
      <vt:lpstr>Arial</vt:lpstr>
      <vt:lpstr>Calibri</vt:lpstr>
      <vt:lpstr>Georgia</vt:lpstr>
      <vt:lpstr>Goldsmiths Theme</vt:lpstr>
      <vt:lpstr>PowerPoint Presentation</vt:lpstr>
      <vt:lpstr>PowerPoint Presentation</vt:lpstr>
      <vt:lpstr>PowerPoint Presentation</vt:lpstr>
      <vt:lpstr>The legacy of 1971…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header goes here</dc:title>
  <dc:creator>TEST</dc:creator>
  <cp:lastModifiedBy>Aminul Hoque</cp:lastModifiedBy>
  <cp:revision>17</cp:revision>
  <dcterms:modified xsi:type="dcterms:W3CDTF">2021-03-26T17:46:39Z</dcterms:modified>
</cp:coreProperties>
</file>