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2.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3.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4.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5.xml" ContentType="application/vnd.openxmlformats-officedocument.theme+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6.xml" ContentType="application/vnd.openxmlformats-officedocument.theme+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theme/theme7.xml" ContentType="application/vnd.openxmlformats-officedocument.theme+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theme/theme8.xml" ContentType="application/vnd.openxmlformats-officedocument.theme+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3" r:id="rId2"/>
    <p:sldMasterId id="2147483729" r:id="rId3"/>
    <p:sldMasterId id="2147483741" r:id="rId4"/>
    <p:sldMasterId id="2147483777" r:id="rId5"/>
    <p:sldMasterId id="2147483789" r:id="rId6"/>
    <p:sldMasterId id="2147483801" r:id="rId7"/>
    <p:sldMasterId id="2147483813" r:id="rId8"/>
    <p:sldMasterId id="2147483849" r:id="rId9"/>
  </p:sldMasterIdLst>
  <p:notesMasterIdLst>
    <p:notesMasterId r:id="rId31"/>
  </p:notesMasterIdLst>
  <p:sldIdLst>
    <p:sldId id="347" r:id="rId10"/>
    <p:sldId id="369" r:id="rId11"/>
    <p:sldId id="370" r:id="rId12"/>
    <p:sldId id="348" r:id="rId13"/>
    <p:sldId id="364" r:id="rId14"/>
    <p:sldId id="371" r:id="rId15"/>
    <p:sldId id="372" r:id="rId16"/>
    <p:sldId id="379" r:id="rId17"/>
    <p:sldId id="357" r:id="rId18"/>
    <p:sldId id="377" r:id="rId19"/>
    <p:sldId id="383" r:id="rId20"/>
    <p:sldId id="375" r:id="rId21"/>
    <p:sldId id="374" r:id="rId22"/>
    <p:sldId id="373" r:id="rId23"/>
    <p:sldId id="381" r:id="rId24"/>
    <p:sldId id="385" r:id="rId25"/>
    <p:sldId id="390" r:id="rId26"/>
    <p:sldId id="388" r:id="rId27"/>
    <p:sldId id="319" r:id="rId28"/>
    <p:sldId id="323" r:id="rId29"/>
    <p:sldId id="351"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EST" initials="T" lastIdx="1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26" autoAdjust="0"/>
    <p:restoredTop sz="94660"/>
  </p:normalViewPr>
  <p:slideViewPr>
    <p:cSldViewPr>
      <p:cViewPr>
        <p:scale>
          <a:sx n="118" d="100"/>
          <a:sy n="118" d="100"/>
        </p:scale>
        <p:origin x="-270" y="1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2-02-04T12:06:31.010" idx="1">
    <p:pos x="10" y="10"/>
    <p:text>Good afternoon.
Thank you for the warm introduction.
I wanted to spend the next 20 odd minutes having a conversation about the complexity and IMPORTANCE of embedding a 'culturally responsive pedagogy' in our teaching practice.  </p:text>
  </p:cm>
  <p:cm authorId="0" dt="2022-02-04T12:22:15.420" idx="12">
    <p:pos x="78" y="1036"/>
    <p:text>Delighted to be a part of this lunchtime seminar series and also delighted that Trinity College is leading on such important initiatives around the EDI social justice agenda... </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22-02-04T12:13:25.108" idx="6">
    <p:pos x="10" y="10"/>
    <p:text>This is of course, not a new idea, but worth pursuing especially in light of recent global trends where we are witnessing the ugly resurfacing of populist politics and racialised nationalism 
Educational philosophers such as Dewey &amp; Freire have also espoused such a pedagogy around understanding, humanity, dialogue and student-centred</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9BC484-F8CE-4E4C-8E49-3E6ADA87CADB}" type="datetimeFigureOut">
              <a:rPr lang="en-US" smtClean="0"/>
              <a:t>2/17/2023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15200B-13CE-4E4F-A995-A9CE84D33BA5}" type="slidenum">
              <a:rPr lang="en-US" smtClean="0"/>
              <a:t>‹#›</a:t>
            </a:fld>
            <a:endParaRPr lang="en-US"/>
          </a:p>
        </p:txBody>
      </p:sp>
    </p:spTree>
    <p:extLst>
      <p:ext uri="{BB962C8B-B14F-4D97-AF65-F5344CB8AC3E}">
        <p14:creationId xmlns:p14="http://schemas.microsoft.com/office/powerpoint/2010/main" val="622518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8.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8.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8.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8.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8.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8.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9.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9.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9.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9.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9.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9.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9.xml"/></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9.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Leaders">
    <p:bg>
      <p:bgPr>
        <a:solidFill>
          <a:schemeClr val="accent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12194771" cy="6858000"/>
          </a:xfrm>
          <a:prstGeom prst="rect">
            <a:avLst/>
          </a:prstGeom>
        </p:spPr>
      </p:pic>
    </p:spTree>
    <p:extLst>
      <p:ext uri="{BB962C8B-B14F-4D97-AF65-F5344CB8AC3E}">
        <p14:creationId xmlns:p14="http://schemas.microsoft.com/office/powerpoint/2010/main" val="4006783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 Life Changing">
    <p:bg>
      <p:bgPr>
        <a:solidFill>
          <a:schemeClr val="accent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9134" y="557530"/>
            <a:ext cx="6635727" cy="5728970"/>
          </a:xfrm>
          <a:prstGeom prst="rect">
            <a:avLst/>
          </a:prstGeom>
        </p:spPr>
      </p:pic>
    </p:spTree>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Section Image - Perspectives">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101699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Content - Editable Background Ligh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576000" y="1204551"/>
            <a:ext cx="5418000" cy="941796"/>
          </a:xfrm>
        </p:spPr>
        <p:txBody>
          <a:bodyPr/>
          <a:lstStyle>
            <a:lvl1pPr>
              <a:defRPr>
                <a:solidFill>
                  <a:schemeClr val="accent1"/>
                </a:solidFill>
              </a:defRPr>
            </a:lvl1pPr>
          </a:lstStyle>
          <a:p>
            <a:r>
              <a:rPr lang="en-US" smtClean="0"/>
              <a:t>Click to edit Master title style</a:t>
            </a:r>
            <a:endParaRPr lang="en-GB" dirty="0"/>
          </a:p>
        </p:txBody>
      </p:sp>
      <p:sp>
        <p:nvSpPr>
          <p:cNvPr id="3" name="Content Placeholder 2">
            <a:extLst>
              <a:ext uri="{FF2B5EF4-FFF2-40B4-BE49-F238E27FC236}"/>
            </a:extLst>
          </p:cNvPr>
          <p:cNvSpPr>
            <a:spLocks noGrp="1"/>
          </p:cNvSpPr>
          <p:nvPr>
            <p:ph sz="half" idx="1"/>
          </p:nvPr>
        </p:nvSpPr>
        <p:spPr>
          <a:xfrm>
            <a:off x="576000" y="2268048"/>
            <a:ext cx="5418000" cy="172457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5">
            <a:extLst>
              <a:ext uri="{FF2B5EF4-FFF2-40B4-BE49-F238E27FC236}"/>
            </a:extLst>
          </p:cNvPr>
          <p:cNvSpPr>
            <a:spLocks noGrp="1"/>
          </p:cNvSpPr>
          <p:nvPr>
            <p:ph type="ftr" sz="quarter" idx="10"/>
          </p:nvPr>
        </p:nvSpPr>
        <p:spPr/>
        <p:txBody>
          <a:bodyPr/>
          <a:lstStyle>
            <a:lvl1pPr eaLnBrk="0" fontAlgn="base" hangingPunct="0">
              <a:spcBef>
                <a:spcPct val="0"/>
              </a:spcBef>
              <a:spcAft>
                <a:spcPct val="0"/>
              </a:spcAft>
              <a:defRPr>
                <a:solidFill>
                  <a:srgbClr val="37424A"/>
                </a:solidFill>
                <a:latin typeface="Times" charset="0"/>
                <a:ea typeface="MS PGothic" pitchFamily="34" charset="-128"/>
              </a:defRPr>
            </a:lvl1pPr>
          </a:lstStyle>
          <a:p>
            <a:pPr>
              <a:defRPr/>
            </a:pPr>
            <a:r>
              <a:rPr lang="en-GB"/>
              <a:t>Goldsmiths, University of London | Editable title here</a:t>
            </a:r>
          </a:p>
        </p:txBody>
      </p:sp>
    </p:spTree>
    <p:extLst>
      <p:ext uri="{BB962C8B-B14F-4D97-AF65-F5344CB8AC3E}">
        <p14:creationId xmlns:p14="http://schemas.microsoft.com/office/powerpoint/2010/main" val="427184005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Content - Editable Background Light 2">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576000" y="1204551"/>
            <a:ext cx="5418000" cy="941796"/>
          </a:xfrm>
        </p:spPr>
        <p:txBody>
          <a:bodyPr/>
          <a:lstStyle>
            <a:lvl1pPr>
              <a:defRPr>
                <a:solidFill>
                  <a:schemeClr val="accent1"/>
                </a:solidFill>
              </a:defRPr>
            </a:lvl1pPr>
          </a:lstStyle>
          <a:p>
            <a:r>
              <a:rPr lang="en-US" smtClean="0"/>
              <a:t>Click to edit Master title style</a:t>
            </a:r>
            <a:endParaRPr lang="en-GB" dirty="0"/>
          </a:p>
        </p:txBody>
      </p:sp>
      <p:sp>
        <p:nvSpPr>
          <p:cNvPr id="3" name="Content Placeholder 2">
            <a:extLst>
              <a:ext uri="{FF2B5EF4-FFF2-40B4-BE49-F238E27FC236}"/>
            </a:extLst>
          </p:cNvPr>
          <p:cNvSpPr>
            <a:spLocks noGrp="1"/>
          </p:cNvSpPr>
          <p:nvPr>
            <p:ph sz="half" idx="1"/>
          </p:nvPr>
        </p:nvSpPr>
        <p:spPr>
          <a:xfrm>
            <a:off x="576000" y="2268048"/>
            <a:ext cx="5418000" cy="172457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5">
            <a:extLst>
              <a:ext uri="{FF2B5EF4-FFF2-40B4-BE49-F238E27FC236}"/>
            </a:extLst>
          </p:cNvPr>
          <p:cNvSpPr>
            <a:spLocks noGrp="1"/>
          </p:cNvSpPr>
          <p:nvPr>
            <p:ph type="ftr" sz="quarter" idx="10"/>
          </p:nvPr>
        </p:nvSpPr>
        <p:spPr/>
        <p:txBody>
          <a:bodyPr/>
          <a:lstStyle>
            <a:lvl1pPr eaLnBrk="0" fontAlgn="base" hangingPunct="0">
              <a:spcBef>
                <a:spcPct val="0"/>
              </a:spcBef>
              <a:spcAft>
                <a:spcPct val="0"/>
              </a:spcAft>
              <a:defRPr>
                <a:solidFill>
                  <a:srgbClr val="37424A"/>
                </a:solidFill>
                <a:latin typeface="Times" charset="0"/>
                <a:ea typeface="MS PGothic" pitchFamily="34" charset="-128"/>
              </a:defRPr>
            </a:lvl1pPr>
          </a:lstStyle>
          <a:p>
            <a:pPr>
              <a:defRPr/>
            </a:pPr>
            <a:r>
              <a:rPr lang="en-GB"/>
              <a:t>Goldsmiths, University of London | Editable title here</a:t>
            </a:r>
          </a:p>
        </p:txBody>
      </p:sp>
    </p:spTree>
    <p:extLst>
      <p:ext uri="{BB962C8B-B14F-4D97-AF65-F5344CB8AC3E}">
        <p14:creationId xmlns:p14="http://schemas.microsoft.com/office/powerpoint/2010/main" val="196870618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Content - Editable Background Light 3">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576000" y="1204551"/>
            <a:ext cx="5418000" cy="941796"/>
          </a:xfrm>
        </p:spPr>
        <p:txBody>
          <a:bodyPr/>
          <a:lstStyle>
            <a:lvl1pPr>
              <a:defRPr>
                <a:solidFill>
                  <a:schemeClr val="accent1"/>
                </a:solidFill>
              </a:defRPr>
            </a:lvl1pPr>
          </a:lstStyle>
          <a:p>
            <a:r>
              <a:rPr lang="en-US" smtClean="0"/>
              <a:t>Click to edit Master title style</a:t>
            </a:r>
            <a:endParaRPr lang="en-GB" dirty="0"/>
          </a:p>
        </p:txBody>
      </p:sp>
      <p:sp>
        <p:nvSpPr>
          <p:cNvPr id="3" name="Content Placeholder 2">
            <a:extLst>
              <a:ext uri="{FF2B5EF4-FFF2-40B4-BE49-F238E27FC236}"/>
            </a:extLst>
          </p:cNvPr>
          <p:cNvSpPr>
            <a:spLocks noGrp="1"/>
          </p:cNvSpPr>
          <p:nvPr>
            <p:ph sz="half" idx="1"/>
          </p:nvPr>
        </p:nvSpPr>
        <p:spPr>
          <a:xfrm>
            <a:off x="576000" y="2268048"/>
            <a:ext cx="5418000" cy="172457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5">
            <a:extLst>
              <a:ext uri="{FF2B5EF4-FFF2-40B4-BE49-F238E27FC236}"/>
            </a:extLst>
          </p:cNvPr>
          <p:cNvSpPr>
            <a:spLocks noGrp="1"/>
          </p:cNvSpPr>
          <p:nvPr>
            <p:ph type="ftr" sz="quarter" idx="10"/>
          </p:nvPr>
        </p:nvSpPr>
        <p:spPr/>
        <p:txBody>
          <a:bodyPr/>
          <a:lstStyle>
            <a:lvl1pPr eaLnBrk="0" fontAlgn="base" hangingPunct="0">
              <a:spcBef>
                <a:spcPct val="0"/>
              </a:spcBef>
              <a:spcAft>
                <a:spcPct val="0"/>
              </a:spcAft>
              <a:defRPr>
                <a:solidFill>
                  <a:srgbClr val="37424A"/>
                </a:solidFill>
                <a:latin typeface="Times" charset="0"/>
                <a:ea typeface="MS PGothic" pitchFamily="34" charset="-128"/>
              </a:defRPr>
            </a:lvl1pPr>
          </a:lstStyle>
          <a:p>
            <a:pPr>
              <a:defRPr/>
            </a:pPr>
            <a:r>
              <a:rPr lang="en-GB"/>
              <a:t>Goldsmiths, University of London | Editable title here</a:t>
            </a:r>
          </a:p>
        </p:txBody>
      </p:sp>
    </p:spTree>
    <p:extLst>
      <p:ext uri="{BB962C8B-B14F-4D97-AF65-F5344CB8AC3E}">
        <p14:creationId xmlns:p14="http://schemas.microsoft.com/office/powerpoint/2010/main" val="150270901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Content - Editable Background Dark">
    <p:bg>
      <p:bgPr>
        <a:blipFill dpi="0" rotWithShape="0">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576000" y="1204551"/>
            <a:ext cx="5418000" cy="941796"/>
          </a:xfrm>
        </p:spPr>
        <p:txBody>
          <a:bodyPr/>
          <a:lstStyle>
            <a:lvl1pPr>
              <a:defRPr>
                <a:solidFill>
                  <a:schemeClr val="accent2"/>
                </a:solidFill>
              </a:defRPr>
            </a:lvl1pPr>
          </a:lstStyle>
          <a:p>
            <a:r>
              <a:rPr lang="en-US" smtClean="0"/>
              <a:t>Click to edit Master title style</a:t>
            </a:r>
            <a:endParaRPr lang="en-GB" dirty="0"/>
          </a:p>
        </p:txBody>
      </p:sp>
      <p:sp>
        <p:nvSpPr>
          <p:cNvPr id="3" name="Content Placeholder 2">
            <a:extLst>
              <a:ext uri="{FF2B5EF4-FFF2-40B4-BE49-F238E27FC236}"/>
            </a:extLst>
          </p:cNvPr>
          <p:cNvSpPr>
            <a:spLocks noGrp="1"/>
          </p:cNvSpPr>
          <p:nvPr>
            <p:ph sz="half" idx="1"/>
          </p:nvPr>
        </p:nvSpPr>
        <p:spPr>
          <a:xfrm>
            <a:off x="576000" y="2268048"/>
            <a:ext cx="5418000" cy="17245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5">
            <a:extLst>
              <a:ext uri="{FF2B5EF4-FFF2-40B4-BE49-F238E27FC236}"/>
            </a:extLst>
          </p:cNvPr>
          <p:cNvSpPr>
            <a:spLocks noGrp="1"/>
          </p:cNvSpPr>
          <p:nvPr>
            <p:ph type="ftr" sz="quarter" idx="10"/>
          </p:nvPr>
        </p:nvSpPr>
        <p:spPr/>
        <p:txBody>
          <a:bodyPr/>
          <a:lstStyle>
            <a:lvl1pPr eaLnBrk="0" fontAlgn="base" hangingPunct="0">
              <a:spcBef>
                <a:spcPct val="0"/>
              </a:spcBef>
              <a:spcAft>
                <a:spcPct val="0"/>
              </a:spcAft>
              <a:defRPr>
                <a:solidFill>
                  <a:prstClr val="white"/>
                </a:solidFill>
                <a:latin typeface="Times" charset="0"/>
                <a:ea typeface="MS PGothic" pitchFamily="34" charset="-128"/>
              </a:defRPr>
            </a:lvl1pPr>
          </a:lstStyle>
          <a:p>
            <a:pPr>
              <a:defRPr/>
            </a:pPr>
            <a:r>
              <a:rPr lang="en-GB"/>
              <a:t>Goldsmiths, University of London | Editable title here</a:t>
            </a:r>
          </a:p>
        </p:txBody>
      </p:sp>
    </p:spTree>
    <p:extLst>
      <p:ext uri="{BB962C8B-B14F-4D97-AF65-F5344CB8AC3E}">
        <p14:creationId xmlns:p14="http://schemas.microsoft.com/office/powerpoint/2010/main" val="261548835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Content - Editable Background Dark 2">
    <p:bg>
      <p:bgPr>
        <a:blipFill dpi="0" rotWithShape="0">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576000" y="1204551"/>
            <a:ext cx="5418000" cy="941796"/>
          </a:xfrm>
        </p:spPr>
        <p:txBody>
          <a:bodyPr/>
          <a:lstStyle>
            <a:lvl1pPr>
              <a:defRPr>
                <a:solidFill>
                  <a:schemeClr val="accent2"/>
                </a:solidFill>
              </a:defRPr>
            </a:lvl1pPr>
          </a:lstStyle>
          <a:p>
            <a:r>
              <a:rPr lang="en-US" smtClean="0"/>
              <a:t>Click to edit Master title style</a:t>
            </a:r>
            <a:endParaRPr lang="en-GB" dirty="0"/>
          </a:p>
        </p:txBody>
      </p:sp>
      <p:sp>
        <p:nvSpPr>
          <p:cNvPr id="3" name="Content Placeholder 2">
            <a:extLst>
              <a:ext uri="{FF2B5EF4-FFF2-40B4-BE49-F238E27FC236}"/>
            </a:extLst>
          </p:cNvPr>
          <p:cNvSpPr>
            <a:spLocks noGrp="1"/>
          </p:cNvSpPr>
          <p:nvPr>
            <p:ph sz="half" idx="1"/>
          </p:nvPr>
        </p:nvSpPr>
        <p:spPr>
          <a:xfrm>
            <a:off x="576000" y="2268048"/>
            <a:ext cx="5418000" cy="17245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5">
            <a:extLst>
              <a:ext uri="{FF2B5EF4-FFF2-40B4-BE49-F238E27FC236}"/>
            </a:extLst>
          </p:cNvPr>
          <p:cNvSpPr>
            <a:spLocks noGrp="1"/>
          </p:cNvSpPr>
          <p:nvPr>
            <p:ph type="ftr" sz="quarter" idx="10"/>
          </p:nvPr>
        </p:nvSpPr>
        <p:spPr/>
        <p:txBody>
          <a:bodyPr/>
          <a:lstStyle>
            <a:lvl1pPr eaLnBrk="0" fontAlgn="base" hangingPunct="0">
              <a:spcBef>
                <a:spcPct val="0"/>
              </a:spcBef>
              <a:spcAft>
                <a:spcPct val="0"/>
              </a:spcAft>
              <a:defRPr>
                <a:solidFill>
                  <a:prstClr val="white"/>
                </a:solidFill>
                <a:latin typeface="Times" charset="0"/>
                <a:ea typeface="MS PGothic" pitchFamily="34" charset="-128"/>
              </a:defRPr>
            </a:lvl1pPr>
          </a:lstStyle>
          <a:p>
            <a:pPr>
              <a:defRPr/>
            </a:pPr>
            <a:r>
              <a:rPr lang="en-GB"/>
              <a:t>Goldsmiths, University of London | Editable title here</a:t>
            </a:r>
          </a:p>
        </p:txBody>
      </p:sp>
    </p:spTree>
    <p:extLst>
      <p:ext uri="{BB962C8B-B14F-4D97-AF65-F5344CB8AC3E}">
        <p14:creationId xmlns:p14="http://schemas.microsoft.com/office/powerpoint/2010/main" val="266712860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Relevant Statistics">
    <p:bg>
      <p:bgPr>
        <a:solidFill>
          <a:schemeClr val="tx1"/>
        </a:solidFill>
        <a:effectLst/>
      </p:bgPr>
    </p:bg>
    <p:spTree>
      <p:nvGrpSpPr>
        <p:cNvPr id="1" name=""/>
        <p:cNvGrpSpPr/>
        <p:nvPr/>
      </p:nvGrpSpPr>
      <p:grpSpPr>
        <a:xfrm>
          <a:off x="0" y="0"/>
          <a:ext cx="0" cy="0"/>
          <a:chOff x="0" y="0"/>
          <a:chExt cx="0" cy="0"/>
        </a:xfrm>
      </p:grpSpPr>
      <p:sp>
        <p:nvSpPr>
          <p:cNvPr id="6" name="Picture 6"/>
          <p:cNvSpPr>
            <a:spLocks noChangeAspect="1"/>
          </p:cNvSpPr>
          <p:nvPr userDrawn="1"/>
        </p:nvSpPr>
        <p:spPr bwMode="auto">
          <a:xfrm>
            <a:off x="575745" y="1422417"/>
            <a:ext cx="4476751" cy="394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eaLnBrk="0" fontAlgn="base" hangingPunct="0">
              <a:spcBef>
                <a:spcPct val="0"/>
              </a:spcBef>
              <a:spcAft>
                <a:spcPct val="0"/>
              </a:spcAft>
              <a:defRPr/>
            </a:pPr>
            <a:endParaRPr lang="en-GB" altLang="en-US" smtClean="0">
              <a:solidFill>
                <a:srgbClr val="37424A"/>
              </a:solidFill>
            </a:endParaRPr>
          </a:p>
        </p:txBody>
      </p:sp>
      <p:sp>
        <p:nvSpPr>
          <p:cNvPr id="3" name="Content Placeholder 2">
            <a:extLst>
              <a:ext uri="{FF2B5EF4-FFF2-40B4-BE49-F238E27FC236}"/>
            </a:extLst>
          </p:cNvPr>
          <p:cNvSpPr>
            <a:spLocks noGrp="1"/>
          </p:cNvSpPr>
          <p:nvPr>
            <p:ph sz="half" idx="1"/>
          </p:nvPr>
        </p:nvSpPr>
        <p:spPr>
          <a:xfrm>
            <a:off x="6192000" y="1422048"/>
            <a:ext cx="2610000" cy="584775"/>
          </a:xfrm>
        </p:spPr>
        <p:txBody>
          <a:bodyPr/>
          <a:lstStyle>
            <a:lvl1pPr marL="0" indent="0">
              <a:lnSpc>
                <a:spcPct val="100000"/>
              </a:lnSpc>
              <a:spcBef>
                <a:spcPts val="0"/>
              </a:spcBef>
              <a:spcAft>
                <a:spcPts val="4400"/>
              </a:spcAft>
              <a:buFont typeface="Arial" charset="0"/>
              <a:buNone/>
              <a:tabLst/>
              <a:defRPr sz="1900">
                <a:solidFill>
                  <a:schemeClr val="accent2"/>
                </a:solidFill>
              </a:defRPr>
            </a:lvl1pPr>
            <a:lvl2pPr marL="0" indent="0">
              <a:lnSpc>
                <a:spcPct val="100000"/>
              </a:lnSpc>
              <a:spcBef>
                <a:spcPts val="0"/>
              </a:spcBef>
              <a:spcAft>
                <a:spcPts val="4400"/>
              </a:spcAft>
              <a:buFont typeface="Arial" charset="0"/>
              <a:buNone/>
              <a:tabLst/>
              <a:defRPr sz="1900">
                <a:solidFill>
                  <a:schemeClr val="accent1"/>
                </a:solidFill>
              </a:defRPr>
            </a:lvl2pPr>
            <a:lvl3pPr marL="0" indent="0">
              <a:lnSpc>
                <a:spcPct val="100000"/>
              </a:lnSpc>
              <a:spcBef>
                <a:spcPts val="0"/>
              </a:spcBef>
              <a:spcAft>
                <a:spcPts val="4400"/>
              </a:spcAft>
              <a:buFont typeface="Arial" charset="0"/>
              <a:buNone/>
              <a:tabLst/>
              <a:defRPr sz="1900">
                <a:solidFill>
                  <a:schemeClr val="accent2"/>
                </a:solidFill>
              </a:defRPr>
            </a:lvl3pPr>
            <a:lvl4pPr marL="0" indent="0">
              <a:lnSpc>
                <a:spcPct val="100000"/>
              </a:lnSpc>
              <a:spcBef>
                <a:spcPts val="0"/>
              </a:spcBef>
              <a:buFont typeface="Arial" charset="0"/>
              <a:buNone/>
              <a:tabLst/>
              <a:defRPr sz="1900">
                <a:solidFill>
                  <a:schemeClr val="accent2"/>
                </a:solidFill>
              </a:defRPr>
            </a:lvl4pPr>
            <a:lvl5pPr marL="0" indent="0">
              <a:lnSpc>
                <a:spcPct val="100000"/>
              </a:lnSpc>
              <a:spcBef>
                <a:spcPts val="0"/>
              </a:spcBef>
              <a:buFont typeface="Arial" charset="0"/>
              <a:buNone/>
              <a:tabLst/>
              <a:defRPr sz="1900">
                <a:solidFill>
                  <a:schemeClr val="accent2"/>
                </a:solidFill>
              </a:defRPr>
            </a:lvl5pPr>
            <a:lvl6pPr marL="0" indent="0">
              <a:lnSpc>
                <a:spcPct val="100000"/>
              </a:lnSpc>
              <a:spcBef>
                <a:spcPts val="0"/>
              </a:spcBef>
              <a:buNone/>
              <a:tabLst/>
              <a:defRPr sz="1900">
                <a:solidFill>
                  <a:schemeClr val="accent2"/>
                </a:solidFill>
              </a:defRPr>
            </a:lvl6pPr>
            <a:lvl7pPr marL="0" indent="0">
              <a:lnSpc>
                <a:spcPct val="100000"/>
              </a:lnSpc>
              <a:spcBef>
                <a:spcPts val="0"/>
              </a:spcBef>
              <a:buNone/>
              <a:tabLst/>
              <a:defRPr sz="1900">
                <a:solidFill>
                  <a:schemeClr val="accent2"/>
                </a:solidFill>
              </a:defRPr>
            </a:lvl7pPr>
            <a:lvl8pPr marL="0" indent="0">
              <a:lnSpc>
                <a:spcPct val="100000"/>
              </a:lnSpc>
              <a:spcBef>
                <a:spcPts val="0"/>
              </a:spcBef>
              <a:buNone/>
              <a:tabLst/>
              <a:defRPr sz="1900">
                <a:solidFill>
                  <a:schemeClr val="accent2"/>
                </a:solidFill>
              </a:defRPr>
            </a:lvl8pPr>
            <a:lvl9pPr marL="0" indent="0">
              <a:lnSpc>
                <a:spcPct val="100000"/>
              </a:lnSpc>
              <a:spcBef>
                <a:spcPts val="0"/>
              </a:spcBef>
              <a:buNone/>
              <a:tabLst/>
              <a:defRPr sz="1900">
                <a:solidFill>
                  <a:schemeClr val="accent2"/>
                </a:solidFill>
              </a:defRPr>
            </a:lvl9pPr>
          </a:lstStyle>
          <a:p>
            <a:pPr lvl="0"/>
            <a:r>
              <a:rPr lang="en-US" smtClean="0"/>
              <a:t>Click to edit Master text styles</a:t>
            </a:r>
          </a:p>
        </p:txBody>
      </p:sp>
      <p:sp>
        <p:nvSpPr>
          <p:cNvPr id="5" name="Content Placeholder 2">
            <a:extLst>
              <a:ext uri="{FF2B5EF4-FFF2-40B4-BE49-F238E27FC236}"/>
            </a:extLst>
          </p:cNvPr>
          <p:cNvSpPr>
            <a:spLocks noGrp="1"/>
          </p:cNvSpPr>
          <p:nvPr>
            <p:ph sz="half" idx="12"/>
          </p:nvPr>
        </p:nvSpPr>
        <p:spPr>
          <a:xfrm>
            <a:off x="6192000" y="2427888"/>
            <a:ext cx="2610000" cy="584775"/>
          </a:xfrm>
        </p:spPr>
        <p:txBody>
          <a:bodyPr/>
          <a:lstStyle>
            <a:lvl1pPr marL="0" indent="0">
              <a:lnSpc>
                <a:spcPct val="100000"/>
              </a:lnSpc>
              <a:spcBef>
                <a:spcPts val="0"/>
              </a:spcBef>
              <a:spcAft>
                <a:spcPts val="4400"/>
              </a:spcAft>
              <a:buFont typeface="Arial" charset="0"/>
              <a:buNone/>
              <a:tabLst/>
              <a:defRPr sz="1900">
                <a:solidFill>
                  <a:schemeClr val="accent1"/>
                </a:solidFill>
              </a:defRPr>
            </a:lvl1pPr>
            <a:lvl2pPr marL="0" indent="0">
              <a:lnSpc>
                <a:spcPct val="100000"/>
              </a:lnSpc>
              <a:spcBef>
                <a:spcPts val="0"/>
              </a:spcBef>
              <a:spcAft>
                <a:spcPts val="4400"/>
              </a:spcAft>
              <a:buFont typeface="Arial" charset="0"/>
              <a:buNone/>
              <a:tabLst/>
              <a:defRPr sz="1900">
                <a:solidFill>
                  <a:schemeClr val="accent1"/>
                </a:solidFill>
              </a:defRPr>
            </a:lvl2pPr>
            <a:lvl3pPr marL="0" indent="0">
              <a:lnSpc>
                <a:spcPct val="100000"/>
              </a:lnSpc>
              <a:spcBef>
                <a:spcPts val="0"/>
              </a:spcBef>
              <a:spcAft>
                <a:spcPts val="4400"/>
              </a:spcAft>
              <a:buFont typeface="Arial" charset="0"/>
              <a:buNone/>
              <a:tabLst/>
              <a:defRPr sz="1900">
                <a:solidFill>
                  <a:schemeClr val="accent2"/>
                </a:solidFill>
              </a:defRPr>
            </a:lvl3pPr>
            <a:lvl4pPr marL="0" indent="0">
              <a:lnSpc>
                <a:spcPct val="100000"/>
              </a:lnSpc>
              <a:spcBef>
                <a:spcPts val="0"/>
              </a:spcBef>
              <a:buFont typeface="Arial" charset="0"/>
              <a:buNone/>
              <a:tabLst/>
              <a:defRPr sz="1900">
                <a:solidFill>
                  <a:schemeClr val="accent2"/>
                </a:solidFill>
              </a:defRPr>
            </a:lvl4pPr>
            <a:lvl5pPr marL="0" indent="0">
              <a:lnSpc>
                <a:spcPct val="100000"/>
              </a:lnSpc>
              <a:spcBef>
                <a:spcPts val="0"/>
              </a:spcBef>
              <a:buFont typeface="Arial" charset="0"/>
              <a:buNone/>
              <a:tabLst/>
              <a:defRPr sz="1900">
                <a:solidFill>
                  <a:schemeClr val="accent2"/>
                </a:solidFill>
              </a:defRPr>
            </a:lvl5pPr>
            <a:lvl6pPr marL="0" indent="0">
              <a:lnSpc>
                <a:spcPct val="100000"/>
              </a:lnSpc>
              <a:spcBef>
                <a:spcPts val="0"/>
              </a:spcBef>
              <a:buNone/>
              <a:tabLst/>
              <a:defRPr sz="1900">
                <a:solidFill>
                  <a:schemeClr val="accent2"/>
                </a:solidFill>
              </a:defRPr>
            </a:lvl6pPr>
            <a:lvl7pPr marL="0" indent="0">
              <a:lnSpc>
                <a:spcPct val="100000"/>
              </a:lnSpc>
              <a:spcBef>
                <a:spcPts val="0"/>
              </a:spcBef>
              <a:buNone/>
              <a:tabLst/>
              <a:defRPr sz="1900">
                <a:solidFill>
                  <a:schemeClr val="accent2"/>
                </a:solidFill>
              </a:defRPr>
            </a:lvl7pPr>
            <a:lvl8pPr marL="0" indent="0">
              <a:lnSpc>
                <a:spcPct val="100000"/>
              </a:lnSpc>
              <a:spcBef>
                <a:spcPts val="0"/>
              </a:spcBef>
              <a:buNone/>
              <a:tabLst/>
              <a:defRPr sz="1900">
                <a:solidFill>
                  <a:schemeClr val="accent2"/>
                </a:solidFill>
              </a:defRPr>
            </a:lvl8pPr>
            <a:lvl9pPr marL="0" indent="0">
              <a:lnSpc>
                <a:spcPct val="100000"/>
              </a:lnSpc>
              <a:spcBef>
                <a:spcPts val="0"/>
              </a:spcBef>
              <a:buNone/>
              <a:tabLst/>
              <a:defRPr sz="1900">
                <a:solidFill>
                  <a:schemeClr val="accent2"/>
                </a:solidFill>
              </a:defRPr>
            </a:lvl9pPr>
          </a:lstStyle>
          <a:p>
            <a:pPr lvl="0"/>
            <a:r>
              <a:rPr lang="en-US" smtClean="0"/>
              <a:t>Click to edit Master text styles</a:t>
            </a:r>
          </a:p>
        </p:txBody>
      </p:sp>
      <p:sp>
        <p:nvSpPr>
          <p:cNvPr id="8" name="Content Placeholder 2">
            <a:extLst>
              <a:ext uri="{FF2B5EF4-FFF2-40B4-BE49-F238E27FC236}"/>
            </a:extLst>
          </p:cNvPr>
          <p:cNvSpPr>
            <a:spLocks noGrp="1"/>
          </p:cNvSpPr>
          <p:nvPr>
            <p:ph sz="half" idx="13"/>
          </p:nvPr>
        </p:nvSpPr>
        <p:spPr>
          <a:xfrm>
            <a:off x="6192000" y="3433687"/>
            <a:ext cx="2610000" cy="584775"/>
          </a:xfrm>
        </p:spPr>
        <p:txBody>
          <a:bodyPr/>
          <a:lstStyle>
            <a:lvl1pPr marL="0" indent="0">
              <a:lnSpc>
                <a:spcPct val="100000"/>
              </a:lnSpc>
              <a:spcBef>
                <a:spcPts val="0"/>
              </a:spcBef>
              <a:spcAft>
                <a:spcPts val="4400"/>
              </a:spcAft>
              <a:buFont typeface="Arial" charset="0"/>
              <a:buNone/>
              <a:tabLst/>
              <a:defRPr sz="1900">
                <a:solidFill>
                  <a:schemeClr val="accent2"/>
                </a:solidFill>
              </a:defRPr>
            </a:lvl1pPr>
            <a:lvl2pPr marL="0" indent="0">
              <a:lnSpc>
                <a:spcPct val="100000"/>
              </a:lnSpc>
              <a:spcBef>
                <a:spcPts val="0"/>
              </a:spcBef>
              <a:spcAft>
                <a:spcPts val="4400"/>
              </a:spcAft>
              <a:buFont typeface="Arial" charset="0"/>
              <a:buNone/>
              <a:tabLst/>
              <a:defRPr sz="1900">
                <a:solidFill>
                  <a:schemeClr val="accent1"/>
                </a:solidFill>
              </a:defRPr>
            </a:lvl2pPr>
            <a:lvl3pPr marL="0" indent="0">
              <a:lnSpc>
                <a:spcPct val="100000"/>
              </a:lnSpc>
              <a:spcBef>
                <a:spcPts val="0"/>
              </a:spcBef>
              <a:spcAft>
                <a:spcPts val="4400"/>
              </a:spcAft>
              <a:buFont typeface="Arial" charset="0"/>
              <a:buNone/>
              <a:tabLst/>
              <a:defRPr sz="1900">
                <a:solidFill>
                  <a:schemeClr val="accent2"/>
                </a:solidFill>
              </a:defRPr>
            </a:lvl3pPr>
            <a:lvl4pPr marL="0" indent="0">
              <a:lnSpc>
                <a:spcPct val="100000"/>
              </a:lnSpc>
              <a:spcBef>
                <a:spcPts val="0"/>
              </a:spcBef>
              <a:buFont typeface="Arial" charset="0"/>
              <a:buNone/>
              <a:tabLst/>
              <a:defRPr sz="1900">
                <a:solidFill>
                  <a:schemeClr val="accent2"/>
                </a:solidFill>
              </a:defRPr>
            </a:lvl4pPr>
            <a:lvl5pPr marL="0" indent="0">
              <a:lnSpc>
                <a:spcPct val="100000"/>
              </a:lnSpc>
              <a:spcBef>
                <a:spcPts val="0"/>
              </a:spcBef>
              <a:buFont typeface="Arial" charset="0"/>
              <a:buNone/>
              <a:tabLst/>
              <a:defRPr sz="1900">
                <a:solidFill>
                  <a:schemeClr val="accent2"/>
                </a:solidFill>
              </a:defRPr>
            </a:lvl5pPr>
            <a:lvl6pPr marL="0" indent="0">
              <a:lnSpc>
                <a:spcPct val="100000"/>
              </a:lnSpc>
              <a:spcBef>
                <a:spcPts val="0"/>
              </a:spcBef>
              <a:buNone/>
              <a:tabLst/>
              <a:defRPr sz="1900">
                <a:solidFill>
                  <a:schemeClr val="accent2"/>
                </a:solidFill>
              </a:defRPr>
            </a:lvl6pPr>
            <a:lvl7pPr marL="0" indent="0">
              <a:lnSpc>
                <a:spcPct val="100000"/>
              </a:lnSpc>
              <a:spcBef>
                <a:spcPts val="0"/>
              </a:spcBef>
              <a:buNone/>
              <a:tabLst/>
              <a:defRPr sz="1900">
                <a:solidFill>
                  <a:schemeClr val="accent2"/>
                </a:solidFill>
              </a:defRPr>
            </a:lvl7pPr>
            <a:lvl8pPr marL="0" indent="0">
              <a:lnSpc>
                <a:spcPct val="100000"/>
              </a:lnSpc>
              <a:spcBef>
                <a:spcPts val="0"/>
              </a:spcBef>
              <a:buNone/>
              <a:tabLst/>
              <a:defRPr sz="1900">
                <a:solidFill>
                  <a:schemeClr val="accent2"/>
                </a:solidFill>
              </a:defRPr>
            </a:lvl8pPr>
            <a:lvl9pPr marL="0" indent="0">
              <a:lnSpc>
                <a:spcPct val="100000"/>
              </a:lnSpc>
              <a:spcBef>
                <a:spcPts val="0"/>
              </a:spcBef>
              <a:buNone/>
              <a:tabLst/>
              <a:defRPr sz="1900">
                <a:solidFill>
                  <a:schemeClr val="accent2"/>
                </a:solidFill>
              </a:defRPr>
            </a:lvl9pPr>
          </a:lstStyle>
          <a:p>
            <a:pPr lvl="0"/>
            <a:r>
              <a:rPr lang="en-US" smtClean="0"/>
              <a:t>Click to edit Master text styles</a:t>
            </a:r>
          </a:p>
        </p:txBody>
      </p:sp>
      <p:sp>
        <p:nvSpPr>
          <p:cNvPr id="7" name="Footer Placeholder 5">
            <a:extLst>
              <a:ext uri="{FF2B5EF4-FFF2-40B4-BE49-F238E27FC236}"/>
            </a:extLst>
          </p:cNvPr>
          <p:cNvSpPr>
            <a:spLocks noGrp="1"/>
          </p:cNvSpPr>
          <p:nvPr>
            <p:ph type="ftr" sz="quarter" idx="14"/>
          </p:nvPr>
        </p:nvSpPr>
        <p:spPr/>
        <p:txBody>
          <a:bodyPr/>
          <a:lstStyle>
            <a:lvl1pPr eaLnBrk="0" fontAlgn="base" hangingPunct="0">
              <a:spcBef>
                <a:spcPct val="0"/>
              </a:spcBef>
              <a:spcAft>
                <a:spcPct val="0"/>
              </a:spcAft>
              <a:defRPr>
                <a:solidFill>
                  <a:prstClr val="white"/>
                </a:solidFill>
                <a:latin typeface="Times" charset="0"/>
                <a:ea typeface="MS PGothic" pitchFamily="34" charset="-128"/>
              </a:defRPr>
            </a:lvl1pPr>
          </a:lstStyle>
          <a:p>
            <a:pPr>
              <a:defRPr/>
            </a:pPr>
            <a:r>
              <a:rPr lang="en-GB"/>
              <a:t>Goldsmiths, University of London | Editable title here</a:t>
            </a:r>
          </a:p>
        </p:txBody>
      </p:sp>
    </p:spTree>
    <p:extLst>
      <p:ext uri="{BB962C8B-B14F-4D97-AF65-F5344CB8AC3E}">
        <p14:creationId xmlns:p14="http://schemas.microsoft.com/office/powerpoint/2010/main" val="392529599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Colour Images 1">
    <p:bg>
      <p:bgPr>
        <a:blipFill dpi="0" rotWithShape="0">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766611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Colour Images 2">
    <p:bg>
      <p:bgPr>
        <a:blipFill dpi="0" rotWithShape="0">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589884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Colour Images 3">
    <p:bg>
      <p:bgPr>
        <a:blipFill dpi="0" rotWithShape="0">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49936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Section - Opportunities">
    <p:bg>
      <p:bgPr>
        <a:solidFill>
          <a:schemeClr val="accent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12194771" cy="6858000"/>
          </a:xfrm>
          <a:prstGeom prst="rect">
            <a:avLst/>
          </a:prstGeom>
        </p:spPr>
      </p:pic>
    </p:spTree>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Colour Images 4">
    <p:bg>
      <p:bgPr>
        <a:blipFill dpi="0" rotWithShape="0">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72118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Colour Images 5">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17433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BW Images 1">
    <p:bg>
      <p:bgPr>
        <a:blipFill dpi="0" rotWithShape="0">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898528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W Images 2">
    <p:bg>
      <p:bgPr>
        <a:blipFill dpi="0" rotWithShape="0">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698444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BW Images 3">
    <p:bg>
      <p:bgPr>
        <a:blipFill dpi="0" rotWithShape="0">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675571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Map">
    <p:bg>
      <p:bgPr>
        <a:blipFill dpi="0" rotWithShape="0">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504264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6" name="Media Placeholder 5"/>
          <p:cNvSpPr>
            <a:spLocks noGrp="1"/>
          </p:cNvSpPr>
          <p:nvPr>
            <p:ph type="media" sz="quarter" idx="10"/>
          </p:nvPr>
        </p:nvSpPr>
        <p:spPr>
          <a:xfrm>
            <a:off x="0" y="0"/>
            <a:ext cx="12192000" cy="6858000"/>
          </a:xfrm>
        </p:spPr>
        <p:txBody>
          <a:bodyPr anchor="ctr">
            <a:noAutofit/>
          </a:bodyPr>
          <a:lstStyle>
            <a:lvl1pPr marL="0" indent="0" algn="ctr">
              <a:buNone/>
              <a:defRPr/>
            </a:lvl1pPr>
          </a:lstStyle>
          <a:p>
            <a:pPr lvl="0"/>
            <a:endParaRPr lang="en-US" noProof="0"/>
          </a:p>
        </p:txBody>
      </p:sp>
    </p:spTree>
    <p:extLst>
      <p:ext uri="{BB962C8B-B14F-4D97-AF65-F5344CB8AC3E}">
        <p14:creationId xmlns:p14="http://schemas.microsoft.com/office/powerpoint/2010/main" val="236453545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74"/>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81672B5-9C0E-45BC-A821-AC41C35292CF}" type="slidenum">
              <a:rPr lang="en-US" altLang="en-US"/>
              <a:pPr>
                <a:defRPr/>
              </a:pPr>
              <a:t>‹#›</a:t>
            </a:fld>
            <a:endParaRPr lang="en-US" altLang="en-US" sz="1200" dirty="0"/>
          </a:p>
        </p:txBody>
      </p:sp>
    </p:spTree>
    <p:extLst>
      <p:ext uri="{BB962C8B-B14F-4D97-AF65-F5344CB8AC3E}">
        <p14:creationId xmlns:p14="http://schemas.microsoft.com/office/powerpoint/2010/main" val="139191093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060496D-D6AF-4295-A7D0-3D5C230E8198}" type="slidenum">
              <a:rPr lang="en-US" altLang="en-US"/>
              <a:pPr>
                <a:defRPr/>
              </a:pPr>
              <a:t>‹#›</a:t>
            </a:fld>
            <a:endParaRPr lang="en-US" altLang="en-US" sz="1200" dirty="0"/>
          </a:p>
        </p:txBody>
      </p:sp>
    </p:spTree>
    <p:extLst>
      <p:ext uri="{BB962C8B-B14F-4D97-AF65-F5344CB8AC3E}">
        <p14:creationId xmlns:p14="http://schemas.microsoft.com/office/powerpoint/2010/main" val="212223520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49"/>
            <a:ext cx="103632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B69C038-F929-417E-95EB-67411029C438}" type="slidenum">
              <a:rPr lang="en-US" altLang="en-US"/>
              <a:pPr>
                <a:defRPr/>
              </a:pPr>
              <a:t>‹#›</a:t>
            </a:fld>
            <a:endParaRPr lang="en-US" altLang="en-US" sz="1200" dirty="0"/>
          </a:p>
        </p:txBody>
      </p:sp>
    </p:spTree>
    <p:extLst>
      <p:ext uri="{BB962C8B-B14F-4D97-AF65-F5344CB8AC3E}">
        <p14:creationId xmlns:p14="http://schemas.microsoft.com/office/powerpoint/2010/main" val="2192092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Section - Boundless">
    <p:bg>
      <p:bgPr>
        <a:solidFill>
          <a:schemeClr val="accent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cstate="screen">
            <a:extLst>
              <a:ext uri="{28A0092B-C50C-407E-A947-70E740481C1C}">
                <a14:useLocalDpi xmlns:a14="http://schemas.microsoft.com/office/drawing/2010/main"/>
              </a:ext>
            </a:extLst>
          </a:blip>
          <a:stretch>
            <a:fillRect/>
          </a:stretch>
        </p:blipFill>
        <p:spPr>
          <a:xfrm>
            <a:off x="568960" y="570230"/>
            <a:ext cx="6882679" cy="5716270"/>
          </a:xfrm>
          <a:prstGeom prst="rect">
            <a:avLst/>
          </a:prstGeom>
        </p:spPr>
      </p:pic>
    </p:spTree>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44D821-A4E7-4094-BB2E-1D59F26D0AD2}" type="slidenum">
              <a:rPr lang="en-US" altLang="en-US"/>
              <a:pPr>
                <a:defRPr/>
              </a:pPr>
              <a:t>‹#›</a:t>
            </a:fld>
            <a:endParaRPr lang="en-US" altLang="en-US" sz="1200" dirty="0"/>
          </a:p>
        </p:txBody>
      </p:sp>
    </p:spTree>
    <p:extLst>
      <p:ext uri="{BB962C8B-B14F-4D97-AF65-F5344CB8AC3E}">
        <p14:creationId xmlns:p14="http://schemas.microsoft.com/office/powerpoint/2010/main" val="159352685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40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0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0AD88AE-9412-4957-9C18-6866D13054C4}" type="slidenum">
              <a:rPr lang="en-US" altLang="en-US"/>
              <a:pPr>
                <a:defRPr/>
              </a:pPr>
              <a:t>‹#›</a:t>
            </a:fld>
            <a:endParaRPr lang="en-US" altLang="en-US" sz="1200" dirty="0"/>
          </a:p>
        </p:txBody>
      </p:sp>
    </p:spTree>
    <p:extLst>
      <p:ext uri="{BB962C8B-B14F-4D97-AF65-F5344CB8AC3E}">
        <p14:creationId xmlns:p14="http://schemas.microsoft.com/office/powerpoint/2010/main" val="402781047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7C6FB61-F3F5-48AD-8997-5ABB58D796AD}" type="slidenum">
              <a:rPr lang="en-US" altLang="en-US"/>
              <a:pPr>
                <a:defRPr/>
              </a:pPr>
              <a:t>‹#›</a:t>
            </a:fld>
            <a:endParaRPr lang="en-US" altLang="en-US" sz="1200" dirty="0"/>
          </a:p>
        </p:txBody>
      </p:sp>
    </p:spTree>
    <p:extLst>
      <p:ext uri="{BB962C8B-B14F-4D97-AF65-F5344CB8AC3E}">
        <p14:creationId xmlns:p14="http://schemas.microsoft.com/office/powerpoint/2010/main" val="423512421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BFD3C2A-8D19-4249-ADE6-8E19DE839CFE}" type="slidenum">
              <a:rPr lang="en-US" altLang="en-US"/>
              <a:pPr>
                <a:defRPr/>
              </a:pPr>
              <a:t>‹#›</a:t>
            </a:fld>
            <a:endParaRPr lang="en-US" altLang="en-US" sz="1200" dirty="0"/>
          </a:p>
        </p:txBody>
      </p:sp>
    </p:spTree>
    <p:extLst>
      <p:ext uri="{BB962C8B-B14F-4D97-AF65-F5344CB8AC3E}">
        <p14:creationId xmlns:p14="http://schemas.microsoft.com/office/powerpoint/2010/main" val="116244020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9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EC4C666-C9AC-491E-9F75-34124256E79F}" type="slidenum">
              <a:rPr lang="en-US" altLang="en-US"/>
              <a:pPr>
                <a:defRPr/>
              </a:pPr>
              <a:t>‹#›</a:t>
            </a:fld>
            <a:endParaRPr lang="en-US" altLang="en-US" sz="1200" dirty="0"/>
          </a:p>
        </p:txBody>
      </p:sp>
    </p:spTree>
    <p:extLst>
      <p:ext uri="{BB962C8B-B14F-4D97-AF65-F5344CB8AC3E}">
        <p14:creationId xmlns:p14="http://schemas.microsoft.com/office/powerpoint/2010/main" val="298534194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B42ED4A-50D5-49E3-891A-C08EDDB6904A}" type="slidenum">
              <a:rPr lang="en-US" altLang="en-US"/>
              <a:pPr>
                <a:defRPr/>
              </a:pPr>
              <a:t>‹#›</a:t>
            </a:fld>
            <a:endParaRPr lang="en-US" altLang="en-US" sz="1200" dirty="0"/>
          </a:p>
        </p:txBody>
      </p:sp>
    </p:spTree>
    <p:extLst>
      <p:ext uri="{BB962C8B-B14F-4D97-AF65-F5344CB8AC3E}">
        <p14:creationId xmlns:p14="http://schemas.microsoft.com/office/powerpoint/2010/main" val="399325909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53D47DB-2B1C-45E3-B824-75F058A0EB42}" type="slidenum">
              <a:rPr lang="en-US" altLang="en-US"/>
              <a:pPr>
                <a:defRPr/>
              </a:pPr>
              <a:t>‹#›</a:t>
            </a:fld>
            <a:endParaRPr lang="en-US" altLang="en-US" sz="1200" dirty="0"/>
          </a:p>
        </p:txBody>
      </p:sp>
    </p:spTree>
    <p:extLst>
      <p:ext uri="{BB962C8B-B14F-4D97-AF65-F5344CB8AC3E}">
        <p14:creationId xmlns:p14="http://schemas.microsoft.com/office/powerpoint/2010/main" val="62649788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9CEF162-7B25-40FC-B1EC-84E917901E47}" type="slidenum">
              <a:rPr lang="en-US" altLang="en-US"/>
              <a:pPr>
                <a:defRPr/>
              </a:pPr>
              <a:t>‹#›</a:t>
            </a:fld>
            <a:endParaRPr lang="en-US" altLang="en-US" sz="1200" dirty="0"/>
          </a:p>
        </p:txBody>
      </p:sp>
    </p:spTree>
    <p:extLst>
      <p:ext uri="{BB962C8B-B14F-4D97-AF65-F5344CB8AC3E}">
        <p14:creationId xmlns:p14="http://schemas.microsoft.com/office/powerpoint/2010/main" val="385072560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68"/>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81672B5-9C0E-45BC-A821-AC41C35292CF}" type="slidenum">
              <a:rPr lang="en-US" altLang="en-US"/>
              <a:pPr>
                <a:defRPr/>
              </a:pPr>
              <a:t>‹#›</a:t>
            </a:fld>
            <a:endParaRPr lang="en-US" altLang="en-US" sz="1200" dirty="0"/>
          </a:p>
        </p:txBody>
      </p:sp>
    </p:spTree>
    <p:extLst>
      <p:ext uri="{BB962C8B-B14F-4D97-AF65-F5344CB8AC3E}">
        <p14:creationId xmlns:p14="http://schemas.microsoft.com/office/powerpoint/2010/main" val="425439582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060496D-D6AF-4295-A7D0-3D5C230E8198}" type="slidenum">
              <a:rPr lang="en-US" altLang="en-US"/>
              <a:pPr>
                <a:defRPr/>
              </a:pPr>
              <a:t>‹#›</a:t>
            </a:fld>
            <a:endParaRPr lang="en-US" altLang="en-US" sz="1200" dirty="0"/>
          </a:p>
        </p:txBody>
      </p:sp>
    </p:spTree>
    <p:extLst>
      <p:ext uri="{BB962C8B-B14F-4D97-AF65-F5344CB8AC3E}">
        <p14:creationId xmlns:p14="http://schemas.microsoft.com/office/powerpoint/2010/main" val="34317123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Section - Presidents and Prime ministers">
    <p:bg>
      <p:bgPr>
        <a:solidFill>
          <a:schemeClr val="accent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cstate="screen">
            <a:extLst>
              <a:ext uri="{28A0092B-C50C-407E-A947-70E740481C1C}">
                <a14:useLocalDpi xmlns:a14="http://schemas.microsoft.com/office/drawing/2010/main"/>
              </a:ext>
            </a:extLst>
          </a:blip>
          <a:stretch>
            <a:fillRect/>
          </a:stretch>
        </p:blipFill>
        <p:spPr>
          <a:xfrm>
            <a:off x="1" y="0"/>
            <a:ext cx="12194771" cy="6858000"/>
          </a:xfrm>
          <a:prstGeom prst="rect">
            <a:avLst/>
          </a:prstGeom>
        </p:spPr>
      </p:pic>
    </p:spTree>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43"/>
            <a:ext cx="103632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B69C038-F929-417E-95EB-67411029C438}" type="slidenum">
              <a:rPr lang="en-US" altLang="en-US"/>
              <a:pPr>
                <a:defRPr/>
              </a:pPr>
              <a:t>‹#›</a:t>
            </a:fld>
            <a:endParaRPr lang="en-US" altLang="en-US" sz="1200" dirty="0"/>
          </a:p>
        </p:txBody>
      </p:sp>
    </p:spTree>
    <p:extLst>
      <p:ext uri="{BB962C8B-B14F-4D97-AF65-F5344CB8AC3E}">
        <p14:creationId xmlns:p14="http://schemas.microsoft.com/office/powerpoint/2010/main" val="255555536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44D821-A4E7-4094-BB2E-1D59F26D0AD2}" type="slidenum">
              <a:rPr lang="en-US" altLang="en-US"/>
              <a:pPr>
                <a:defRPr/>
              </a:pPr>
              <a:t>‹#›</a:t>
            </a:fld>
            <a:endParaRPr lang="en-US" altLang="en-US" sz="1200" dirty="0"/>
          </a:p>
        </p:txBody>
      </p:sp>
    </p:spTree>
    <p:extLst>
      <p:ext uri="{BB962C8B-B14F-4D97-AF65-F5344CB8AC3E}">
        <p14:creationId xmlns:p14="http://schemas.microsoft.com/office/powerpoint/2010/main" val="147464534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9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9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0AD88AE-9412-4957-9C18-6866D13054C4}" type="slidenum">
              <a:rPr lang="en-US" altLang="en-US"/>
              <a:pPr>
                <a:defRPr/>
              </a:pPr>
              <a:t>‹#›</a:t>
            </a:fld>
            <a:endParaRPr lang="en-US" altLang="en-US" sz="1200" dirty="0"/>
          </a:p>
        </p:txBody>
      </p:sp>
    </p:spTree>
    <p:extLst>
      <p:ext uri="{BB962C8B-B14F-4D97-AF65-F5344CB8AC3E}">
        <p14:creationId xmlns:p14="http://schemas.microsoft.com/office/powerpoint/2010/main" val="269729211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7C6FB61-F3F5-48AD-8997-5ABB58D796AD}" type="slidenum">
              <a:rPr lang="en-US" altLang="en-US"/>
              <a:pPr>
                <a:defRPr/>
              </a:pPr>
              <a:t>‹#›</a:t>
            </a:fld>
            <a:endParaRPr lang="en-US" altLang="en-US" sz="1200" dirty="0"/>
          </a:p>
        </p:txBody>
      </p:sp>
    </p:spTree>
    <p:extLst>
      <p:ext uri="{BB962C8B-B14F-4D97-AF65-F5344CB8AC3E}">
        <p14:creationId xmlns:p14="http://schemas.microsoft.com/office/powerpoint/2010/main" val="296202219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BFD3C2A-8D19-4249-ADE6-8E19DE839CFE}" type="slidenum">
              <a:rPr lang="en-US" altLang="en-US"/>
              <a:pPr>
                <a:defRPr/>
              </a:pPr>
              <a:t>‹#›</a:t>
            </a:fld>
            <a:endParaRPr lang="en-US" altLang="en-US" sz="1200" dirty="0"/>
          </a:p>
        </p:txBody>
      </p:sp>
    </p:spTree>
    <p:extLst>
      <p:ext uri="{BB962C8B-B14F-4D97-AF65-F5344CB8AC3E}">
        <p14:creationId xmlns:p14="http://schemas.microsoft.com/office/powerpoint/2010/main" val="373648337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9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EC4C666-C9AC-491E-9F75-34124256E79F}" type="slidenum">
              <a:rPr lang="en-US" altLang="en-US"/>
              <a:pPr>
                <a:defRPr/>
              </a:pPr>
              <a:t>‹#›</a:t>
            </a:fld>
            <a:endParaRPr lang="en-US" altLang="en-US" sz="1200" dirty="0"/>
          </a:p>
        </p:txBody>
      </p:sp>
    </p:spTree>
    <p:extLst>
      <p:ext uri="{BB962C8B-B14F-4D97-AF65-F5344CB8AC3E}">
        <p14:creationId xmlns:p14="http://schemas.microsoft.com/office/powerpoint/2010/main" val="181921401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B42ED4A-50D5-49E3-891A-C08EDDB6904A}" type="slidenum">
              <a:rPr lang="en-US" altLang="en-US"/>
              <a:pPr>
                <a:defRPr/>
              </a:pPr>
              <a:t>‹#›</a:t>
            </a:fld>
            <a:endParaRPr lang="en-US" altLang="en-US" sz="1200" dirty="0"/>
          </a:p>
        </p:txBody>
      </p:sp>
    </p:spTree>
    <p:extLst>
      <p:ext uri="{BB962C8B-B14F-4D97-AF65-F5344CB8AC3E}">
        <p14:creationId xmlns:p14="http://schemas.microsoft.com/office/powerpoint/2010/main" val="161188009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53D47DB-2B1C-45E3-B824-75F058A0EB42}" type="slidenum">
              <a:rPr lang="en-US" altLang="en-US"/>
              <a:pPr>
                <a:defRPr/>
              </a:pPr>
              <a:t>‹#›</a:t>
            </a:fld>
            <a:endParaRPr lang="en-US" altLang="en-US" sz="1200" dirty="0"/>
          </a:p>
        </p:txBody>
      </p:sp>
    </p:spTree>
    <p:extLst>
      <p:ext uri="{BB962C8B-B14F-4D97-AF65-F5344CB8AC3E}">
        <p14:creationId xmlns:p14="http://schemas.microsoft.com/office/powerpoint/2010/main" val="73145696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9CEF162-7B25-40FC-B1EC-84E917901E47}" type="slidenum">
              <a:rPr lang="en-US" altLang="en-US"/>
              <a:pPr>
                <a:defRPr/>
              </a:pPr>
              <a:t>‹#›</a:t>
            </a:fld>
            <a:endParaRPr lang="en-US" altLang="en-US" sz="1200" dirty="0"/>
          </a:p>
        </p:txBody>
      </p:sp>
    </p:spTree>
    <p:extLst>
      <p:ext uri="{BB962C8B-B14F-4D97-AF65-F5344CB8AC3E}">
        <p14:creationId xmlns:p14="http://schemas.microsoft.com/office/powerpoint/2010/main" val="120092239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60"/>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81672B5-9C0E-45BC-A821-AC41C35292CF}" type="slidenum">
              <a:rPr lang="en-US" altLang="en-US"/>
              <a:pPr>
                <a:defRPr/>
              </a:pPr>
              <a:t>‹#›</a:t>
            </a:fld>
            <a:endParaRPr lang="en-US" altLang="en-US" sz="1200" dirty="0"/>
          </a:p>
        </p:txBody>
      </p:sp>
    </p:spTree>
    <p:extLst>
      <p:ext uri="{BB962C8B-B14F-4D97-AF65-F5344CB8AC3E}">
        <p14:creationId xmlns:p14="http://schemas.microsoft.com/office/powerpoint/2010/main" val="26517385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Image - Vision">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060496D-D6AF-4295-A7D0-3D5C230E8198}" type="slidenum">
              <a:rPr lang="en-US" altLang="en-US"/>
              <a:pPr>
                <a:defRPr/>
              </a:pPr>
              <a:t>‹#›</a:t>
            </a:fld>
            <a:endParaRPr lang="en-US" altLang="en-US" sz="1200" dirty="0"/>
          </a:p>
        </p:txBody>
      </p:sp>
    </p:spTree>
    <p:extLst>
      <p:ext uri="{BB962C8B-B14F-4D97-AF65-F5344CB8AC3E}">
        <p14:creationId xmlns:p14="http://schemas.microsoft.com/office/powerpoint/2010/main" val="364899487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35"/>
            <a:ext cx="103632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B69C038-F929-417E-95EB-67411029C438}" type="slidenum">
              <a:rPr lang="en-US" altLang="en-US"/>
              <a:pPr>
                <a:defRPr/>
              </a:pPr>
              <a:t>‹#›</a:t>
            </a:fld>
            <a:endParaRPr lang="en-US" altLang="en-US" sz="1200" dirty="0"/>
          </a:p>
        </p:txBody>
      </p:sp>
    </p:spTree>
    <p:extLst>
      <p:ext uri="{BB962C8B-B14F-4D97-AF65-F5344CB8AC3E}">
        <p14:creationId xmlns:p14="http://schemas.microsoft.com/office/powerpoint/2010/main" val="230089553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44D821-A4E7-4094-BB2E-1D59F26D0AD2}" type="slidenum">
              <a:rPr lang="en-US" altLang="en-US"/>
              <a:pPr>
                <a:defRPr/>
              </a:pPr>
              <a:t>‹#›</a:t>
            </a:fld>
            <a:endParaRPr lang="en-US" altLang="en-US" sz="1200" dirty="0"/>
          </a:p>
        </p:txBody>
      </p:sp>
    </p:spTree>
    <p:extLst>
      <p:ext uri="{BB962C8B-B14F-4D97-AF65-F5344CB8AC3E}">
        <p14:creationId xmlns:p14="http://schemas.microsoft.com/office/powerpoint/2010/main" val="262286463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9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9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0AD88AE-9412-4957-9C18-6866D13054C4}" type="slidenum">
              <a:rPr lang="en-US" altLang="en-US"/>
              <a:pPr>
                <a:defRPr/>
              </a:pPr>
              <a:t>‹#›</a:t>
            </a:fld>
            <a:endParaRPr lang="en-US" altLang="en-US" sz="1200" dirty="0"/>
          </a:p>
        </p:txBody>
      </p:sp>
    </p:spTree>
    <p:extLst>
      <p:ext uri="{BB962C8B-B14F-4D97-AF65-F5344CB8AC3E}">
        <p14:creationId xmlns:p14="http://schemas.microsoft.com/office/powerpoint/2010/main" val="252274377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7C6FB61-F3F5-48AD-8997-5ABB58D796AD}" type="slidenum">
              <a:rPr lang="en-US" altLang="en-US"/>
              <a:pPr>
                <a:defRPr/>
              </a:pPr>
              <a:t>‹#›</a:t>
            </a:fld>
            <a:endParaRPr lang="en-US" altLang="en-US" sz="1200" dirty="0"/>
          </a:p>
        </p:txBody>
      </p:sp>
    </p:spTree>
    <p:extLst>
      <p:ext uri="{BB962C8B-B14F-4D97-AF65-F5344CB8AC3E}">
        <p14:creationId xmlns:p14="http://schemas.microsoft.com/office/powerpoint/2010/main" val="74661176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BFD3C2A-8D19-4249-ADE6-8E19DE839CFE}" type="slidenum">
              <a:rPr lang="en-US" altLang="en-US"/>
              <a:pPr>
                <a:defRPr/>
              </a:pPr>
              <a:t>‹#›</a:t>
            </a:fld>
            <a:endParaRPr lang="en-US" altLang="en-US" sz="1200" dirty="0"/>
          </a:p>
        </p:txBody>
      </p:sp>
    </p:spTree>
    <p:extLst>
      <p:ext uri="{BB962C8B-B14F-4D97-AF65-F5344CB8AC3E}">
        <p14:creationId xmlns:p14="http://schemas.microsoft.com/office/powerpoint/2010/main" val="83407188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8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EC4C666-C9AC-491E-9F75-34124256E79F}" type="slidenum">
              <a:rPr lang="en-US" altLang="en-US"/>
              <a:pPr>
                <a:defRPr/>
              </a:pPr>
              <a:t>‹#›</a:t>
            </a:fld>
            <a:endParaRPr lang="en-US" altLang="en-US" sz="1200" dirty="0"/>
          </a:p>
        </p:txBody>
      </p:sp>
    </p:spTree>
    <p:extLst>
      <p:ext uri="{BB962C8B-B14F-4D97-AF65-F5344CB8AC3E}">
        <p14:creationId xmlns:p14="http://schemas.microsoft.com/office/powerpoint/2010/main" val="283371977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B42ED4A-50D5-49E3-891A-C08EDDB6904A}" type="slidenum">
              <a:rPr lang="en-US" altLang="en-US"/>
              <a:pPr>
                <a:defRPr/>
              </a:pPr>
              <a:t>‹#›</a:t>
            </a:fld>
            <a:endParaRPr lang="en-US" altLang="en-US" sz="1200" dirty="0"/>
          </a:p>
        </p:txBody>
      </p:sp>
    </p:spTree>
    <p:extLst>
      <p:ext uri="{BB962C8B-B14F-4D97-AF65-F5344CB8AC3E}">
        <p14:creationId xmlns:p14="http://schemas.microsoft.com/office/powerpoint/2010/main" val="282179994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53D47DB-2B1C-45E3-B824-75F058A0EB42}" type="slidenum">
              <a:rPr lang="en-US" altLang="en-US"/>
              <a:pPr>
                <a:defRPr/>
              </a:pPr>
              <a:t>‹#›</a:t>
            </a:fld>
            <a:endParaRPr lang="en-US" altLang="en-US" sz="1200" dirty="0"/>
          </a:p>
        </p:txBody>
      </p:sp>
    </p:spTree>
    <p:extLst>
      <p:ext uri="{BB962C8B-B14F-4D97-AF65-F5344CB8AC3E}">
        <p14:creationId xmlns:p14="http://schemas.microsoft.com/office/powerpoint/2010/main" val="266442140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9CEF162-7B25-40FC-B1EC-84E917901E47}" type="slidenum">
              <a:rPr lang="en-US" altLang="en-US"/>
              <a:pPr>
                <a:defRPr/>
              </a:pPr>
              <a:t>‹#›</a:t>
            </a:fld>
            <a:endParaRPr lang="en-US" altLang="en-US" sz="1200" dirty="0"/>
          </a:p>
        </p:txBody>
      </p:sp>
    </p:spTree>
    <p:extLst>
      <p:ext uri="{BB962C8B-B14F-4D97-AF65-F5344CB8AC3E}">
        <p14:creationId xmlns:p14="http://schemas.microsoft.com/office/powerpoint/2010/main" val="6631745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Image - Campu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Title - Leaders">
    <p:bg>
      <p:bgPr>
        <a:solidFill>
          <a:schemeClr val="accent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12194771" cy="6858000"/>
          </a:xfrm>
          <a:prstGeom prst="rect">
            <a:avLst/>
          </a:prstGeom>
        </p:spPr>
      </p:pic>
    </p:spTree>
    <p:extLst>
      <p:ext uri="{BB962C8B-B14F-4D97-AF65-F5344CB8AC3E}">
        <p14:creationId xmlns:p14="http://schemas.microsoft.com/office/powerpoint/2010/main" val="21437236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itle - Paths">
    <p:bg>
      <p:bgPr>
        <a:solidFill>
          <a:schemeClr val="accent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12194771" cy="6858000"/>
          </a:xfrm>
          <a:prstGeom prst="rect">
            <a:avLst/>
          </a:prstGeom>
        </p:spPr>
      </p:pic>
    </p:spTree>
    <p:extLst>
      <p:ext uri="{BB962C8B-B14F-4D97-AF65-F5344CB8AC3E}">
        <p14:creationId xmlns:p14="http://schemas.microsoft.com/office/powerpoint/2010/main" val="94777679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Title and Content Yellow">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796871-C72F-43DD-9C1D-D28D085DDC9B}"/>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xmlns="" id="{A9E33C16-E188-4B79-8D57-24746A10474A}"/>
              </a:ext>
            </a:extLst>
          </p:cNvPr>
          <p:cNvSpPr>
            <a:spLocks noGrp="1"/>
          </p:cNvSpPr>
          <p:nvPr>
            <p:ph idx="1"/>
          </p:nvPr>
        </p:nvSpPr>
        <p:spPr>
          <a:xfrm>
            <a:off x="576000" y="2268022"/>
            <a:ext cx="8244000" cy="1724575"/>
          </a:xfrm>
        </p:spPr>
        <p:txBody>
          <a:bodyPr/>
          <a:lstStyle>
            <a:lvl2pPr marL="460800">
              <a:defRPr/>
            </a:lvl2pPr>
            <a:lvl3pPr marL="460800">
              <a:defRPr/>
            </a:lvl3pPr>
            <a:lvl4pPr marL="460800">
              <a:defRPr/>
            </a:lvl4pPr>
            <a:lvl5pPr marL="46080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xmlns="" id="{2FBE3F97-EC76-4480-94DF-A1D3E4495BB9}"/>
              </a:ext>
            </a:extLst>
          </p:cNvPr>
          <p:cNvSpPr>
            <a:spLocks noGrp="1"/>
          </p:cNvSpPr>
          <p:nvPr>
            <p:ph type="ftr" sz="quarter" idx="11"/>
          </p:nvPr>
        </p:nvSpPr>
        <p:spPr/>
        <p:txBody>
          <a:bodyPr/>
          <a:lstStyle>
            <a:lvl1pPr>
              <a:defRPr>
                <a:solidFill>
                  <a:schemeClr val="tx1"/>
                </a:solidFill>
              </a:defRPr>
            </a:lvl1pPr>
          </a:lstStyle>
          <a:p>
            <a:r>
              <a:rPr lang="en-GB" dirty="0">
                <a:solidFill>
                  <a:srgbClr val="37424A"/>
                </a:solidFill>
              </a:rPr>
              <a:t>Goldsmiths, University of London | Editable title here</a:t>
            </a:r>
          </a:p>
        </p:txBody>
      </p:sp>
      <p:sp>
        <p:nvSpPr>
          <p:cNvPr id="6" name="Slide Number Placeholder 5">
            <a:extLst>
              <a:ext uri="{FF2B5EF4-FFF2-40B4-BE49-F238E27FC236}">
                <a16:creationId xmlns:a16="http://schemas.microsoft.com/office/drawing/2014/main" xmlns="" id="{B93AD8C7-01A5-496B-9AAE-86AAE1EF93CD}"/>
              </a:ext>
            </a:extLst>
          </p:cNvPr>
          <p:cNvSpPr>
            <a:spLocks noGrp="1"/>
          </p:cNvSpPr>
          <p:nvPr>
            <p:ph type="sldNum" sz="quarter" idx="12"/>
          </p:nvPr>
        </p:nvSpPr>
        <p:spPr/>
        <p:txBody>
          <a:bodyPr/>
          <a:lstStyle/>
          <a:p>
            <a:fld id="{C45898BD-8DB3-4345-AE56-88AEC7779688}" type="slidenum">
              <a:rPr lang="en-GB" smtClean="0">
                <a:solidFill>
                  <a:srgbClr val="37424A"/>
                </a:solidFill>
              </a:rPr>
              <a:pPr/>
              <a:t>‹#›</a:t>
            </a:fld>
            <a:endParaRPr lang="en-GB">
              <a:solidFill>
                <a:srgbClr val="37424A"/>
              </a:solidFill>
            </a:endParaRPr>
          </a:p>
        </p:txBody>
      </p:sp>
    </p:spTree>
    <p:extLst>
      <p:ext uri="{BB962C8B-B14F-4D97-AF65-F5344CB8AC3E}">
        <p14:creationId xmlns:p14="http://schemas.microsoft.com/office/powerpoint/2010/main" val="289180360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 preserve="1">
  <p:cSld name="Title and Content Pink">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796871-C72F-43DD-9C1D-D28D085DDC9B}"/>
              </a:ext>
            </a:extLst>
          </p:cNvPr>
          <p:cNvSpPr>
            <a:spLocks noGrp="1"/>
          </p:cNvSpPr>
          <p:nvPr>
            <p:ph type="title"/>
          </p:nvPr>
        </p:nvSpPr>
        <p:spPr/>
        <p:txBody>
          <a:bodyPr/>
          <a:lstStyle>
            <a:lvl1pPr>
              <a:defRPr>
                <a:solidFill>
                  <a:schemeClr val="accent2"/>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xmlns="" id="{A9E33C16-E188-4B79-8D57-24746A10474A}"/>
              </a:ext>
            </a:extLst>
          </p:cNvPr>
          <p:cNvSpPr>
            <a:spLocks noGrp="1"/>
          </p:cNvSpPr>
          <p:nvPr>
            <p:ph idx="1"/>
          </p:nvPr>
        </p:nvSpPr>
        <p:spPr>
          <a:xfrm>
            <a:off x="576000" y="2268022"/>
            <a:ext cx="8244000" cy="1724575"/>
          </a:xfrm>
        </p:spPr>
        <p:txBody>
          <a:bodyPr/>
          <a:lstStyle>
            <a:lvl1pPr>
              <a:defRPr>
                <a:solidFill>
                  <a:schemeClr val="bg1"/>
                </a:solidFill>
              </a:defRPr>
            </a:lvl1pPr>
            <a:lvl2pPr marL="460800">
              <a:defRPr>
                <a:solidFill>
                  <a:schemeClr val="bg1"/>
                </a:solidFill>
              </a:defRPr>
            </a:lvl2pPr>
            <a:lvl3pPr marL="460800">
              <a:defRPr>
                <a:solidFill>
                  <a:schemeClr val="bg1"/>
                </a:solidFill>
              </a:defRPr>
            </a:lvl3pPr>
            <a:lvl4pPr marL="460800">
              <a:defRPr>
                <a:solidFill>
                  <a:schemeClr val="bg1"/>
                </a:solidFill>
              </a:defRPr>
            </a:lvl4pPr>
            <a:lvl5pPr marL="460800">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xmlns="" id="{2FBE3F97-EC76-4480-94DF-A1D3E4495BB9}"/>
              </a:ext>
            </a:extLst>
          </p:cNvPr>
          <p:cNvSpPr>
            <a:spLocks noGrp="1"/>
          </p:cNvSpPr>
          <p:nvPr>
            <p:ph type="ftr" sz="quarter" idx="11"/>
          </p:nvPr>
        </p:nvSpPr>
        <p:spPr/>
        <p:txBody>
          <a:bodyPr/>
          <a:lstStyle>
            <a:lvl1pPr>
              <a:defRPr>
                <a:solidFill>
                  <a:schemeClr val="bg1"/>
                </a:solidFill>
              </a:defRPr>
            </a:lvl1pPr>
          </a:lstStyle>
          <a:p>
            <a:r>
              <a:rPr lang="en-GB" dirty="0">
                <a:solidFill>
                  <a:prstClr val="white"/>
                </a:solidFill>
              </a:rPr>
              <a:t>Goldsmiths, University of London | Editable title here</a:t>
            </a:r>
          </a:p>
        </p:txBody>
      </p:sp>
      <p:sp>
        <p:nvSpPr>
          <p:cNvPr id="6" name="Slide Number Placeholder 5">
            <a:extLst>
              <a:ext uri="{FF2B5EF4-FFF2-40B4-BE49-F238E27FC236}">
                <a16:creationId xmlns:a16="http://schemas.microsoft.com/office/drawing/2014/main" xmlns="" id="{B93AD8C7-01A5-496B-9AAE-86AAE1EF93CD}"/>
              </a:ext>
            </a:extLst>
          </p:cNvPr>
          <p:cNvSpPr>
            <a:spLocks noGrp="1"/>
          </p:cNvSpPr>
          <p:nvPr>
            <p:ph type="sldNum" sz="quarter" idx="12"/>
          </p:nvPr>
        </p:nvSpPr>
        <p:spPr/>
        <p:txBody>
          <a:bodyPr/>
          <a:lstStyle>
            <a:lvl1pPr>
              <a:defRPr>
                <a:solidFill>
                  <a:schemeClr val="bg1"/>
                </a:solidFill>
              </a:defRPr>
            </a:lvl1pPr>
          </a:lstStyle>
          <a:p>
            <a:fld id="{C45898BD-8DB3-4345-AE56-88AEC7779688}"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129612518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 preserve="1">
  <p:cSld name="Title and Content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796871-C72F-43DD-9C1D-D28D085DDC9B}"/>
              </a:ext>
            </a:extLst>
          </p:cNvPr>
          <p:cNvSpPr>
            <a:spLocks noGrp="1"/>
          </p:cNvSpPr>
          <p:nvPr>
            <p:ph type="title"/>
          </p:nvPr>
        </p:nvSpPr>
        <p:spPr/>
        <p:txBody>
          <a:bodyPr/>
          <a:lstStyle>
            <a:lvl1pPr>
              <a:defRPr>
                <a:solidFill>
                  <a:schemeClr val="accent1"/>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xmlns="" id="{A9E33C16-E188-4B79-8D57-24746A10474A}"/>
              </a:ext>
            </a:extLst>
          </p:cNvPr>
          <p:cNvSpPr>
            <a:spLocks noGrp="1"/>
          </p:cNvSpPr>
          <p:nvPr>
            <p:ph idx="1"/>
          </p:nvPr>
        </p:nvSpPr>
        <p:spPr>
          <a:xfrm>
            <a:off x="576000" y="2268022"/>
            <a:ext cx="8244000" cy="1724575"/>
          </a:xfrm>
        </p:spPr>
        <p:txBody>
          <a:bodyPr/>
          <a:lstStyle>
            <a:lvl1pPr>
              <a:defRPr>
                <a:solidFill>
                  <a:schemeClr val="tx1"/>
                </a:solidFill>
              </a:defRPr>
            </a:lvl1pPr>
            <a:lvl2pPr marL="460800">
              <a:defRPr>
                <a:solidFill>
                  <a:schemeClr val="tx1"/>
                </a:solidFill>
              </a:defRPr>
            </a:lvl2pPr>
            <a:lvl3pPr marL="460800">
              <a:defRPr>
                <a:solidFill>
                  <a:schemeClr val="tx1"/>
                </a:solidFill>
              </a:defRPr>
            </a:lvl3pPr>
            <a:lvl4pPr marL="460800">
              <a:defRPr>
                <a:solidFill>
                  <a:schemeClr val="tx1"/>
                </a:solidFill>
              </a:defRPr>
            </a:lvl4pPr>
            <a:lvl5pPr marL="460800">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xmlns="" id="{2FBE3F97-EC76-4480-94DF-A1D3E4495BB9}"/>
              </a:ext>
            </a:extLst>
          </p:cNvPr>
          <p:cNvSpPr>
            <a:spLocks noGrp="1"/>
          </p:cNvSpPr>
          <p:nvPr>
            <p:ph type="ftr" sz="quarter" idx="11"/>
          </p:nvPr>
        </p:nvSpPr>
        <p:spPr/>
        <p:txBody>
          <a:bodyPr/>
          <a:lstStyle>
            <a:lvl1pPr>
              <a:defRPr>
                <a:solidFill>
                  <a:schemeClr val="tx1"/>
                </a:solidFill>
              </a:defRPr>
            </a:lvl1pPr>
          </a:lstStyle>
          <a:p>
            <a:r>
              <a:rPr lang="en-GB" dirty="0">
                <a:solidFill>
                  <a:srgbClr val="37424A"/>
                </a:solidFill>
              </a:rPr>
              <a:t>Goldsmiths, University of London | Editable title here</a:t>
            </a:r>
          </a:p>
        </p:txBody>
      </p:sp>
      <p:sp>
        <p:nvSpPr>
          <p:cNvPr id="6" name="Slide Number Placeholder 5">
            <a:extLst>
              <a:ext uri="{FF2B5EF4-FFF2-40B4-BE49-F238E27FC236}">
                <a16:creationId xmlns:a16="http://schemas.microsoft.com/office/drawing/2014/main" xmlns="" id="{B93AD8C7-01A5-496B-9AAE-86AAE1EF93CD}"/>
              </a:ext>
            </a:extLst>
          </p:cNvPr>
          <p:cNvSpPr>
            <a:spLocks noGrp="1"/>
          </p:cNvSpPr>
          <p:nvPr>
            <p:ph type="sldNum" sz="quarter" idx="12"/>
          </p:nvPr>
        </p:nvSpPr>
        <p:spPr/>
        <p:txBody>
          <a:bodyPr/>
          <a:lstStyle/>
          <a:p>
            <a:fld id="{C45898BD-8DB3-4345-AE56-88AEC7779688}" type="slidenum">
              <a:rPr lang="en-GB" smtClean="0">
                <a:solidFill>
                  <a:srgbClr val="37424A"/>
                </a:solidFill>
              </a:rPr>
              <a:pPr/>
              <a:t>‹#›</a:t>
            </a:fld>
            <a:endParaRPr lang="en-GB">
              <a:solidFill>
                <a:srgbClr val="37424A"/>
              </a:solidFill>
            </a:endParaRPr>
          </a:p>
        </p:txBody>
      </p:sp>
    </p:spTree>
    <p:extLst>
      <p:ext uri="{BB962C8B-B14F-4D97-AF65-F5344CB8AC3E}">
        <p14:creationId xmlns:p14="http://schemas.microsoft.com/office/powerpoint/2010/main" val="215102126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 preserve="1">
  <p:cSld name="Title and Content Grey">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796871-C72F-43DD-9C1D-D28D085DDC9B}"/>
              </a:ext>
            </a:extLst>
          </p:cNvPr>
          <p:cNvSpPr>
            <a:spLocks noGrp="1"/>
          </p:cNvSpPr>
          <p:nvPr>
            <p:ph type="title"/>
          </p:nvPr>
        </p:nvSpPr>
        <p:spPr/>
        <p:txBody>
          <a:bodyPr/>
          <a:lstStyle>
            <a:lvl1pPr>
              <a:defRPr>
                <a:solidFill>
                  <a:schemeClr val="accent2"/>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xmlns="" id="{A9E33C16-E188-4B79-8D57-24746A10474A}"/>
              </a:ext>
            </a:extLst>
          </p:cNvPr>
          <p:cNvSpPr>
            <a:spLocks noGrp="1"/>
          </p:cNvSpPr>
          <p:nvPr>
            <p:ph idx="1"/>
          </p:nvPr>
        </p:nvSpPr>
        <p:spPr>
          <a:xfrm>
            <a:off x="576000" y="2268022"/>
            <a:ext cx="8244000" cy="1724575"/>
          </a:xfrm>
        </p:spPr>
        <p:txBody>
          <a:bodyPr/>
          <a:lstStyle>
            <a:lvl1pPr>
              <a:defRPr>
                <a:solidFill>
                  <a:schemeClr val="bg1"/>
                </a:solidFill>
              </a:defRPr>
            </a:lvl1pPr>
            <a:lvl2pPr marL="460800">
              <a:defRPr>
                <a:solidFill>
                  <a:schemeClr val="bg1"/>
                </a:solidFill>
              </a:defRPr>
            </a:lvl2pPr>
            <a:lvl3pPr marL="460800">
              <a:defRPr>
                <a:solidFill>
                  <a:schemeClr val="bg1"/>
                </a:solidFill>
              </a:defRPr>
            </a:lvl3pPr>
            <a:lvl4pPr marL="460800">
              <a:defRPr>
                <a:solidFill>
                  <a:schemeClr val="bg1"/>
                </a:solidFill>
              </a:defRPr>
            </a:lvl4pPr>
            <a:lvl5pPr marL="460800">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xmlns="" id="{2FBE3F97-EC76-4480-94DF-A1D3E4495BB9}"/>
              </a:ext>
            </a:extLst>
          </p:cNvPr>
          <p:cNvSpPr>
            <a:spLocks noGrp="1"/>
          </p:cNvSpPr>
          <p:nvPr>
            <p:ph type="ftr" sz="quarter" idx="11"/>
          </p:nvPr>
        </p:nvSpPr>
        <p:spPr/>
        <p:txBody>
          <a:bodyPr/>
          <a:lstStyle>
            <a:lvl1pPr>
              <a:defRPr>
                <a:solidFill>
                  <a:schemeClr val="bg1"/>
                </a:solidFill>
              </a:defRPr>
            </a:lvl1pPr>
          </a:lstStyle>
          <a:p>
            <a:r>
              <a:rPr lang="en-GB" dirty="0">
                <a:solidFill>
                  <a:prstClr val="white"/>
                </a:solidFill>
              </a:rPr>
              <a:t>Goldsmiths, University of London | Editable title here</a:t>
            </a:r>
          </a:p>
        </p:txBody>
      </p:sp>
      <p:sp>
        <p:nvSpPr>
          <p:cNvPr id="6" name="Slide Number Placeholder 5">
            <a:extLst>
              <a:ext uri="{FF2B5EF4-FFF2-40B4-BE49-F238E27FC236}">
                <a16:creationId xmlns:a16="http://schemas.microsoft.com/office/drawing/2014/main" xmlns="" id="{B93AD8C7-01A5-496B-9AAE-86AAE1EF93CD}"/>
              </a:ext>
            </a:extLst>
          </p:cNvPr>
          <p:cNvSpPr>
            <a:spLocks noGrp="1"/>
          </p:cNvSpPr>
          <p:nvPr>
            <p:ph type="sldNum" sz="quarter" idx="12"/>
          </p:nvPr>
        </p:nvSpPr>
        <p:spPr/>
        <p:txBody>
          <a:bodyPr/>
          <a:lstStyle>
            <a:lvl1pPr>
              <a:defRPr>
                <a:solidFill>
                  <a:schemeClr val="bg1"/>
                </a:solidFill>
              </a:defRPr>
            </a:lvl1pPr>
          </a:lstStyle>
          <a:p>
            <a:fld id="{C45898BD-8DB3-4345-AE56-88AEC7779688}"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237233129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Content and Imag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051E23-4B6C-4E51-A824-56879B63F829}"/>
              </a:ext>
            </a:extLst>
          </p:cNvPr>
          <p:cNvSpPr>
            <a:spLocks noGrp="1"/>
          </p:cNvSpPr>
          <p:nvPr>
            <p:ph type="title" hasCustomPrompt="1"/>
          </p:nvPr>
        </p:nvSpPr>
        <p:spPr>
          <a:xfrm>
            <a:off x="576000" y="1440000"/>
            <a:ext cx="5418000" cy="470898"/>
          </a:xfrm>
        </p:spPr>
        <p:txBody>
          <a:bodyPr/>
          <a:lstStyle>
            <a:lvl1pPr>
              <a:defRPr>
                <a:solidFill>
                  <a:schemeClr val="accent2"/>
                </a:solidFill>
              </a:defRPr>
            </a:lvl1pPr>
          </a:lstStyle>
          <a:p>
            <a:r>
              <a:rPr lang="en-US" dirty="0"/>
              <a:t>Your header goes here</a:t>
            </a:r>
            <a:endParaRPr lang="en-GB" dirty="0"/>
          </a:p>
        </p:txBody>
      </p:sp>
      <p:sp>
        <p:nvSpPr>
          <p:cNvPr id="3" name="Content Placeholder 2">
            <a:extLst>
              <a:ext uri="{FF2B5EF4-FFF2-40B4-BE49-F238E27FC236}">
                <a16:creationId xmlns:a16="http://schemas.microsoft.com/office/drawing/2014/main" xmlns="" id="{C531BBC7-34A6-431D-9E54-2CDF9EC8389B}"/>
              </a:ext>
            </a:extLst>
          </p:cNvPr>
          <p:cNvSpPr>
            <a:spLocks noGrp="1"/>
          </p:cNvSpPr>
          <p:nvPr>
            <p:ph sz="half" idx="1"/>
          </p:nvPr>
        </p:nvSpPr>
        <p:spPr>
          <a:xfrm>
            <a:off x="576000" y="2268022"/>
            <a:ext cx="5418000" cy="17245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a:extLst>
              <a:ext uri="{FF2B5EF4-FFF2-40B4-BE49-F238E27FC236}">
                <a16:creationId xmlns:a16="http://schemas.microsoft.com/office/drawing/2014/main" xmlns="" id="{574D2199-5F6B-4202-842C-BCD920DD6B7E}"/>
              </a:ext>
            </a:extLst>
          </p:cNvPr>
          <p:cNvSpPr>
            <a:spLocks noGrp="1"/>
          </p:cNvSpPr>
          <p:nvPr>
            <p:ph type="ftr" sz="quarter" idx="11"/>
          </p:nvPr>
        </p:nvSpPr>
        <p:spPr/>
        <p:txBody>
          <a:bodyPr/>
          <a:lstStyle>
            <a:lvl1pPr>
              <a:defRPr>
                <a:solidFill>
                  <a:schemeClr val="bg1"/>
                </a:solidFill>
              </a:defRPr>
            </a:lvl1pPr>
          </a:lstStyle>
          <a:p>
            <a:r>
              <a:rPr lang="en-GB" dirty="0">
                <a:solidFill>
                  <a:prstClr val="white"/>
                </a:solidFill>
              </a:rPr>
              <a:t>Goldsmiths, University of London | Editable title here</a:t>
            </a:r>
          </a:p>
        </p:txBody>
      </p:sp>
      <p:sp>
        <p:nvSpPr>
          <p:cNvPr id="9" name="Picture Placeholder 8"/>
          <p:cNvSpPr>
            <a:spLocks noGrp="1"/>
          </p:cNvSpPr>
          <p:nvPr>
            <p:ph type="pic" sz="quarter" idx="13"/>
          </p:nvPr>
        </p:nvSpPr>
        <p:spPr>
          <a:xfrm>
            <a:off x="6198000" y="0"/>
            <a:ext cx="5994000" cy="6858000"/>
          </a:xfrm>
        </p:spPr>
        <p:txBody>
          <a:bodyPr anchor="ctr">
            <a:noAutofit/>
          </a:bodyPr>
          <a:lstStyle>
            <a:lvl1pPr marL="0" indent="0" algn="ctr">
              <a:buNone/>
              <a:defRPr>
                <a:solidFill>
                  <a:schemeClr val="accent2"/>
                </a:solidFill>
              </a:defRPr>
            </a:lvl1pPr>
          </a:lstStyle>
          <a:p>
            <a:endParaRPr lang="en-US"/>
          </a:p>
        </p:txBody>
      </p:sp>
    </p:spTree>
    <p:extLst>
      <p:ext uri="{BB962C8B-B14F-4D97-AF65-F5344CB8AC3E}">
        <p14:creationId xmlns:p14="http://schemas.microsoft.com/office/powerpoint/2010/main" val="255862550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Content and Chart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051E23-4B6C-4E51-A824-56879B63F829}"/>
              </a:ext>
            </a:extLst>
          </p:cNvPr>
          <p:cNvSpPr>
            <a:spLocks noGrp="1"/>
          </p:cNvSpPr>
          <p:nvPr>
            <p:ph type="title" hasCustomPrompt="1"/>
          </p:nvPr>
        </p:nvSpPr>
        <p:spPr>
          <a:xfrm>
            <a:off x="576000" y="1440000"/>
            <a:ext cx="5418000" cy="470898"/>
          </a:xfrm>
        </p:spPr>
        <p:txBody>
          <a:bodyPr/>
          <a:lstStyle>
            <a:lvl1pPr>
              <a:defRPr>
                <a:solidFill>
                  <a:schemeClr val="accent1"/>
                </a:solidFill>
              </a:defRPr>
            </a:lvl1pPr>
          </a:lstStyle>
          <a:p>
            <a:r>
              <a:rPr lang="en-US" dirty="0"/>
              <a:t>Your header goes here</a:t>
            </a:r>
            <a:endParaRPr lang="en-GB" dirty="0"/>
          </a:p>
        </p:txBody>
      </p:sp>
      <p:sp>
        <p:nvSpPr>
          <p:cNvPr id="3" name="Content Placeholder 2">
            <a:extLst>
              <a:ext uri="{FF2B5EF4-FFF2-40B4-BE49-F238E27FC236}">
                <a16:creationId xmlns:a16="http://schemas.microsoft.com/office/drawing/2014/main" xmlns="" id="{C531BBC7-34A6-431D-9E54-2CDF9EC8389B}"/>
              </a:ext>
            </a:extLst>
          </p:cNvPr>
          <p:cNvSpPr>
            <a:spLocks noGrp="1"/>
          </p:cNvSpPr>
          <p:nvPr>
            <p:ph sz="half" idx="1"/>
          </p:nvPr>
        </p:nvSpPr>
        <p:spPr>
          <a:xfrm>
            <a:off x="576000" y="2268022"/>
            <a:ext cx="5418000" cy="172457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a:extLst>
              <a:ext uri="{FF2B5EF4-FFF2-40B4-BE49-F238E27FC236}">
                <a16:creationId xmlns:a16="http://schemas.microsoft.com/office/drawing/2014/main" xmlns="" id="{574D2199-5F6B-4202-842C-BCD920DD6B7E}"/>
              </a:ext>
            </a:extLst>
          </p:cNvPr>
          <p:cNvSpPr>
            <a:spLocks noGrp="1"/>
          </p:cNvSpPr>
          <p:nvPr>
            <p:ph type="ftr" sz="quarter" idx="11"/>
          </p:nvPr>
        </p:nvSpPr>
        <p:spPr/>
        <p:txBody>
          <a:bodyPr/>
          <a:lstStyle>
            <a:lvl1pPr>
              <a:defRPr>
                <a:solidFill>
                  <a:schemeClr val="tx1"/>
                </a:solidFill>
              </a:defRPr>
            </a:lvl1pPr>
          </a:lstStyle>
          <a:p>
            <a:r>
              <a:rPr lang="en-GB">
                <a:solidFill>
                  <a:srgbClr val="37424A"/>
                </a:solidFill>
              </a:rPr>
              <a:t>Goldsmiths, University of London | Editable title here</a:t>
            </a:r>
            <a:endParaRPr lang="en-GB" dirty="0">
              <a:solidFill>
                <a:srgbClr val="37424A"/>
              </a:solidFill>
            </a:endParaRPr>
          </a:p>
        </p:txBody>
      </p:sp>
      <p:sp>
        <p:nvSpPr>
          <p:cNvPr id="10" name="Chart Placeholder 7"/>
          <p:cNvSpPr>
            <a:spLocks noGrp="1"/>
          </p:cNvSpPr>
          <p:nvPr>
            <p:ph type="chart" sz="quarter" idx="14"/>
          </p:nvPr>
        </p:nvSpPr>
        <p:spPr>
          <a:xfrm>
            <a:off x="6197600" y="0"/>
            <a:ext cx="5994400" cy="6858000"/>
          </a:xfrm>
        </p:spPr>
        <p:txBody>
          <a:bodyPr anchor="ctr">
            <a:noAutofit/>
          </a:bodyPr>
          <a:lstStyle>
            <a:lvl1pPr marL="0" indent="0" algn="ctr">
              <a:buNone/>
              <a:defRPr/>
            </a:lvl1pPr>
          </a:lstStyle>
          <a:p>
            <a:endParaRPr lang="en-US"/>
          </a:p>
        </p:txBody>
      </p:sp>
    </p:spTree>
    <p:extLst>
      <p:ext uri="{BB962C8B-B14F-4D97-AF65-F5344CB8AC3E}">
        <p14:creationId xmlns:p14="http://schemas.microsoft.com/office/powerpoint/2010/main" val="285166006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Content and Chart Grey">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051E23-4B6C-4E51-A824-56879B63F829}"/>
              </a:ext>
            </a:extLst>
          </p:cNvPr>
          <p:cNvSpPr>
            <a:spLocks noGrp="1"/>
          </p:cNvSpPr>
          <p:nvPr>
            <p:ph type="title" hasCustomPrompt="1"/>
          </p:nvPr>
        </p:nvSpPr>
        <p:spPr>
          <a:xfrm>
            <a:off x="576000" y="1440000"/>
            <a:ext cx="5418000" cy="470898"/>
          </a:xfrm>
        </p:spPr>
        <p:txBody>
          <a:bodyPr/>
          <a:lstStyle>
            <a:lvl1pPr>
              <a:defRPr>
                <a:solidFill>
                  <a:schemeClr val="accent2"/>
                </a:solidFill>
              </a:defRPr>
            </a:lvl1pPr>
          </a:lstStyle>
          <a:p>
            <a:r>
              <a:rPr lang="en-US" dirty="0"/>
              <a:t>Your header goes here</a:t>
            </a:r>
            <a:endParaRPr lang="en-GB" dirty="0"/>
          </a:p>
        </p:txBody>
      </p:sp>
      <p:sp>
        <p:nvSpPr>
          <p:cNvPr id="3" name="Content Placeholder 2">
            <a:extLst>
              <a:ext uri="{FF2B5EF4-FFF2-40B4-BE49-F238E27FC236}">
                <a16:creationId xmlns:a16="http://schemas.microsoft.com/office/drawing/2014/main" xmlns="" id="{C531BBC7-34A6-431D-9E54-2CDF9EC8389B}"/>
              </a:ext>
            </a:extLst>
          </p:cNvPr>
          <p:cNvSpPr>
            <a:spLocks noGrp="1"/>
          </p:cNvSpPr>
          <p:nvPr>
            <p:ph sz="half" idx="1"/>
          </p:nvPr>
        </p:nvSpPr>
        <p:spPr>
          <a:xfrm>
            <a:off x="576000" y="2268022"/>
            <a:ext cx="5418000" cy="17245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a:extLst>
              <a:ext uri="{FF2B5EF4-FFF2-40B4-BE49-F238E27FC236}">
                <a16:creationId xmlns:a16="http://schemas.microsoft.com/office/drawing/2014/main" xmlns="" id="{574D2199-5F6B-4202-842C-BCD920DD6B7E}"/>
              </a:ext>
            </a:extLst>
          </p:cNvPr>
          <p:cNvSpPr>
            <a:spLocks noGrp="1"/>
          </p:cNvSpPr>
          <p:nvPr>
            <p:ph type="ftr" sz="quarter" idx="11"/>
          </p:nvPr>
        </p:nvSpPr>
        <p:spPr/>
        <p:txBody>
          <a:bodyPr/>
          <a:lstStyle>
            <a:lvl1pPr>
              <a:defRPr>
                <a:solidFill>
                  <a:schemeClr val="bg1"/>
                </a:solidFill>
              </a:defRPr>
            </a:lvl1pPr>
          </a:lstStyle>
          <a:p>
            <a:r>
              <a:rPr lang="en-GB" dirty="0">
                <a:solidFill>
                  <a:prstClr val="white"/>
                </a:solidFill>
              </a:rPr>
              <a:t>Goldsmiths, University of London | Editable title here</a:t>
            </a:r>
          </a:p>
        </p:txBody>
      </p:sp>
      <p:sp>
        <p:nvSpPr>
          <p:cNvPr id="7" name="Chart Placeholder 7"/>
          <p:cNvSpPr>
            <a:spLocks noGrp="1"/>
          </p:cNvSpPr>
          <p:nvPr>
            <p:ph type="chart" sz="quarter" idx="14"/>
          </p:nvPr>
        </p:nvSpPr>
        <p:spPr>
          <a:xfrm>
            <a:off x="6197600" y="0"/>
            <a:ext cx="5994400" cy="6858000"/>
          </a:xfrm>
        </p:spPr>
        <p:txBody>
          <a:bodyPr anchor="ctr">
            <a:noAutofit/>
          </a:bodyPr>
          <a:lstStyle>
            <a:lvl1pPr marL="0" indent="0" algn="ctr">
              <a:buNone/>
              <a:defRPr>
                <a:solidFill>
                  <a:schemeClr val="bg1"/>
                </a:solidFill>
              </a:defRPr>
            </a:lvl1pPr>
          </a:lstStyle>
          <a:p>
            <a:endParaRPr lang="en-US" dirty="0"/>
          </a:p>
        </p:txBody>
      </p:sp>
    </p:spTree>
    <p:extLst>
      <p:ext uri="{BB962C8B-B14F-4D97-AF65-F5344CB8AC3E}">
        <p14:creationId xmlns:p14="http://schemas.microsoft.com/office/powerpoint/2010/main" val="165032218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Section - Life Changing">
    <p:bg>
      <p:bgPr>
        <a:solidFill>
          <a:schemeClr val="accent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9134" y="557530"/>
            <a:ext cx="6635727" cy="5728970"/>
          </a:xfrm>
          <a:prstGeom prst="rect">
            <a:avLst/>
          </a:prstGeom>
        </p:spPr>
      </p:pic>
    </p:spTree>
    <p:extLst>
      <p:ext uri="{BB962C8B-B14F-4D97-AF65-F5344CB8AC3E}">
        <p14:creationId xmlns:p14="http://schemas.microsoft.com/office/powerpoint/2010/main" val="30452585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Image - Campus Colou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blank" preserve="1">
  <p:cSld name="Section - Opportunities">
    <p:bg>
      <p:bgPr>
        <a:solidFill>
          <a:schemeClr val="accent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12194771" cy="6858000"/>
          </a:xfrm>
          <a:prstGeom prst="rect">
            <a:avLst/>
          </a:prstGeom>
        </p:spPr>
      </p:pic>
    </p:spTree>
    <p:extLst>
      <p:ext uri="{BB962C8B-B14F-4D97-AF65-F5344CB8AC3E}">
        <p14:creationId xmlns:p14="http://schemas.microsoft.com/office/powerpoint/2010/main" val="379530883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Section - Boundless">
    <p:bg>
      <p:bgPr>
        <a:solidFill>
          <a:schemeClr val="accent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cstate="screen">
            <a:extLst>
              <a:ext uri="{28A0092B-C50C-407E-A947-70E740481C1C}">
                <a14:useLocalDpi xmlns:a14="http://schemas.microsoft.com/office/drawing/2010/main"/>
              </a:ext>
            </a:extLst>
          </a:blip>
          <a:stretch>
            <a:fillRect/>
          </a:stretch>
        </p:blipFill>
        <p:spPr>
          <a:xfrm>
            <a:off x="568960" y="570230"/>
            <a:ext cx="6882679" cy="5716270"/>
          </a:xfrm>
          <a:prstGeom prst="rect">
            <a:avLst/>
          </a:prstGeom>
        </p:spPr>
      </p:pic>
    </p:spTree>
    <p:extLst>
      <p:ext uri="{BB962C8B-B14F-4D97-AF65-F5344CB8AC3E}">
        <p14:creationId xmlns:p14="http://schemas.microsoft.com/office/powerpoint/2010/main" val="410595271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Section - Presidents and Prime ministers">
    <p:bg>
      <p:bgPr>
        <a:solidFill>
          <a:schemeClr val="accent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cstate="screen">
            <a:extLst>
              <a:ext uri="{28A0092B-C50C-407E-A947-70E740481C1C}">
                <a14:useLocalDpi xmlns:a14="http://schemas.microsoft.com/office/drawing/2010/main"/>
              </a:ext>
            </a:extLst>
          </a:blip>
          <a:stretch>
            <a:fillRect/>
          </a:stretch>
        </p:blipFill>
        <p:spPr>
          <a:xfrm>
            <a:off x="1" y="0"/>
            <a:ext cx="12194771" cy="6858000"/>
          </a:xfrm>
          <a:prstGeom prst="rect">
            <a:avLst/>
          </a:prstGeom>
        </p:spPr>
      </p:pic>
    </p:spTree>
    <p:extLst>
      <p:ext uri="{BB962C8B-B14F-4D97-AF65-F5344CB8AC3E}">
        <p14:creationId xmlns:p14="http://schemas.microsoft.com/office/powerpoint/2010/main" val="424985470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Section Image - Vision">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2098000"/>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Section Image - Campu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62089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Section Image - Campus Colou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760205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blank" preserve="1">
  <p:cSld name="Section Image - Limitles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909336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blank" preserve="1">
  <p:cSld name="Section Image - Conversation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747411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blank" preserve="1">
  <p:cSld name="Section Image - Perspective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316812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Content - Editable Background Ligh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051E23-4B6C-4E51-A824-56879B63F829}"/>
              </a:ext>
            </a:extLst>
          </p:cNvPr>
          <p:cNvSpPr>
            <a:spLocks noGrp="1"/>
          </p:cNvSpPr>
          <p:nvPr>
            <p:ph type="title" hasCustomPrompt="1"/>
          </p:nvPr>
        </p:nvSpPr>
        <p:spPr>
          <a:xfrm>
            <a:off x="576000" y="1440000"/>
            <a:ext cx="5418000" cy="470898"/>
          </a:xfrm>
        </p:spPr>
        <p:txBody>
          <a:bodyPr/>
          <a:lstStyle>
            <a:lvl1pPr>
              <a:defRPr>
                <a:solidFill>
                  <a:schemeClr val="accent1"/>
                </a:solidFill>
              </a:defRPr>
            </a:lvl1pPr>
          </a:lstStyle>
          <a:p>
            <a:r>
              <a:rPr lang="en-US" dirty="0"/>
              <a:t>Your header goes here</a:t>
            </a:r>
            <a:endParaRPr lang="en-GB" dirty="0"/>
          </a:p>
        </p:txBody>
      </p:sp>
      <p:sp>
        <p:nvSpPr>
          <p:cNvPr id="3" name="Content Placeholder 2">
            <a:extLst>
              <a:ext uri="{FF2B5EF4-FFF2-40B4-BE49-F238E27FC236}">
                <a16:creationId xmlns:a16="http://schemas.microsoft.com/office/drawing/2014/main" xmlns="" id="{C531BBC7-34A6-431D-9E54-2CDF9EC8389B}"/>
              </a:ext>
            </a:extLst>
          </p:cNvPr>
          <p:cNvSpPr>
            <a:spLocks noGrp="1"/>
          </p:cNvSpPr>
          <p:nvPr>
            <p:ph sz="half" idx="1"/>
          </p:nvPr>
        </p:nvSpPr>
        <p:spPr>
          <a:xfrm>
            <a:off x="576000" y="2268022"/>
            <a:ext cx="5418000" cy="172457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a:extLst>
              <a:ext uri="{FF2B5EF4-FFF2-40B4-BE49-F238E27FC236}">
                <a16:creationId xmlns:a16="http://schemas.microsoft.com/office/drawing/2014/main" xmlns="" id="{574D2199-5F6B-4202-842C-BCD920DD6B7E}"/>
              </a:ext>
            </a:extLst>
          </p:cNvPr>
          <p:cNvSpPr>
            <a:spLocks noGrp="1"/>
          </p:cNvSpPr>
          <p:nvPr>
            <p:ph type="ftr" sz="quarter" idx="11"/>
          </p:nvPr>
        </p:nvSpPr>
        <p:spPr/>
        <p:txBody>
          <a:bodyPr/>
          <a:lstStyle>
            <a:lvl1pPr>
              <a:defRPr>
                <a:solidFill>
                  <a:schemeClr val="tx1"/>
                </a:solidFill>
              </a:defRPr>
            </a:lvl1pPr>
          </a:lstStyle>
          <a:p>
            <a:r>
              <a:rPr lang="en-GB" dirty="0">
                <a:solidFill>
                  <a:srgbClr val="37424A"/>
                </a:solidFill>
              </a:rPr>
              <a:t>Goldsmiths, University of London | Editable title here</a:t>
            </a:r>
          </a:p>
        </p:txBody>
      </p:sp>
    </p:spTree>
    <p:extLst>
      <p:ext uri="{BB962C8B-B14F-4D97-AF65-F5344CB8AC3E}">
        <p14:creationId xmlns:p14="http://schemas.microsoft.com/office/powerpoint/2010/main" val="25443251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Section Image - Limitles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Content - Editable Background Light 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051E23-4B6C-4E51-A824-56879B63F829}"/>
              </a:ext>
            </a:extLst>
          </p:cNvPr>
          <p:cNvSpPr>
            <a:spLocks noGrp="1"/>
          </p:cNvSpPr>
          <p:nvPr>
            <p:ph type="title" hasCustomPrompt="1"/>
          </p:nvPr>
        </p:nvSpPr>
        <p:spPr>
          <a:xfrm>
            <a:off x="576000" y="1440000"/>
            <a:ext cx="5418000" cy="470898"/>
          </a:xfrm>
        </p:spPr>
        <p:txBody>
          <a:bodyPr/>
          <a:lstStyle>
            <a:lvl1pPr>
              <a:defRPr>
                <a:solidFill>
                  <a:schemeClr val="accent1"/>
                </a:solidFill>
              </a:defRPr>
            </a:lvl1pPr>
          </a:lstStyle>
          <a:p>
            <a:r>
              <a:rPr lang="en-US" dirty="0"/>
              <a:t>Your header goes here</a:t>
            </a:r>
            <a:endParaRPr lang="en-GB" dirty="0"/>
          </a:p>
        </p:txBody>
      </p:sp>
      <p:sp>
        <p:nvSpPr>
          <p:cNvPr id="3" name="Content Placeholder 2">
            <a:extLst>
              <a:ext uri="{FF2B5EF4-FFF2-40B4-BE49-F238E27FC236}">
                <a16:creationId xmlns:a16="http://schemas.microsoft.com/office/drawing/2014/main" xmlns="" id="{C531BBC7-34A6-431D-9E54-2CDF9EC8389B}"/>
              </a:ext>
            </a:extLst>
          </p:cNvPr>
          <p:cNvSpPr>
            <a:spLocks noGrp="1"/>
          </p:cNvSpPr>
          <p:nvPr>
            <p:ph sz="half" idx="1"/>
          </p:nvPr>
        </p:nvSpPr>
        <p:spPr>
          <a:xfrm>
            <a:off x="576000" y="2268022"/>
            <a:ext cx="5418000" cy="172457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a:extLst>
              <a:ext uri="{FF2B5EF4-FFF2-40B4-BE49-F238E27FC236}">
                <a16:creationId xmlns:a16="http://schemas.microsoft.com/office/drawing/2014/main" xmlns="" id="{574D2199-5F6B-4202-842C-BCD920DD6B7E}"/>
              </a:ext>
            </a:extLst>
          </p:cNvPr>
          <p:cNvSpPr>
            <a:spLocks noGrp="1"/>
          </p:cNvSpPr>
          <p:nvPr>
            <p:ph type="ftr" sz="quarter" idx="11"/>
          </p:nvPr>
        </p:nvSpPr>
        <p:spPr/>
        <p:txBody>
          <a:bodyPr/>
          <a:lstStyle>
            <a:lvl1pPr>
              <a:defRPr>
                <a:solidFill>
                  <a:schemeClr val="tx1"/>
                </a:solidFill>
              </a:defRPr>
            </a:lvl1pPr>
          </a:lstStyle>
          <a:p>
            <a:r>
              <a:rPr lang="en-GB" dirty="0">
                <a:solidFill>
                  <a:srgbClr val="37424A"/>
                </a:solidFill>
              </a:rPr>
              <a:t>Goldsmiths, University of London | Editable title here</a:t>
            </a:r>
          </a:p>
        </p:txBody>
      </p:sp>
    </p:spTree>
    <p:extLst>
      <p:ext uri="{BB962C8B-B14F-4D97-AF65-F5344CB8AC3E}">
        <p14:creationId xmlns:p14="http://schemas.microsoft.com/office/powerpoint/2010/main" val="916280688"/>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Content - Editable Background Light 3">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051E23-4B6C-4E51-A824-56879B63F829}"/>
              </a:ext>
            </a:extLst>
          </p:cNvPr>
          <p:cNvSpPr>
            <a:spLocks noGrp="1"/>
          </p:cNvSpPr>
          <p:nvPr>
            <p:ph type="title" hasCustomPrompt="1"/>
          </p:nvPr>
        </p:nvSpPr>
        <p:spPr>
          <a:xfrm>
            <a:off x="576000" y="1440000"/>
            <a:ext cx="5418000" cy="470898"/>
          </a:xfrm>
        </p:spPr>
        <p:txBody>
          <a:bodyPr/>
          <a:lstStyle>
            <a:lvl1pPr>
              <a:defRPr>
                <a:solidFill>
                  <a:schemeClr val="accent1"/>
                </a:solidFill>
              </a:defRPr>
            </a:lvl1pPr>
          </a:lstStyle>
          <a:p>
            <a:r>
              <a:rPr lang="en-US" dirty="0"/>
              <a:t>Your header goes here</a:t>
            </a:r>
            <a:endParaRPr lang="en-GB" dirty="0"/>
          </a:p>
        </p:txBody>
      </p:sp>
      <p:sp>
        <p:nvSpPr>
          <p:cNvPr id="3" name="Content Placeholder 2">
            <a:extLst>
              <a:ext uri="{FF2B5EF4-FFF2-40B4-BE49-F238E27FC236}">
                <a16:creationId xmlns:a16="http://schemas.microsoft.com/office/drawing/2014/main" xmlns="" id="{C531BBC7-34A6-431D-9E54-2CDF9EC8389B}"/>
              </a:ext>
            </a:extLst>
          </p:cNvPr>
          <p:cNvSpPr>
            <a:spLocks noGrp="1"/>
          </p:cNvSpPr>
          <p:nvPr>
            <p:ph sz="half" idx="1"/>
          </p:nvPr>
        </p:nvSpPr>
        <p:spPr>
          <a:xfrm>
            <a:off x="576000" y="2268022"/>
            <a:ext cx="5418000" cy="172457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a:extLst>
              <a:ext uri="{FF2B5EF4-FFF2-40B4-BE49-F238E27FC236}">
                <a16:creationId xmlns:a16="http://schemas.microsoft.com/office/drawing/2014/main" xmlns="" id="{574D2199-5F6B-4202-842C-BCD920DD6B7E}"/>
              </a:ext>
            </a:extLst>
          </p:cNvPr>
          <p:cNvSpPr>
            <a:spLocks noGrp="1"/>
          </p:cNvSpPr>
          <p:nvPr>
            <p:ph type="ftr" sz="quarter" idx="11"/>
          </p:nvPr>
        </p:nvSpPr>
        <p:spPr/>
        <p:txBody>
          <a:bodyPr/>
          <a:lstStyle>
            <a:lvl1pPr>
              <a:defRPr>
                <a:solidFill>
                  <a:schemeClr val="tx1"/>
                </a:solidFill>
              </a:defRPr>
            </a:lvl1pPr>
          </a:lstStyle>
          <a:p>
            <a:r>
              <a:rPr lang="en-GB" dirty="0">
                <a:solidFill>
                  <a:srgbClr val="37424A"/>
                </a:solidFill>
              </a:rPr>
              <a:t>Goldsmiths, University of London | Editable title here</a:t>
            </a:r>
          </a:p>
        </p:txBody>
      </p:sp>
    </p:spTree>
    <p:extLst>
      <p:ext uri="{BB962C8B-B14F-4D97-AF65-F5344CB8AC3E}">
        <p14:creationId xmlns:p14="http://schemas.microsoft.com/office/powerpoint/2010/main" val="67807214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Content - Editable Background Dark">
    <p:bg>
      <p:bgPr>
        <a:blipFill dpi="0" rotWithShape="1">
          <a:blip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051E23-4B6C-4E51-A824-56879B63F829}"/>
              </a:ext>
            </a:extLst>
          </p:cNvPr>
          <p:cNvSpPr>
            <a:spLocks noGrp="1"/>
          </p:cNvSpPr>
          <p:nvPr>
            <p:ph type="title" hasCustomPrompt="1"/>
          </p:nvPr>
        </p:nvSpPr>
        <p:spPr>
          <a:xfrm>
            <a:off x="576000" y="1440000"/>
            <a:ext cx="5418000" cy="470898"/>
          </a:xfrm>
        </p:spPr>
        <p:txBody>
          <a:bodyPr/>
          <a:lstStyle>
            <a:lvl1pPr>
              <a:defRPr>
                <a:solidFill>
                  <a:schemeClr val="accent2"/>
                </a:solidFill>
              </a:defRPr>
            </a:lvl1pPr>
          </a:lstStyle>
          <a:p>
            <a:r>
              <a:rPr lang="en-US" dirty="0"/>
              <a:t>Your header goes here</a:t>
            </a:r>
            <a:endParaRPr lang="en-GB" dirty="0"/>
          </a:p>
        </p:txBody>
      </p:sp>
      <p:sp>
        <p:nvSpPr>
          <p:cNvPr id="3" name="Content Placeholder 2">
            <a:extLst>
              <a:ext uri="{FF2B5EF4-FFF2-40B4-BE49-F238E27FC236}">
                <a16:creationId xmlns:a16="http://schemas.microsoft.com/office/drawing/2014/main" xmlns="" id="{C531BBC7-34A6-431D-9E54-2CDF9EC8389B}"/>
              </a:ext>
            </a:extLst>
          </p:cNvPr>
          <p:cNvSpPr>
            <a:spLocks noGrp="1"/>
          </p:cNvSpPr>
          <p:nvPr>
            <p:ph sz="half" idx="1"/>
          </p:nvPr>
        </p:nvSpPr>
        <p:spPr>
          <a:xfrm>
            <a:off x="576000" y="2268022"/>
            <a:ext cx="5418000" cy="17245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a:extLst>
              <a:ext uri="{FF2B5EF4-FFF2-40B4-BE49-F238E27FC236}">
                <a16:creationId xmlns:a16="http://schemas.microsoft.com/office/drawing/2014/main" xmlns="" id="{574D2199-5F6B-4202-842C-BCD920DD6B7E}"/>
              </a:ext>
            </a:extLst>
          </p:cNvPr>
          <p:cNvSpPr>
            <a:spLocks noGrp="1"/>
          </p:cNvSpPr>
          <p:nvPr>
            <p:ph type="ftr" sz="quarter" idx="11"/>
          </p:nvPr>
        </p:nvSpPr>
        <p:spPr/>
        <p:txBody>
          <a:bodyPr/>
          <a:lstStyle>
            <a:lvl1pPr>
              <a:defRPr>
                <a:solidFill>
                  <a:schemeClr val="bg1"/>
                </a:solidFill>
              </a:defRPr>
            </a:lvl1pPr>
          </a:lstStyle>
          <a:p>
            <a:r>
              <a:rPr lang="en-GB" dirty="0">
                <a:solidFill>
                  <a:prstClr val="white"/>
                </a:solidFill>
              </a:rPr>
              <a:t>Goldsmiths, University of London | Editable title here</a:t>
            </a:r>
          </a:p>
        </p:txBody>
      </p:sp>
    </p:spTree>
    <p:extLst>
      <p:ext uri="{BB962C8B-B14F-4D97-AF65-F5344CB8AC3E}">
        <p14:creationId xmlns:p14="http://schemas.microsoft.com/office/powerpoint/2010/main" val="3477453849"/>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Content - Editable Background Dark 2">
    <p:bg>
      <p:bgPr>
        <a:blipFill dpi="0" rotWithShape="1">
          <a:blip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051E23-4B6C-4E51-A824-56879B63F829}"/>
              </a:ext>
            </a:extLst>
          </p:cNvPr>
          <p:cNvSpPr>
            <a:spLocks noGrp="1"/>
          </p:cNvSpPr>
          <p:nvPr>
            <p:ph type="title" hasCustomPrompt="1"/>
          </p:nvPr>
        </p:nvSpPr>
        <p:spPr>
          <a:xfrm>
            <a:off x="576000" y="1440000"/>
            <a:ext cx="5418000" cy="470898"/>
          </a:xfrm>
        </p:spPr>
        <p:txBody>
          <a:bodyPr/>
          <a:lstStyle>
            <a:lvl1pPr>
              <a:defRPr>
                <a:solidFill>
                  <a:schemeClr val="accent2"/>
                </a:solidFill>
              </a:defRPr>
            </a:lvl1pPr>
          </a:lstStyle>
          <a:p>
            <a:r>
              <a:rPr lang="en-US" dirty="0"/>
              <a:t>Your header goes here</a:t>
            </a:r>
            <a:endParaRPr lang="en-GB" dirty="0"/>
          </a:p>
        </p:txBody>
      </p:sp>
      <p:sp>
        <p:nvSpPr>
          <p:cNvPr id="3" name="Content Placeholder 2">
            <a:extLst>
              <a:ext uri="{FF2B5EF4-FFF2-40B4-BE49-F238E27FC236}">
                <a16:creationId xmlns:a16="http://schemas.microsoft.com/office/drawing/2014/main" xmlns="" id="{C531BBC7-34A6-431D-9E54-2CDF9EC8389B}"/>
              </a:ext>
            </a:extLst>
          </p:cNvPr>
          <p:cNvSpPr>
            <a:spLocks noGrp="1"/>
          </p:cNvSpPr>
          <p:nvPr>
            <p:ph sz="half" idx="1"/>
          </p:nvPr>
        </p:nvSpPr>
        <p:spPr>
          <a:xfrm>
            <a:off x="576000" y="2268022"/>
            <a:ext cx="5418000" cy="17245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a:extLst>
              <a:ext uri="{FF2B5EF4-FFF2-40B4-BE49-F238E27FC236}">
                <a16:creationId xmlns:a16="http://schemas.microsoft.com/office/drawing/2014/main" xmlns="" id="{574D2199-5F6B-4202-842C-BCD920DD6B7E}"/>
              </a:ext>
            </a:extLst>
          </p:cNvPr>
          <p:cNvSpPr>
            <a:spLocks noGrp="1"/>
          </p:cNvSpPr>
          <p:nvPr>
            <p:ph type="ftr" sz="quarter" idx="11"/>
          </p:nvPr>
        </p:nvSpPr>
        <p:spPr/>
        <p:txBody>
          <a:bodyPr/>
          <a:lstStyle>
            <a:lvl1pPr>
              <a:defRPr>
                <a:solidFill>
                  <a:schemeClr val="bg1"/>
                </a:solidFill>
              </a:defRPr>
            </a:lvl1pPr>
          </a:lstStyle>
          <a:p>
            <a:r>
              <a:rPr lang="en-GB" dirty="0">
                <a:solidFill>
                  <a:prstClr val="white"/>
                </a:solidFill>
              </a:rPr>
              <a:t>Goldsmiths, University of London | Editable title here</a:t>
            </a:r>
          </a:p>
        </p:txBody>
      </p:sp>
    </p:spTree>
    <p:extLst>
      <p:ext uri="{BB962C8B-B14F-4D97-AF65-F5344CB8AC3E}">
        <p14:creationId xmlns:p14="http://schemas.microsoft.com/office/powerpoint/2010/main" val="2263603639"/>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Relevant Statistics">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531BBC7-34A6-431D-9E54-2CDF9EC8389B}"/>
              </a:ext>
            </a:extLst>
          </p:cNvPr>
          <p:cNvSpPr>
            <a:spLocks noGrp="1"/>
          </p:cNvSpPr>
          <p:nvPr>
            <p:ph sz="half" idx="1" hasCustomPrompt="1"/>
          </p:nvPr>
        </p:nvSpPr>
        <p:spPr>
          <a:xfrm>
            <a:off x="6192000" y="1422022"/>
            <a:ext cx="2610000" cy="584775"/>
          </a:xfrm>
        </p:spPr>
        <p:txBody>
          <a:bodyPr>
            <a:spAutoFit/>
          </a:bodyPr>
          <a:lstStyle>
            <a:lvl1pPr marL="0" indent="0">
              <a:lnSpc>
                <a:spcPct val="100000"/>
              </a:lnSpc>
              <a:spcBef>
                <a:spcPts val="0"/>
              </a:spcBef>
              <a:spcAft>
                <a:spcPts val="4400"/>
              </a:spcAft>
              <a:buFont typeface="Arial" charset="0"/>
              <a:buNone/>
              <a:tabLst/>
              <a:defRPr sz="1900">
                <a:solidFill>
                  <a:schemeClr val="accent2"/>
                </a:solidFill>
              </a:defRPr>
            </a:lvl1pPr>
            <a:lvl2pPr marL="0" indent="0">
              <a:lnSpc>
                <a:spcPct val="100000"/>
              </a:lnSpc>
              <a:spcBef>
                <a:spcPts val="0"/>
              </a:spcBef>
              <a:spcAft>
                <a:spcPts val="4400"/>
              </a:spcAft>
              <a:buFont typeface="Arial" charset="0"/>
              <a:buNone/>
              <a:tabLst/>
              <a:defRPr sz="1900">
                <a:solidFill>
                  <a:schemeClr val="accent1"/>
                </a:solidFill>
              </a:defRPr>
            </a:lvl2pPr>
            <a:lvl3pPr marL="0" indent="0">
              <a:lnSpc>
                <a:spcPct val="100000"/>
              </a:lnSpc>
              <a:spcBef>
                <a:spcPts val="0"/>
              </a:spcBef>
              <a:spcAft>
                <a:spcPts val="4400"/>
              </a:spcAft>
              <a:buFont typeface="Arial" charset="0"/>
              <a:buNone/>
              <a:tabLst/>
              <a:defRPr sz="1900">
                <a:solidFill>
                  <a:schemeClr val="accent2"/>
                </a:solidFill>
              </a:defRPr>
            </a:lvl3pPr>
            <a:lvl4pPr marL="0" indent="0">
              <a:lnSpc>
                <a:spcPct val="100000"/>
              </a:lnSpc>
              <a:spcBef>
                <a:spcPts val="0"/>
              </a:spcBef>
              <a:buFont typeface="Arial" charset="0"/>
              <a:buNone/>
              <a:tabLst/>
              <a:defRPr sz="1900">
                <a:solidFill>
                  <a:schemeClr val="accent2"/>
                </a:solidFill>
              </a:defRPr>
            </a:lvl4pPr>
            <a:lvl5pPr marL="0" indent="0">
              <a:lnSpc>
                <a:spcPct val="100000"/>
              </a:lnSpc>
              <a:spcBef>
                <a:spcPts val="0"/>
              </a:spcBef>
              <a:buFont typeface="Arial" charset="0"/>
              <a:buNone/>
              <a:tabLst/>
              <a:defRPr sz="1900">
                <a:solidFill>
                  <a:schemeClr val="accent2"/>
                </a:solidFill>
              </a:defRPr>
            </a:lvl5pPr>
            <a:lvl6pPr marL="0" indent="0">
              <a:lnSpc>
                <a:spcPct val="100000"/>
              </a:lnSpc>
              <a:spcBef>
                <a:spcPts val="0"/>
              </a:spcBef>
              <a:buNone/>
              <a:tabLst/>
              <a:defRPr sz="1900">
                <a:solidFill>
                  <a:schemeClr val="accent2"/>
                </a:solidFill>
              </a:defRPr>
            </a:lvl6pPr>
            <a:lvl7pPr marL="0" indent="0">
              <a:lnSpc>
                <a:spcPct val="100000"/>
              </a:lnSpc>
              <a:spcBef>
                <a:spcPts val="0"/>
              </a:spcBef>
              <a:buNone/>
              <a:tabLst/>
              <a:defRPr sz="1900">
                <a:solidFill>
                  <a:schemeClr val="accent2"/>
                </a:solidFill>
              </a:defRPr>
            </a:lvl7pPr>
            <a:lvl8pPr marL="0" indent="0">
              <a:lnSpc>
                <a:spcPct val="100000"/>
              </a:lnSpc>
              <a:spcBef>
                <a:spcPts val="0"/>
              </a:spcBef>
              <a:buNone/>
              <a:tabLst/>
              <a:defRPr sz="1900">
                <a:solidFill>
                  <a:schemeClr val="accent2"/>
                </a:solidFill>
              </a:defRPr>
            </a:lvl8pPr>
            <a:lvl9pPr marL="0" indent="0">
              <a:lnSpc>
                <a:spcPct val="100000"/>
              </a:lnSpc>
              <a:spcBef>
                <a:spcPts val="0"/>
              </a:spcBef>
              <a:buNone/>
              <a:tabLst/>
              <a:defRPr sz="1900">
                <a:solidFill>
                  <a:schemeClr val="accent2"/>
                </a:solidFill>
              </a:defRPr>
            </a:lvl9pPr>
          </a:lstStyle>
          <a:p>
            <a:pPr lvl="0"/>
            <a:r>
              <a:rPr lang="en-US" dirty="0"/>
              <a:t>Add relevant statistics here</a:t>
            </a:r>
          </a:p>
        </p:txBody>
      </p:sp>
      <p:sp>
        <p:nvSpPr>
          <p:cNvPr id="6" name="Footer Placeholder 5">
            <a:extLst>
              <a:ext uri="{FF2B5EF4-FFF2-40B4-BE49-F238E27FC236}">
                <a16:creationId xmlns:a16="http://schemas.microsoft.com/office/drawing/2014/main" xmlns="" id="{574D2199-5F6B-4202-842C-BCD920DD6B7E}"/>
              </a:ext>
            </a:extLst>
          </p:cNvPr>
          <p:cNvSpPr>
            <a:spLocks noGrp="1"/>
          </p:cNvSpPr>
          <p:nvPr>
            <p:ph type="ftr" sz="quarter" idx="11"/>
          </p:nvPr>
        </p:nvSpPr>
        <p:spPr/>
        <p:txBody>
          <a:bodyPr/>
          <a:lstStyle>
            <a:lvl1pPr>
              <a:defRPr>
                <a:solidFill>
                  <a:schemeClr val="bg1"/>
                </a:solidFill>
              </a:defRPr>
            </a:lvl1pPr>
          </a:lstStyle>
          <a:p>
            <a:r>
              <a:rPr lang="en-GB" dirty="0">
                <a:solidFill>
                  <a:prstClr val="white"/>
                </a:solidFill>
              </a:rPr>
              <a:t>Goldsmiths, University of London | Editable title here</a:t>
            </a:r>
          </a:p>
        </p:txBody>
      </p:sp>
      <p:pic>
        <p:nvPicPr>
          <p:cNvPr id="7" name="Picture 6"/>
          <p:cNvPicPr>
            <a:picLocks noChangeAspect="1"/>
          </p:cNvPicPr>
          <p:nvPr userDrawn="1"/>
        </p:nvPicPr>
        <p:blipFill>
          <a:blip cstate="screen">
            <a:extLst>
              <a:ext uri="{28A0092B-C50C-407E-A947-70E740481C1C}">
                <a14:useLocalDpi xmlns:a14="http://schemas.microsoft.com/office/drawing/2010/main"/>
              </a:ext>
            </a:extLst>
          </a:blip>
          <a:stretch>
            <a:fillRect/>
          </a:stretch>
        </p:blipFill>
        <p:spPr>
          <a:xfrm>
            <a:off x="576001" y="1422021"/>
            <a:ext cx="4476059" cy="3942329"/>
          </a:xfrm>
          <a:prstGeom prst="rect">
            <a:avLst/>
          </a:prstGeom>
        </p:spPr>
      </p:pic>
      <p:sp>
        <p:nvSpPr>
          <p:cNvPr id="5" name="Content Placeholder 2">
            <a:extLst>
              <a:ext uri="{FF2B5EF4-FFF2-40B4-BE49-F238E27FC236}">
                <a16:creationId xmlns:a16="http://schemas.microsoft.com/office/drawing/2014/main" xmlns="" id="{C531BBC7-34A6-431D-9E54-2CDF9EC8389B}"/>
              </a:ext>
            </a:extLst>
          </p:cNvPr>
          <p:cNvSpPr>
            <a:spLocks noGrp="1"/>
          </p:cNvSpPr>
          <p:nvPr>
            <p:ph sz="half" idx="12" hasCustomPrompt="1"/>
          </p:nvPr>
        </p:nvSpPr>
        <p:spPr>
          <a:xfrm>
            <a:off x="6192000" y="2427862"/>
            <a:ext cx="2610000" cy="584775"/>
          </a:xfrm>
        </p:spPr>
        <p:txBody>
          <a:bodyPr>
            <a:spAutoFit/>
          </a:bodyPr>
          <a:lstStyle>
            <a:lvl1pPr marL="0" indent="0">
              <a:lnSpc>
                <a:spcPct val="100000"/>
              </a:lnSpc>
              <a:spcBef>
                <a:spcPts val="0"/>
              </a:spcBef>
              <a:spcAft>
                <a:spcPts val="4400"/>
              </a:spcAft>
              <a:buFont typeface="Arial" charset="0"/>
              <a:buNone/>
              <a:tabLst/>
              <a:defRPr sz="1900">
                <a:solidFill>
                  <a:schemeClr val="accent1"/>
                </a:solidFill>
              </a:defRPr>
            </a:lvl1pPr>
            <a:lvl2pPr marL="0" indent="0">
              <a:lnSpc>
                <a:spcPct val="100000"/>
              </a:lnSpc>
              <a:spcBef>
                <a:spcPts val="0"/>
              </a:spcBef>
              <a:spcAft>
                <a:spcPts val="4400"/>
              </a:spcAft>
              <a:buFont typeface="Arial" charset="0"/>
              <a:buNone/>
              <a:tabLst/>
              <a:defRPr sz="1900">
                <a:solidFill>
                  <a:schemeClr val="accent1"/>
                </a:solidFill>
              </a:defRPr>
            </a:lvl2pPr>
            <a:lvl3pPr marL="0" indent="0">
              <a:lnSpc>
                <a:spcPct val="100000"/>
              </a:lnSpc>
              <a:spcBef>
                <a:spcPts val="0"/>
              </a:spcBef>
              <a:spcAft>
                <a:spcPts val="4400"/>
              </a:spcAft>
              <a:buFont typeface="Arial" charset="0"/>
              <a:buNone/>
              <a:tabLst/>
              <a:defRPr sz="1900">
                <a:solidFill>
                  <a:schemeClr val="accent2"/>
                </a:solidFill>
              </a:defRPr>
            </a:lvl3pPr>
            <a:lvl4pPr marL="0" indent="0">
              <a:lnSpc>
                <a:spcPct val="100000"/>
              </a:lnSpc>
              <a:spcBef>
                <a:spcPts val="0"/>
              </a:spcBef>
              <a:buFont typeface="Arial" charset="0"/>
              <a:buNone/>
              <a:tabLst/>
              <a:defRPr sz="1900">
                <a:solidFill>
                  <a:schemeClr val="accent2"/>
                </a:solidFill>
              </a:defRPr>
            </a:lvl4pPr>
            <a:lvl5pPr marL="0" indent="0">
              <a:lnSpc>
                <a:spcPct val="100000"/>
              </a:lnSpc>
              <a:spcBef>
                <a:spcPts val="0"/>
              </a:spcBef>
              <a:buFont typeface="Arial" charset="0"/>
              <a:buNone/>
              <a:tabLst/>
              <a:defRPr sz="1900">
                <a:solidFill>
                  <a:schemeClr val="accent2"/>
                </a:solidFill>
              </a:defRPr>
            </a:lvl5pPr>
            <a:lvl6pPr marL="0" indent="0">
              <a:lnSpc>
                <a:spcPct val="100000"/>
              </a:lnSpc>
              <a:spcBef>
                <a:spcPts val="0"/>
              </a:spcBef>
              <a:buNone/>
              <a:tabLst/>
              <a:defRPr sz="1900">
                <a:solidFill>
                  <a:schemeClr val="accent2"/>
                </a:solidFill>
              </a:defRPr>
            </a:lvl6pPr>
            <a:lvl7pPr marL="0" indent="0">
              <a:lnSpc>
                <a:spcPct val="100000"/>
              </a:lnSpc>
              <a:spcBef>
                <a:spcPts val="0"/>
              </a:spcBef>
              <a:buNone/>
              <a:tabLst/>
              <a:defRPr sz="1900">
                <a:solidFill>
                  <a:schemeClr val="accent2"/>
                </a:solidFill>
              </a:defRPr>
            </a:lvl7pPr>
            <a:lvl8pPr marL="0" indent="0">
              <a:lnSpc>
                <a:spcPct val="100000"/>
              </a:lnSpc>
              <a:spcBef>
                <a:spcPts val="0"/>
              </a:spcBef>
              <a:buNone/>
              <a:tabLst/>
              <a:defRPr sz="1900">
                <a:solidFill>
                  <a:schemeClr val="accent2"/>
                </a:solidFill>
              </a:defRPr>
            </a:lvl8pPr>
            <a:lvl9pPr marL="0" indent="0">
              <a:lnSpc>
                <a:spcPct val="100000"/>
              </a:lnSpc>
              <a:spcBef>
                <a:spcPts val="0"/>
              </a:spcBef>
              <a:buNone/>
              <a:tabLst/>
              <a:defRPr sz="1900">
                <a:solidFill>
                  <a:schemeClr val="accent2"/>
                </a:solidFill>
              </a:defRPr>
            </a:lvl9pPr>
          </a:lstStyle>
          <a:p>
            <a:pPr lvl="0"/>
            <a:r>
              <a:rPr lang="en-US" dirty="0"/>
              <a:t>Add relevant statistics here</a:t>
            </a:r>
          </a:p>
        </p:txBody>
      </p:sp>
      <p:sp>
        <p:nvSpPr>
          <p:cNvPr id="8" name="Content Placeholder 2">
            <a:extLst>
              <a:ext uri="{FF2B5EF4-FFF2-40B4-BE49-F238E27FC236}">
                <a16:creationId xmlns:a16="http://schemas.microsoft.com/office/drawing/2014/main" xmlns="" id="{C531BBC7-34A6-431D-9E54-2CDF9EC8389B}"/>
              </a:ext>
            </a:extLst>
          </p:cNvPr>
          <p:cNvSpPr>
            <a:spLocks noGrp="1"/>
          </p:cNvSpPr>
          <p:nvPr>
            <p:ph sz="half" idx="13" hasCustomPrompt="1"/>
          </p:nvPr>
        </p:nvSpPr>
        <p:spPr>
          <a:xfrm>
            <a:off x="6192000" y="3433687"/>
            <a:ext cx="2610000" cy="584775"/>
          </a:xfrm>
        </p:spPr>
        <p:txBody>
          <a:bodyPr>
            <a:spAutoFit/>
          </a:bodyPr>
          <a:lstStyle>
            <a:lvl1pPr marL="0" indent="0">
              <a:lnSpc>
                <a:spcPct val="100000"/>
              </a:lnSpc>
              <a:spcBef>
                <a:spcPts val="0"/>
              </a:spcBef>
              <a:spcAft>
                <a:spcPts val="4400"/>
              </a:spcAft>
              <a:buFont typeface="Arial" charset="0"/>
              <a:buNone/>
              <a:tabLst/>
              <a:defRPr sz="1900">
                <a:solidFill>
                  <a:schemeClr val="accent2"/>
                </a:solidFill>
              </a:defRPr>
            </a:lvl1pPr>
            <a:lvl2pPr marL="0" indent="0">
              <a:lnSpc>
                <a:spcPct val="100000"/>
              </a:lnSpc>
              <a:spcBef>
                <a:spcPts val="0"/>
              </a:spcBef>
              <a:spcAft>
                <a:spcPts val="4400"/>
              </a:spcAft>
              <a:buFont typeface="Arial" charset="0"/>
              <a:buNone/>
              <a:tabLst/>
              <a:defRPr sz="1900">
                <a:solidFill>
                  <a:schemeClr val="accent1"/>
                </a:solidFill>
              </a:defRPr>
            </a:lvl2pPr>
            <a:lvl3pPr marL="0" indent="0">
              <a:lnSpc>
                <a:spcPct val="100000"/>
              </a:lnSpc>
              <a:spcBef>
                <a:spcPts val="0"/>
              </a:spcBef>
              <a:spcAft>
                <a:spcPts val="4400"/>
              </a:spcAft>
              <a:buFont typeface="Arial" charset="0"/>
              <a:buNone/>
              <a:tabLst/>
              <a:defRPr sz="1900">
                <a:solidFill>
                  <a:schemeClr val="accent2"/>
                </a:solidFill>
              </a:defRPr>
            </a:lvl3pPr>
            <a:lvl4pPr marL="0" indent="0">
              <a:lnSpc>
                <a:spcPct val="100000"/>
              </a:lnSpc>
              <a:spcBef>
                <a:spcPts val="0"/>
              </a:spcBef>
              <a:buFont typeface="Arial" charset="0"/>
              <a:buNone/>
              <a:tabLst/>
              <a:defRPr sz="1900">
                <a:solidFill>
                  <a:schemeClr val="accent2"/>
                </a:solidFill>
              </a:defRPr>
            </a:lvl4pPr>
            <a:lvl5pPr marL="0" indent="0">
              <a:lnSpc>
                <a:spcPct val="100000"/>
              </a:lnSpc>
              <a:spcBef>
                <a:spcPts val="0"/>
              </a:spcBef>
              <a:buFont typeface="Arial" charset="0"/>
              <a:buNone/>
              <a:tabLst/>
              <a:defRPr sz="1900">
                <a:solidFill>
                  <a:schemeClr val="accent2"/>
                </a:solidFill>
              </a:defRPr>
            </a:lvl5pPr>
            <a:lvl6pPr marL="0" indent="0">
              <a:lnSpc>
                <a:spcPct val="100000"/>
              </a:lnSpc>
              <a:spcBef>
                <a:spcPts val="0"/>
              </a:spcBef>
              <a:buNone/>
              <a:tabLst/>
              <a:defRPr sz="1900">
                <a:solidFill>
                  <a:schemeClr val="accent2"/>
                </a:solidFill>
              </a:defRPr>
            </a:lvl6pPr>
            <a:lvl7pPr marL="0" indent="0">
              <a:lnSpc>
                <a:spcPct val="100000"/>
              </a:lnSpc>
              <a:spcBef>
                <a:spcPts val="0"/>
              </a:spcBef>
              <a:buNone/>
              <a:tabLst/>
              <a:defRPr sz="1900">
                <a:solidFill>
                  <a:schemeClr val="accent2"/>
                </a:solidFill>
              </a:defRPr>
            </a:lvl7pPr>
            <a:lvl8pPr marL="0" indent="0">
              <a:lnSpc>
                <a:spcPct val="100000"/>
              </a:lnSpc>
              <a:spcBef>
                <a:spcPts val="0"/>
              </a:spcBef>
              <a:buNone/>
              <a:tabLst/>
              <a:defRPr sz="1900">
                <a:solidFill>
                  <a:schemeClr val="accent2"/>
                </a:solidFill>
              </a:defRPr>
            </a:lvl8pPr>
            <a:lvl9pPr marL="0" indent="0">
              <a:lnSpc>
                <a:spcPct val="100000"/>
              </a:lnSpc>
              <a:spcBef>
                <a:spcPts val="0"/>
              </a:spcBef>
              <a:buNone/>
              <a:tabLst/>
              <a:defRPr sz="1900">
                <a:solidFill>
                  <a:schemeClr val="accent2"/>
                </a:solidFill>
              </a:defRPr>
            </a:lvl9pPr>
          </a:lstStyle>
          <a:p>
            <a:pPr lvl="0"/>
            <a:r>
              <a:rPr lang="en-US"/>
              <a:t>Add relevant </a:t>
            </a:r>
            <a:r>
              <a:rPr lang="en-US" dirty="0"/>
              <a:t>statistics here</a:t>
            </a:r>
          </a:p>
        </p:txBody>
      </p:sp>
    </p:spTree>
    <p:extLst>
      <p:ext uri="{BB962C8B-B14F-4D97-AF65-F5344CB8AC3E}">
        <p14:creationId xmlns:p14="http://schemas.microsoft.com/office/powerpoint/2010/main" val="312575629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Colour Images 1">
    <p:bg>
      <p:bgPr>
        <a:blipFill dpi="0" rotWithShape="1">
          <a:blip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7065573"/>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blank" preserve="1">
  <p:cSld name="Colour Images 2">
    <p:bg>
      <p:bgPr>
        <a:blipFill dpi="0" rotWithShape="1">
          <a:blip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81036"/>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blank" preserve="1">
  <p:cSld name="Colour Images 3">
    <p:bg>
      <p:bgPr>
        <a:blipFill dpi="0" rotWithShape="1">
          <a:blip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7262576"/>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blank" preserve="1">
  <p:cSld name="Colour Images 4">
    <p:bg>
      <p:bgPr>
        <a:blipFill dpi="0" rotWithShape="1">
          <a:blip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7175707"/>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blank" preserve="1">
  <p:cSld name="Colour Images 5">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51716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Section Image - Conversation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blank" preserve="1">
  <p:cSld name="BW Images 1">
    <p:bg>
      <p:bgPr>
        <a:blipFill dpi="0" rotWithShape="1">
          <a:blip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648338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blank" preserve="1">
  <p:cSld name="BW Images 2">
    <p:bg>
      <p:bgPr>
        <a:blipFill dpi="0" rotWithShape="1">
          <a:blip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1372748"/>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blank" preserve="1">
  <p:cSld name="BW Images 3">
    <p:bg>
      <p:bgPr>
        <a:blipFill dpi="0" rotWithShape="1">
          <a:blip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9827208"/>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Map">
    <p:bg>
      <p:bgPr>
        <a:blipFill dpi="0" rotWithShape="1">
          <a:blip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024538"/>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6" name="Media Placeholder 5"/>
          <p:cNvSpPr>
            <a:spLocks noGrp="1"/>
          </p:cNvSpPr>
          <p:nvPr>
            <p:ph type="media" sz="quarter" idx="10"/>
          </p:nvPr>
        </p:nvSpPr>
        <p:spPr>
          <a:xfrm>
            <a:off x="0" y="0"/>
            <a:ext cx="12192000" cy="6858000"/>
          </a:xfrm>
        </p:spPr>
        <p:txBody>
          <a:bodyPr anchor="ctr">
            <a:noAutofit/>
          </a:bodyPr>
          <a:lstStyle>
            <a:lvl1pPr marL="0" indent="0" algn="ctr">
              <a:buNone/>
              <a:defRPr/>
            </a:lvl1pPr>
          </a:lstStyle>
          <a:p>
            <a:endParaRPr lang="en-US"/>
          </a:p>
        </p:txBody>
      </p:sp>
    </p:spTree>
    <p:extLst>
      <p:ext uri="{BB962C8B-B14F-4D97-AF65-F5344CB8AC3E}">
        <p14:creationId xmlns:p14="http://schemas.microsoft.com/office/powerpoint/2010/main" val="3389495805"/>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Title - Leaders">
    <p:bg>
      <p:bgPr>
        <a:solidFill>
          <a:schemeClr val="accent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12194771" cy="6858000"/>
          </a:xfrm>
          <a:prstGeom prst="rect">
            <a:avLst/>
          </a:prstGeom>
        </p:spPr>
      </p:pic>
    </p:spTree>
    <p:extLst>
      <p:ext uri="{BB962C8B-B14F-4D97-AF65-F5344CB8AC3E}">
        <p14:creationId xmlns:p14="http://schemas.microsoft.com/office/powerpoint/2010/main" val="3388037051"/>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Title - Paths">
    <p:bg>
      <p:bgPr>
        <a:solidFill>
          <a:schemeClr val="accent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12194771" cy="6858000"/>
          </a:xfrm>
          <a:prstGeom prst="rect">
            <a:avLst/>
          </a:prstGeom>
        </p:spPr>
      </p:pic>
    </p:spTree>
    <p:extLst>
      <p:ext uri="{BB962C8B-B14F-4D97-AF65-F5344CB8AC3E}">
        <p14:creationId xmlns:p14="http://schemas.microsoft.com/office/powerpoint/2010/main" val="1842055045"/>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 preserve="1">
  <p:cSld name="Title and Content Yellow">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796871-C72F-43DD-9C1D-D28D085DDC9B}"/>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xmlns="" id="{A9E33C16-E188-4B79-8D57-24746A10474A}"/>
              </a:ext>
            </a:extLst>
          </p:cNvPr>
          <p:cNvSpPr>
            <a:spLocks noGrp="1"/>
          </p:cNvSpPr>
          <p:nvPr>
            <p:ph idx="1"/>
          </p:nvPr>
        </p:nvSpPr>
        <p:spPr>
          <a:xfrm>
            <a:off x="576000" y="2268022"/>
            <a:ext cx="8244000" cy="1724575"/>
          </a:xfrm>
        </p:spPr>
        <p:txBody>
          <a:bodyPr/>
          <a:lstStyle>
            <a:lvl2pPr marL="460800">
              <a:defRPr/>
            </a:lvl2pPr>
            <a:lvl3pPr marL="460800">
              <a:defRPr/>
            </a:lvl3pPr>
            <a:lvl4pPr marL="460800">
              <a:defRPr/>
            </a:lvl4pPr>
            <a:lvl5pPr marL="46080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xmlns="" id="{2FBE3F97-EC76-4480-94DF-A1D3E4495BB9}"/>
              </a:ext>
            </a:extLst>
          </p:cNvPr>
          <p:cNvSpPr>
            <a:spLocks noGrp="1"/>
          </p:cNvSpPr>
          <p:nvPr>
            <p:ph type="ftr" sz="quarter" idx="11"/>
          </p:nvPr>
        </p:nvSpPr>
        <p:spPr/>
        <p:txBody>
          <a:bodyPr/>
          <a:lstStyle>
            <a:lvl1pPr>
              <a:defRPr>
                <a:solidFill>
                  <a:schemeClr val="tx1"/>
                </a:solidFill>
              </a:defRPr>
            </a:lvl1pPr>
          </a:lstStyle>
          <a:p>
            <a:r>
              <a:rPr lang="en-GB" dirty="0">
                <a:solidFill>
                  <a:srgbClr val="37424A"/>
                </a:solidFill>
              </a:rPr>
              <a:t>Goldsmiths, University of London | Editable title here</a:t>
            </a:r>
          </a:p>
        </p:txBody>
      </p:sp>
      <p:sp>
        <p:nvSpPr>
          <p:cNvPr id="6" name="Slide Number Placeholder 5">
            <a:extLst>
              <a:ext uri="{FF2B5EF4-FFF2-40B4-BE49-F238E27FC236}">
                <a16:creationId xmlns:a16="http://schemas.microsoft.com/office/drawing/2014/main" xmlns="" id="{B93AD8C7-01A5-496B-9AAE-86AAE1EF93CD}"/>
              </a:ext>
            </a:extLst>
          </p:cNvPr>
          <p:cNvSpPr>
            <a:spLocks noGrp="1"/>
          </p:cNvSpPr>
          <p:nvPr>
            <p:ph type="sldNum" sz="quarter" idx="12"/>
          </p:nvPr>
        </p:nvSpPr>
        <p:spPr/>
        <p:txBody>
          <a:bodyPr/>
          <a:lstStyle/>
          <a:p>
            <a:fld id="{C45898BD-8DB3-4345-AE56-88AEC7779688}" type="slidenum">
              <a:rPr lang="en-GB" smtClean="0">
                <a:solidFill>
                  <a:srgbClr val="37424A"/>
                </a:solidFill>
              </a:rPr>
              <a:pPr/>
              <a:t>‹#›</a:t>
            </a:fld>
            <a:endParaRPr lang="en-GB">
              <a:solidFill>
                <a:srgbClr val="37424A"/>
              </a:solidFill>
            </a:endParaRPr>
          </a:p>
        </p:txBody>
      </p:sp>
    </p:spTree>
    <p:extLst>
      <p:ext uri="{BB962C8B-B14F-4D97-AF65-F5344CB8AC3E}">
        <p14:creationId xmlns:p14="http://schemas.microsoft.com/office/powerpoint/2010/main" val="2650351769"/>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obj" preserve="1">
  <p:cSld name="Title and Content Pink">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796871-C72F-43DD-9C1D-D28D085DDC9B}"/>
              </a:ext>
            </a:extLst>
          </p:cNvPr>
          <p:cNvSpPr>
            <a:spLocks noGrp="1"/>
          </p:cNvSpPr>
          <p:nvPr>
            <p:ph type="title"/>
          </p:nvPr>
        </p:nvSpPr>
        <p:spPr/>
        <p:txBody>
          <a:bodyPr/>
          <a:lstStyle>
            <a:lvl1pPr>
              <a:defRPr>
                <a:solidFill>
                  <a:schemeClr val="accent2"/>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xmlns="" id="{A9E33C16-E188-4B79-8D57-24746A10474A}"/>
              </a:ext>
            </a:extLst>
          </p:cNvPr>
          <p:cNvSpPr>
            <a:spLocks noGrp="1"/>
          </p:cNvSpPr>
          <p:nvPr>
            <p:ph idx="1"/>
          </p:nvPr>
        </p:nvSpPr>
        <p:spPr>
          <a:xfrm>
            <a:off x="576000" y="2268022"/>
            <a:ext cx="8244000" cy="1724575"/>
          </a:xfrm>
        </p:spPr>
        <p:txBody>
          <a:bodyPr/>
          <a:lstStyle>
            <a:lvl1pPr>
              <a:defRPr>
                <a:solidFill>
                  <a:schemeClr val="bg1"/>
                </a:solidFill>
              </a:defRPr>
            </a:lvl1pPr>
            <a:lvl2pPr marL="460800">
              <a:defRPr>
                <a:solidFill>
                  <a:schemeClr val="bg1"/>
                </a:solidFill>
              </a:defRPr>
            </a:lvl2pPr>
            <a:lvl3pPr marL="460800">
              <a:defRPr>
                <a:solidFill>
                  <a:schemeClr val="bg1"/>
                </a:solidFill>
              </a:defRPr>
            </a:lvl3pPr>
            <a:lvl4pPr marL="460800">
              <a:defRPr>
                <a:solidFill>
                  <a:schemeClr val="bg1"/>
                </a:solidFill>
              </a:defRPr>
            </a:lvl4pPr>
            <a:lvl5pPr marL="460800">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xmlns="" id="{2FBE3F97-EC76-4480-94DF-A1D3E4495BB9}"/>
              </a:ext>
            </a:extLst>
          </p:cNvPr>
          <p:cNvSpPr>
            <a:spLocks noGrp="1"/>
          </p:cNvSpPr>
          <p:nvPr>
            <p:ph type="ftr" sz="quarter" idx="11"/>
          </p:nvPr>
        </p:nvSpPr>
        <p:spPr/>
        <p:txBody>
          <a:bodyPr/>
          <a:lstStyle>
            <a:lvl1pPr>
              <a:defRPr>
                <a:solidFill>
                  <a:schemeClr val="bg1"/>
                </a:solidFill>
              </a:defRPr>
            </a:lvl1pPr>
          </a:lstStyle>
          <a:p>
            <a:r>
              <a:rPr lang="en-GB" dirty="0">
                <a:solidFill>
                  <a:prstClr val="white"/>
                </a:solidFill>
              </a:rPr>
              <a:t>Goldsmiths, University of London | Editable title here</a:t>
            </a:r>
          </a:p>
        </p:txBody>
      </p:sp>
      <p:sp>
        <p:nvSpPr>
          <p:cNvPr id="6" name="Slide Number Placeholder 5">
            <a:extLst>
              <a:ext uri="{FF2B5EF4-FFF2-40B4-BE49-F238E27FC236}">
                <a16:creationId xmlns:a16="http://schemas.microsoft.com/office/drawing/2014/main" xmlns="" id="{B93AD8C7-01A5-496B-9AAE-86AAE1EF93CD}"/>
              </a:ext>
            </a:extLst>
          </p:cNvPr>
          <p:cNvSpPr>
            <a:spLocks noGrp="1"/>
          </p:cNvSpPr>
          <p:nvPr>
            <p:ph type="sldNum" sz="quarter" idx="12"/>
          </p:nvPr>
        </p:nvSpPr>
        <p:spPr/>
        <p:txBody>
          <a:bodyPr/>
          <a:lstStyle>
            <a:lvl1pPr>
              <a:defRPr>
                <a:solidFill>
                  <a:schemeClr val="bg1"/>
                </a:solidFill>
              </a:defRPr>
            </a:lvl1pPr>
          </a:lstStyle>
          <a:p>
            <a:fld id="{C45898BD-8DB3-4345-AE56-88AEC7779688}"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2912708364"/>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796871-C72F-43DD-9C1D-D28D085DDC9B}"/>
              </a:ext>
            </a:extLst>
          </p:cNvPr>
          <p:cNvSpPr>
            <a:spLocks noGrp="1"/>
          </p:cNvSpPr>
          <p:nvPr>
            <p:ph type="title"/>
          </p:nvPr>
        </p:nvSpPr>
        <p:spPr/>
        <p:txBody>
          <a:bodyPr/>
          <a:lstStyle>
            <a:lvl1pPr>
              <a:defRPr>
                <a:solidFill>
                  <a:schemeClr val="accent1"/>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xmlns="" id="{A9E33C16-E188-4B79-8D57-24746A10474A}"/>
              </a:ext>
            </a:extLst>
          </p:cNvPr>
          <p:cNvSpPr>
            <a:spLocks noGrp="1"/>
          </p:cNvSpPr>
          <p:nvPr>
            <p:ph idx="1"/>
          </p:nvPr>
        </p:nvSpPr>
        <p:spPr>
          <a:xfrm>
            <a:off x="576000" y="2268022"/>
            <a:ext cx="8244000" cy="1724575"/>
          </a:xfrm>
        </p:spPr>
        <p:txBody>
          <a:bodyPr/>
          <a:lstStyle>
            <a:lvl1pPr>
              <a:defRPr>
                <a:solidFill>
                  <a:schemeClr val="tx1"/>
                </a:solidFill>
              </a:defRPr>
            </a:lvl1pPr>
            <a:lvl2pPr marL="460800">
              <a:defRPr>
                <a:solidFill>
                  <a:schemeClr val="tx1"/>
                </a:solidFill>
              </a:defRPr>
            </a:lvl2pPr>
            <a:lvl3pPr marL="460800">
              <a:defRPr>
                <a:solidFill>
                  <a:schemeClr val="tx1"/>
                </a:solidFill>
              </a:defRPr>
            </a:lvl3pPr>
            <a:lvl4pPr marL="460800">
              <a:defRPr>
                <a:solidFill>
                  <a:schemeClr val="tx1"/>
                </a:solidFill>
              </a:defRPr>
            </a:lvl4pPr>
            <a:lvl5pPr marL="460800">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xmlns="" id="{2FBE3F97-EC76-4480-94DF-A1D3E4495BB9}"/>
              </a:ext>
            </a:extLst>
          </p:cNvPr>
          <p:cNvSpPr>
            <a:spLocks noGrp="1"/>
          </p:cNvSpPr>
          <p:nvPr>
            <p:ph type="ftr" sz="quarter" idx="11"/>
          </p:nvPr>
        </p:nvSpPr>
        <p:spPr/>
        <p:txBody>
          <a:bodyPr/>
          <a:lstStyle>
            <a:lvl1pPr>
              <a:defRPr>
                <a:solidFill>
                  <a:schemeClr val="tx1"/>
                </a:solidFill>
              </a:defRPr>
            </a:lvl1pPr>
          </a:lstStyle>
          <a:p>
            <a:r>
              <a:rPr lang="en-GB" dirty="0">
                <a:solidFill>
                  <a:srgbClr val="37424A"/>
                </a:solidFill>
              </a:rPr>
              <a:t>Goldsmiths, University of London | Editable title here</a:t>
            </a:r>
          </a:p>
        </p:txBody>
      </p:sp>
      <p:sp>
        <p:nvSpPr>
          <p:cNvPr id="6" name="Slide Number Placeholder 5">
            <a:extLst>
              <a:ext uri="{FF2B5EF4-FFF2-40B4-BE49-F238E27FC236}">
                <a16:creationId xmlns:a16="http://schemas.microsoft.com/office/drawing/2014/main" xmlns="" id="{B93AD8C7-01A5-496B-9AAE-86AAE1EF93CD}"/>
              </a:ext>
            </a:extLst>
          </p:cNvPr>
          <p:cNvSpPr>
            <a:spLocks noGrp="1"/>
          </p:cNvSpPr>
          <p:nvPr>
            <p:ph type="sldNum" sz="quarter" idx="12"/>
          </p:nvPr>
        </p:nvSpPr>
        <p:spPr/>
        <p:txBody>
          <a:bodyPr/>
          <a:lstStyle/>
          <a:p>
            <a:fld id="{C45898BD-8DB3-4345-AE56-88AEC7779688}" type="slidenum">
              <a:rPr lang="en-GB" smtClean="0">
                <a:solidFill>
                  <a:srgbClr val="37424A"/>
                </a:solidFill>
              </a:rPr>
              <a:pPr/>
              <a:t>‹#›</a:t>
            </a:fld>
            <a:endParaRPr lang="en-GB">
              <a:solidFill>
                <a:srgbClr val="37424A"/>
              </a:solidFill>
            </a:endParaRPr>
          </a:p>
        </p:txBody>
      </p:sp>
    </p:spTree>
    <p:extLst>
      <p:ext uri="{BB962C8B-B14F-4D97-AF65-F5344CB8AC3E}">
        <p14:creationId xmlns:p14="http://schemas.microsoft.com/office/powerpoint/2010/main" val="3237226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Section Image - Perspective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 preserve="1">
  <p:cSld name="Title and Content Grey">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796871-C72F-43DD-9C1D-D28D085DDC9B}"/>
              </a:ext>
            </a:extLst>
          </p:cNvPr>
          <p:cNvSpPr>
            <a:spLocks noGrp="1"/>
          </p:cNvSpPr>
          <p:nvPr>
            <p:ph type="title"/>
          </p:nvPr>
        </p:nvSpPr>
        <p:spPr/>
        <p:txBody>
          <a:bodyPr/>
          <a:lstStyle>
            <a:lvl1pPr>
              <a:defRPr>
                <a:solidFill>
                  <a:schemeClr val="accent2"/>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xmlns="" id="{A9E33C16-E188-4B79-8D57-24746A10474A}"/>
              </a:ext>
            </a:extLst>
          </p:cNvPr>
          <p:cNvSpPr>
            <a:spLocks noGrp="1"/>
          </p:cNvSpPr>
          <p:nvPr>
            <p:ph idx="1"/>
          </p:nvPr>
        </p:nvSpPr>
        <p:spPr>
          <a:xfrm>
            <a:off x="576000" y="2268022"/>
            <a:ext cx="8244000" cy="1724575"/>
          </a:xfrm>
        </p:spPr>
        <p:txBody>
          <a:bodyPr/>
          <a:lstStyle>
            <a:lvl1pPr>
              <a:defRPr>
                <a:solidFill>
                  <a:schemeClr val="bg1"/>
                </a:solidFill>
              </a:defRPr>
            </a:lvl1pPr>
            <a:lvl2pPr marL="460800">
              <a:defRPr>
                <a:solidFill>
                  <a:schemeClr val="bg1"/>
                </a:solidFill>
              </a:defRPr>
            </a:lvl2pPr>
            <a:lvl3pPr marL="460800">
              <a:defRPr>
                <a:solidFill>
                  <a:schemeClr val="bg1"/>
                </a:solidFill>
              </a:defRPr>
            </a:lvl3pPr>
            <a:lvl4pPr marL="460800">
              <a:defRPr>
                <a:solidFill>
                  <a:schemeClr val="bg1"/>
                </a:solidFill>
              </a:defRPr>
            </a:lvl4pPr>
            <a:lvl5pPr marL="460800">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xmlns="" id="{2FBE3F97-EC76-4480-94DF-A1D3E4495BB9}"/>
              </a:ext>
            </a:extLst>
          </p:cNvPr>
          <p:cNvSpPr>
            <a:spLocks noGrp="1"/>
          </p:cNvSpPr>
          <p:nvPr>
            <p:ph type="ftr" sz="quarter" idx="11"/>
          </p:nvPr>
        </p:nvSpPr>
        <p:spPr/>
        <p:txBody>
          <a:bodyPr/>
          <a:lstStyle>
            <a:lvl1pPr>
              <a:defRPr>
                <a:solidFill>
                  <a:schemeClr val="bg1"/>
                </a:solidFill>
              </a:defRPr>
            </a:lvl1pPr>
          </a:lstStyle>
          <a:p>
            <a:r>
              <a:rPr lang="en-GB" dirty="0">
                <a:solidFill>
                  <a:prstClr val="white"/>
                </a:solidFill>
              </a:rPr>
              <a:t>Goldsmiths, University of London | Editable title here</a:t>
            </a:r>
          </a:p>
        </p:txBody>
      </p:sp>
      <p:sp>
        <p:nvSpPr>
          <p:cNvPr id="6" name="Slide Number Placeholder 5">
            <a:extLst>
              <a:ext uri="{FF2B5EF4-FFF2-40B4-BE49-F238E27FC236}">
                <a16:creationId xmlns:a16="http://schemas.microsoft.com/office/drawing/2014/main" xmlns="" id="{B93AD8C7-01A5-496B-9AAE-86AAE1EF93CD}"/>
              </a:ext>
            </a:extLst>
          </p:cNvPr>
          <p:cNvSpPr>
            <a:spLocks noGrp="1"/>
          </p:cNvSpPr>
          <p:nvPr>
            <p:ph type="sldNum" sz="quarter" idx="12"/>
          </p:nvPr>
        </p:nvSpPr>
        <p:spPr/>
        <p:txBody>
          <a:bodyPr/>
          <a:lstStyle>
            <a:lvl1pPr>
              <a:defRPr>
                <a:solidFill>
                  <a:schemeClr val="bg1"/>
                </a:solidFill>
              </a:defRPr>
            </a:lvl1pPr>
          </a:lstStyle>
          <a:p>
            <a:fld id="{C45898BD-8DB3-4345-AE56-88AEC7779688}"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2544435117"/>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Content and Imag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051E23-4B6C-4E51-A824-56879B63F829}"/>
              </a:ext>
            </a:extLst>
          </p:cNvPr>
          <p:cNvSpPr>
            <a:spLocks noGrp="1"/>
          </p:cNvSpPr>
          <p:nvPr>
            <p:ph type="title" hasCustomPrompt="1"/>
          </p:nvPr>
        </p:nvSpPr>
        <p:spPr>
          <a:xfrm>
            <a:off x="576000" y="1440000"/>
            <a:ext cx="5418000" cy="470898"/>
          </a:xfrm>
        </p:spPr>
        <p:txBody>
          <a:bodyPr/>
          <a:lstStyle>
            <a:lvl1pPr>
              <a:defRPr>
                <a:solidFill>
                  <a:schemeClr val="accent2"/>
                </a:solidFill>
              </a:defRPr>
            </a:lvl1pPr>
          </a:lstStyle>
          <a:p>
            <a:r>
              <a:rPr lang="en-US" dirty="0"/>
              <a:t>Your header goes here</a:t>
            </a:r>
            <a:endParaRPr lang="en-GB" dirty="0"/>
          </a:p>
        </p:txBody>
      </p:sp>
      <p:sp>
        <p:nvSpPr>
          <p:cNvPr id="3" name="Content Placeholder 2">
            <a:extLst>
              <a:ext uri="{FF2B5EF4-FFF2-40B4-BE49-F238E27FC236}">
                <a16:creationId xmlns:a16="http://schemas.microsoft.com/office/drawing/2014/main" xmlns="" id="{C531BBC7-34A6-431D-9E54-2CDF9EC8389B}"/>
              </a:ext>
            </a:extLst>
          </p:cNvPr>
          <p:cNvSpPr>
            <a:spLocks noGrp="1"/>
          </p:cNvSpPr>
          <p:nvPr>
            <p:ph sz="half" idx="1"/>
          </p:nvPr>
        </p:nvSpPr>
        <p:spPr>
          <a:xfrm>
            <a:off x="576000" y="2268022"/>
            <a:ext cx="5418000" cy="17245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a:extLst>
              <a:ext uri="{FF2B5EF4-FFF2-40B4-BE49-F238E27FC236}">
                <a16:creationId xmlns:a16="http://schemas.microsoft.com/office/drawing/2014/main" xmlns="" id="{574D2199-5F6B-4202-842C-BCD920DD6B7E}"/>
              </a:ext>
            </a:extLst>
          </p:cNvPr>
          <p:cNvSpPr>
            <a:spLocks noGrp="1"/>
          </p:cNvSpPr>
          <p:nvPr>
            <p:ph type="ftr" sz="quarter" idx="11"/>
          </p:nvPr>
        </p:nvSpPr>
        <p:spPr/>
        <p:txBody>
          <a:bodyPr/>
          <a:lstStyle>
            <a:lvl1pPr>
              <a:defRPr>
                <a:solidFill>
                  <a:schemeClr val="bg1"/>
                </a:solidFill>
              </a:defRPr>
            </a:lvl1pPr>
          </a:lstStyle>
          <a:p>
            <a:r>
              <a:rPr lang="en-GB" dirty="0">
                <a:solidFill>
                  <a:prstClr val="white"/>
                </a:solidFill>
              </a:rPr>
              <a:t>Goldsmiths, University of London | Editable title here</a:t>
            </a:r>
          </a:p>
        </p:txBody>
      </p:sp>
      <p:sp>
        <p:nvSpPr>
          <p:cNvPr id="9" name="Picture Placeholder 8"/>
          <p:cNvSpPr>
            <a:spLocks noGrp="1"/>
          </p:cNvSpPr>
          <p:nvPr>
            <p:ph type="pic" sz="quarter" idx="13"/>
          </p:nvPr>
        </p:nvSpPr>
        <p:spPr>
          <a:xfrm>
            <a:off x="6198000" y="0"/>
            <a:ext cx="5994000" cy="6858000"/>
          </a:xfrm>
        </p:spPr>
        <p:txBody>
          <a:bodyPr anchor="ctr">
            <a:noAutofit/>
          </a:bodyPr>
          <a:lstStyle>
            <a:lvl1pPr marL="0" indent="0" algn="ctr">
              <a:buNone/>
              <a:defRPr>
                <a:solidFill>
                  <a:schemeClr val="accent2"/>
                </a:solidFill>
              </a:defRPr>
            </a:lvl1pPr>
          </a:lstStyle>
          <a:p>
            <a:endParaRPr lang="en-US"/>
          </a:p>
        </p:txBody>
      </p:sp>
    </p:spTree>
    <p:extLst>
      <p:ext uri="{BB962C8B-B14F-4D97-AF65-F5344CB8AC3E}">
        <p14:creationId xmlns:p14="http://schemas.microsoft.com/office/powerpoint/2010/main" val="808729910"/>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Content and Chart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051E23-4B6C-4E51-A824-56879B63F829}"/>
              </a:ext>
            </a:extLst>
          </p:cNvPr>
          <p:cNvSpPr>
            <a:spLocks noGrp="1"/>
          </p:cNvSpPr>
          <p:nvPr>
            <p:ph type="title" hasCustomPrompt="1"/>
          </p:nvPr>
        </p:nvSpPr>
        <p:spPr>
          <a:xfrm>
            <a:off x="576000" y="1440000"/>
            <a:ext cx="5418000" cy="470898"/>
          </a:xfrm>
        </p:spPr>
        <p:txBody>
          <a:bodyPr/>
          <a:lstStyle>
            <a:lvl1pPr>
              <a:defRPr>
                <a:solidFill>
                  <a:schemeClr val="accent1"/>
                </a:solidFill>
              </a:defRPr>
            </a:lvl1pPr>
          </a:lstStyle>
          <a:p>
            <a:r>
              <a:rPr lang="en-US" dirty="0"/>
              <a:t>Your header goes here</a:t>
            </a:r>
            <a:endParaRPr lang="en-GB" dirty="0"/>
          </a:p>
        </p:txBody>
      </p:sp>
      <p:sp>
        <p:nvSpPr>
          <p:cNvPr id="3" name="Content Placeholder 2">
            <a:extLst>
              <a:ext uri="{FF2B5EF4-FFF2-40B4-BE49-F238E27FC236}">
                <a16:creationId xmlns:a16="http://schemas.microsoft.com/office/drawing/2014/main" xmlns="" id="{C531BBC7-34A6-431D-9E54-2CDF9EC8389B}"/>
              </a:ext>
            </a:extLst>
          </p:cNvPr>
          <p:cNvSpPr>
            <a:spLocks noGrp="1"/>
          </p:cNvSpPr>
          <p:nvPr>
            <p:ph sz="half" idx="1"/>
          </p:nvPr>
        </p:nvSpPr>
        <p:spPr>
          <a:xfrm>
            <a:off x="576000" y="2268022"/>
            <a:ext cx="5418000" cy="172457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a:extLst>
              <a:ext uri="{FF2B5EF4-FFF2-40B4-BE49-F238E27FC236}">
                <a16:creationId xmlns:a16="http://schemas.microsoft.com/office/drawing/2014/main" xmlns="" id="{574D2199-5F6B-4202-842C-BCD920DD6B7E}"/>
              </a:ext>
            </a:extLst>
          </p:cNvPr>
          <p:cNvSpPr>
            <a:spLocks noGrp="1"/>
          </p:cNvSpPr>
          <p:nvPr>
            <p:ph type="ftr" sz="quarter" idx="11"/>
          </p:nvPr>
        </p:nvSpPr>
        <p:spPr/>
        <p:txBody>
          <a:bodyPr/>
          <a:lstStyle>
            <a:lvl1pPr>
              <a:defRPr>
                <a:solidFill>
                  <a:schemeClr val="tx1"/>
                </a:solidFill>
              </a:defRPr>
            </a:lvl1pPr>
          </a:lstStyle>
          <a:p>
            <a:r>
              <a:rPr lang="en-GB">
                <a:solidFill>
                  <a:srgbClr val="37424A"/>
                </a:solidFill>
              </a:rPr>
              <a:t>Goldsmiths, University of London | Editable title here</a:t>
            </a:r>
            <a:endParaRPr lang="en-GB" dirty="0">
              <a:solidFill>
                <a:srgbClr val="37424A"/>
              </a:solidFill>
            </a:endParaRPr>
          </a:p>
        </p:txBody>
      </p:sp>
      <p:sp>
        <p:nvSpPr>
          <p:cNvPr id="10" name="Chart Placeholder 7"/>
          <p:cNvSpPr>
            <a:spLocks noGrp="1"/>
          </p:cNvSpPr>
          <p:nvPr>
            <p:ph type="chart" sz="quarter" idx="14"/>
          </p:nvPr>
        </p:nvSpPr>
        <p:spPr>
          <a:xfrm>
            <a:off x="6197600" y="0"/>
            <a:ext cx="5994400" cy="6858000"/>
          </a:xfrm>
        </p:spPr>
        <p:txBody>
          <a:bodyPr anchor="ctr">
            <a:noAutofit/>
          </a:bodyPr>
          <a:lstStyle>
            <a:lvl1pPr marL="0" indent="0" algn="ctr">
              <a:buNone/>
              <a:defRPr/>
            </a:lvl1pPr>
          </a:lstStyle>
          <a:p>
            <a:endParaRPr lang="en-US"/>
          </a:p>
        </p:txBody>
      </p:sp>
    </p:spTree>
    <p:extLst>
      <p:ext uri="{BB962C8B-B14F-4D97-AF65-F5344CB8AC3E}">
        <p14:creationId xmlns:p14="http://schemas.microsoft.com/office/powerpoint/2010/main" val="1178670682"/>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Content and Chart Grey">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051E23-4B6C-4E51-A824-56879B63F829}"/>
              </a:ext>
            </a:extLst>
          </p:cNvPr>
          <p:cNvSpPr>
            <a:spLocks noGrp="1"/>
          </p:cNvSpPr>
          <p:nvPr>
            <p:ph type="title" hasCustomPrompt="1"/>
          </p:nvPr>
        </p:nvSpPr>
        <p:spPr>
          <a:xfrm>
            <a:off x="576000" y="1440000"/>
            <a:ext cx="5418000" cy="470898"/>
          </a:xfrm>
        </p:spPr>
        <p:txBody>
          <a:bodyPr/>
          <a:lstStyle>
            <a:lvl1pPr>
              <a:defRPr>
                <a:solidFill>
                  <a:schemeClr val="accent2"/>
                </a:solidFill>
              </a:defRPr>
            </a:lvl1pPr>
          </a:lstStyle>
          <a:p>
            <a:r>
              <a:rPr lang="en-US" dirty="0"/>
              <a:t>Your header goes here</a:t>
            </a:r>
            <a:endParaRPr lang="en-GB" dirty="0"/>
          </a:p>
        </p:txBody>
      </p:sp>
      <p:sp>
        <p:nvSpPr>
          <p:cNvPr id="3" name="Content Placeholder 2">
            <a:extLst>
              <a:ext uri="{FF2B5EF4-FFF2-40B4-BE49-F238E27FC236}">
                <a16:creationId xmlns:a16="http://schemas.microsoft.com/office/drawing/2014/main" xmlns="" id="{C531BBC7-34A6-431D-9E54-2CDF9EC8389B}"/>
              </a:ext>
            </a:extLst>
          </p:cNvPr>
          <p:cNvSpPr>
            <a:spLocks noGrp="1"/>
          </p:cNvSpPr>
          <p:nvPr>
            <p:ph sz="half" idx="1"/>
          </p:nvPr>
        </p:nvSpPr>
        <p:spPr>
          <a:xfrm>
            <a:off x="576000" y="2268022"/>
            <a:ext cx="5418000" cy="17245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a:extLst>
              <a:ext uri="{FF2B5EF4-FFF2-40B4-BE49-F238E27FC236}">
                <a16:creationId xmlns:a16="http://schemas.microsoft.com/office/drawing/2014/main" xmlns="" id="{574D2199-5F6B-4202-842C-BCD920DD6B7E}"/>
              </a:ext>
            </a:extLst>
          </p:cNvPr>
          <p:cNvSpPr>
            <a:spLocks noGrp="1"/>
          </p:cNvSpPr>
          <p:nvPr>
            <p:ph type="ftr" sz="quarter" idx="11"/>
          </p:nvPr>
        </p:nvSpPr>
        <p:spPr/>
        <p:txBody>
          <a:bodyPr/>
          <a:lstStyle>
            <a:lvl1pPr>
              <a:defRPr>
                <a:solidFill>
                  <a:schemeClr val="bg1"/>
                </a:solidFill>
              </a:defRPr>
            </a:lvl1pPr>
          </a:lstStyle>
          <a:p>
            <a:r>
              <a:rPr lang="en-GB" dirty="0">
                <a:solidFill>
                  <a:prstClr val="white"/>
                </a:solidFill>
              </a:rPr>
              <a:t>Goldsmiths, University of London | Editable title here</a:t>
            </a:r>
          </a:p>
        </p:txBody>
      </p:sp>
      <p:sp>
        <p:nvSpPr>
          <p:cNvPr id="7" name="Chart Placeholder 7"/>
          <p:cNvSpPr>
            <a:spLocks noGrp="1"/>
          </p:cNvSpPr>
          <p:nvPr>
            <p:ph type="chart" sz="quarter" idx="14"/>
          </p:nvPr>
        </p:nvSpPr>
        <p:spPr>
          <a:xfrm>
            <a:off x="6197600" y="0"/>
            <a:ext cx="5994400" cy="6858000"/>
          </a:xfrm>
        </p:spPr>
        <p:txBody>
          <a:bodyPr anchor="ctr">
            <a:noAutofit/>
          </a:bodyPr>
          <a:lstStyle>
            <a:lvl1pPr marL="0" indent="0" algn="ctr">
              <a:buNone/>
              <a:defRPr>
                <a:solidFill>
                  <a:schemeClr val="bg1"/>
                </a:solidFill>
              </a:defRPr>
            </a:lvl1pPr>
          </a:lstStyle>
          <a:p>
            <a:endParaRPr lang="en-US" dirty="0"/>
          </a:p>
        </p:txBody>
      </p:sp>
    </p:spTree>
    <p:extLst>
      <p:ext uri="{BB962C8B-B14F-4D97-AF65-F5344CB8AC3E}">
        <p14:creationId xmlns:p14="http://schemas.microsoft.com/office/powerpoint/2010/main" val="2426173431"/>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Section - Life Changing">
    <p:bg>
      <p:bgPr>
        <a:solidFill>
          <a:schemeClr val="accent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9134" y="557530"/>
            <a:ext cx="6635727" cy="5728970"/>
          </a:xfrm>
          <a:prstGeom prst="rect">
            <a:avLst/>
          </a:prstGeom>
        </p:spPr>
      </p:pic>
    </p:spTree>
    <p:extLst>
      <p:ext uri="{BB962C8B-B14F-4D97-AF65-F5344CB8AC3E}">
        <p14:creationId xmlns:p14="http://schemas.microsoft.com/office/powerpoint/2010/main" val="210293223"/>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blank" preserve="1">
  <p:cSld name="Section - Opportunities">
    <p:bg>
      <p:bgPr>
        <a:solidFill>
          <a:schemeClr val="accent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12194771" cy="6858000"/>
          </a:xfrm>
          <a:prstGeom prst="rect">
            <a:avLst/>
          </a:prstGeom>
        </p:spPr>
      </p:pic>
    </p:spTree>
    <p:extLst>
      <p:ext uri="{BB962C8B-B14F-4D97-AF65-F5344CB8AC3E}">
        <p14:creationId xmlns:p14="http://schemas.microsoft.com/office/powerpoint/2010/main" val="1587442621"/>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blank" preserve="1">
  <p:cSld name="Section - Boundless">
    <p:bg>
      <p:bgPr>
        <a:solidFill>
          <a:schemeClr val="accent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cstate="screen">
            <a:extLst>
              <a:ext uri="{28A0092B-C50C-407E-A947-70E740481C1C}">
                <a14:useLocalDpi xmlns:a14="http://schemas.microsoft.com/office/drawing/2010/main"/>
              </a:ext>
            </a:extLst>
          </a:blip>
          <a:stretch>
            <a:fillRect/>
          </a:stretch>
        </p:blipFill>
        <p:spPr>
          <a:xfrm>
            <a:off x="568960" y="570230"/>
            <a:ext cx="6882679" cy="5716270"/>
          </a:xfrm>
          <a:prstGeom prst="rect">
            <a:avLst/>
          </a:prstGeom>
        </p:spPr>
      </p:pic>
    </p:spTree>
    <p:extLst>
      <p:ext uri="{BB962C8B-B14F-4D97-AF65-F5344CB8AC3E}">
        <p14:creationId xmlns:p14="http://schemas.microsoft.com/office/powerpoint/2010/main" val="2605987912"/>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Section - Presidents and Prime ministers">
    <p:bg>
      <p:bgPr>
        <a:solidFill>
          <a:schemeClr val="accent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cstate="screen">
            <a:extLst>
              <a:ext uri="{28A0092B-C50C-407E-A947-70E740481C1C}">
                <a14:useLocalDpi xmlns:a14="http://schemas.microsoft.com/office/drawing/2010/main"/>
              </a:ext>
            </a:extLst>
          </a:blip>
          <a:stretch>
            <a:fillRect/>
          </a:stretch>
        </p:blipFill>
        <p:spPr>
          <a:xfrm>
            <a:off x="1" y="0"/>
            <a:ext cx="12194771" cy="6858000"/>
          </a:xfrm>
          <a:prstGeom prst="rect">
            <a:avLst/>
          </a:prstGeom>
        </p:spPr>
      </p:pic>
    </p:spTree>
    <p:extLst>
      <p:ext uri="{BB962C8B-B14F-4D97-AF65-F5344CB8AC3E}">
        <p14:creationId xmlns:p14="http://schemas.microsoft.com/office/powerpoint/2010/main" val="2678320103"/>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Section Image - Vision">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6725147"/>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Section Image - Campu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0915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Paths">
    <p:bg>
      <p:bgPr>
        <a:solidFill>
          <a:schemeClr val="accent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12194771" cy="6858000"/>
          </a:xfrm>
          <a:prstGeom prst="rect">
            <a:avLst/>
          </a:prstGeom>
        </p:spPr>
      </p:pic>
    </p:spTree>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 Editable Background Ligh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051E23-4B6C-4E51-A824-56879B63F829}"/>
              </a:ext>
            </a:extLst>
          </p:cNvPr>
          <p:cNvSpPr>
            <a:spLocks noGrp="1"/>
          </p:cNvSpPr>
          <p:nvPr>
            <p:ph type="title" hasCustomPrompt="1"/>
          </p:nvPr>
        </p:nvSpPr>
        <p:spPr>
          <a:xfrm>
            <a:off x="576000" y="1440000"/>
            <a:ext cx="5418000" cy="470898"/>
          </a:xfrm>
        </p:spPr>
        <p:txBody>
          <a:bodyPr/>
          <a:lstStyle>
            <a:lvl1pPr>
              <a:defRPr>
                <a:solidFill>
                  <a:schemeClr val="accent1"/>
                </a:solidFill>
              </a:defRPr>
            </a:lvl1pPr>
          </a:lstStyle>
          <a:p>
            <a:r>
              <a:rPr lang="en-US" dirty="0"/>
              <a:t>Your header goes here</a:t>
            </a:r>
            <a:endParaRPr lang="en-GB" dirty="0"/>
          </a:p>
        </p:txBody>
      </p:sp>
      <p:sp>
        <p:nvSpPr>
          <p:cNvPr id="3" name="Content Placeholder 2">
            <a:extLst>
              <a:ext uri="{FF2B5EF4-FFF2-40B4-BE49-F238E27FC236}">
                <a16:creationId xmlns:a16="http://schemas.microsoft.com/office/drawing/2014/main" xmlns="" id="{C531BBC7-34A6-431D-9E54-2CDF9EC8389B}"/>
              </a:ext>
            </a:extLst>
          </p:cNvPr>
          <p:cNvSpPr>
            <a:spLocks noGrp="1"/>
          </p:cNvSpPr>
          <p:nvPr>
            <p:ph sz="half" idx="1"/>
          </p:nvPr>
        </p:nvSpPr>
        <p:spPr>
          <a:xfrm>
            <a:off x="576000" y="2268022"/>
            <a:ext cx="5418000" cy="172457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a:extLst>
              <a:ext uri="{FF2B5EF4-FFF2-40B4-BE49-F238E27FC236}">
                <a16:creationId xmlns:a16="http://schemas.microsoft.com/office/drawing/2014/main" xmlns="" id="{574D2199-5F6B-4202-842C-BCD920DD6B7E}"/>
              </a:ext>
            </a:extLst>
          </p:cNvPr>
          <p:cNvSpPr>
            <a:spLocks noGrp="1"/>
          </p:cNvSpPr>
          <p:nvPr>
            <p:ph type="ftr" sz="quarter" idx="11"/>
          </p:nvPr>
        </p:nvSpPr>
        <p:spPr/>
        <p:txBody>
          <a:bodyPr/>
          <a:lstStyle>
            <a:lvl1pPr>
              <a:defRPr>
                <a:solidFill>
                  <a:schemeClr val="tx1"/>
                </a:solidFill>
              </a:defRPr>
            </a:lvl1pPr>
          </a:lstStyle>
          <a:p>
            <a:r>
              <a:rPr lang="en-GB" dirty="0"/>
              <a:t>Goldsmiths, University of London | Editable title here</a:t>
            </a:r>
          </a:p>
        </p:txBody>
      </p:sp>
    </p:spTree>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Section Image - Campus Colou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4978482"/>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blank" preserve="1">
  <p:cSld name="Section Image - Limitles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4069581"/>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blank" preserve="1">
  <p:cSld name="Section Image - Conversation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7140263"/>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blank" preserve="1">
  <p:cSld name="Section Image - Perspective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3018833"/>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Content - Editable Background Ligh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051E23-4B6C-4E51-A824-56879B63F829}"/>
              </a:ext>
            </a:extLst>
          </p:cNvPr>
          <p:cNvSpPr>
            <a:spLocks noGrp="1"/>
          </p:cNvSpPr>
          <p:nvPr>
            <p:ph type="title" hasCustomPrompt="1"/>
          </p:nvPr>
        </p:nvSpPr>
        <p:spPr>
          <a:xfrm>
            <a:off x="576000" y="1440000"/>
            <a:ext cx="5418000" cy="470898"/>
          </a:xfrm>
        </p:spPr>
        <p:txBody>
          <a:bodyPr/>
          <a:lstStyle>
            <a:lvl1pPr>
              <a:defRPr>
                <a:solidFill>
                  <a:schemeClr val="accent1"/>
                </a:solidFill>
              </a:defRPr>
            </a:lvl1pPr>
          </a:lstStyle>
          <a:p>
            <a:r>
              <a:rPr lang="en-US" dirty="0"/>
              <a:t>Your header goes here</a:t>
            </a:r>
            <a:endParaRPr lang="en-GB" dirty="0"/>
          </a:p>
        </p:txBody>
      </p:sp>
      <p:sp>
        <p:nvSpPr>
          <p:cNvPr id="3" name="Content Placeholder 2">
            <a:extLst>
              <a:ext uri="{FF2B5EF4-FFF2-40B4-BE49-F238E27FC236}">
                <a16:creationId xmlns:a16="http://schemas.microsoft.com/office/drawing/2014/main" xmlns="" id="{C531BBC7-34A6-431D-9E54-2CDF9EC8389B}"/>
              </a:ext>
            </a:extLst>
          </p:cNvPr>
          <p:cNvSpPr>
            <a:spLocks noGrp="1"/>
          </p:cNvSpPr>
          <p:nvPr>
            <p:ph sz="half" idx="1"/>
          </p:nvPr>
        </p:nvSpPr>
        <p:spPr>
          <a:xfrm>
            <a:off x="576000" y="2268022"/>
            <a:ext cx="5418000" cy="172457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a:extLst>
              <a:ext uri="{FF2B5EF4-FFF2-40B4-BE49-F238E27FC236}">
                <a16:creationId xmlns:a16="http://schemas.microsoft.com/office/drawing/2014/main" xmlns="" id="{574D2199-5F6B-4202-842C-BCD920DD6B7E}"/>
              </a:ext>
            </a:extLst>
          </p:cNvPr>
          <p:cNvSpPr>
            <a:spLocks noGrp="1"/>
          </p:cNvSpPr>
          <p:nvPr>
            <p:ph type="ftr" sz="quarter" idx="11"/>
          </p:nvPr>
        </p:nvSpPr>
        <p:spPr/>
        <p:txBody>
          <a:bodyPr/>
          <a:lstStyle>
            <a:lvl1pPr>
              <a:defRPr>
                <a:solidFill>
                  <a:schemeClr val="tx1"/>
                </a:solidFill>
              </a:defRPr>
            </a:lvl1pPr>
          </a:lstStyle>
          <a:p>
            <a:r>
              <a:rPr lang="en-GB" dirty="0">
                <a:solidFill>
                  <a:srgbClr val="37424A"/>
                </a:solidFill>
              </a:rPr>
              <a:t>Goldsmiths, University of London | Editable title here</a:t>
            </a:r>
          </a:p>
        </p:txBody>
      </p:sp>
    </p:spTree>
    <p:extLst>
      <p:ext uri="{BB962C8B-B14F-4D97-AF65-F5344CB8AC3E}">
        <p14:creationId xmlns:p14="http://schemas.microsoft.com/office/powerpoint/2010/main" val="3076023873"/>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Content - Editable Background Light 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051E23-4B6C-4E51-A824-56879B63F829}"/>
              </a:ext>
            </a:extLst>
          </p:cNvPr>
          <p:cNvSpPr>
            <a:spLocks noGrp="1"/>
          </p:cNvSpPr>
          <p:nvPr>
            <p:ph type="title" hasCustomPrompt="1"/>
          </p:nvPr>
        </p:nvSpPr>
        <p:spPr>
          <a:xfrm>
            <a:off x="576000" y="1440000"/>
            <a:ext cx="5418000" cy="470898"/>
          </a:xfrm>
        </p:spPr>
        <p:txBody>
          <a:bodyPr/>
          <a:lstStyle>
            <a:lvl1pPr>
              <a:defRPr>
                <a:solidFill>
                  <a:schemeClr val="accent1"/>
                </a:solidFill>
              </a:defRPr>
            </a:lvl1pPr>
          </a:lstStyle>
          <a:p>
            <a:r>
              <a:rPr lang="en-US" dirty="0"/>
              <a:t>Your header goes here</a:t>
            </a:r>
            <a:endParaRPr lang="en-GB" dirty="0"/>
          </a:p>
        </p:txBody>
      </p:sp>
      <p:sp>
        <p:nvSpPr>
          <p:cNvPr id="3" name="Content Placeholder 2">
            <a:extLst>
              <a:ext uri="{FF2B5EF4-FFF2-40B4-BE49-F238E27FC236}">
                <a16:creationId xmlns:a16="http://schemas.microsoft.com/office/drawing/2014/main" xmlns="" id="{C531BBC7-34A6-431D-9E54-2CDF9EC8389B}"/>
              </a:ext>
            </a:extLst>
          </p:cNvPr>
          <p:cNvSpPr>
            <a:spLocks noGrp="1"/>
          </p:cNvSpPr>
          <p:nvPr>
            <p:ph sz="half" idx="1"/>
          </p:nvPr>
        </p:nvSpPr>
        <p:spPr>
          <a:xfrm>
            <a:off x="576000" y="2268022"/>
            <a:ext cx="5418000" cy="172457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a:extLst>
              <a:ext uri="{FF2B5EF4-FFF2-40B4-BE49-F238E27FC236}">
                <a16:creationId xmlns:a16="http://schemas.microsoft.com/office/drawing/2014/main" xmlns="" id="{574D2199-5F6B-4202-842C-BCD920DD6B7E}"/>
              </a:ext>
            </a:extLst>
          </p:cNvPr>
          <p:cNvSpPr>
            <a:spLocks noGrp="1"/>
          </p:cNvSpPr>
          <p:nvPr>
            <p:ph type="ftr" sz="quarter" idx="11"/>
          </p:nvPr>
        </p:nvSpPr>
        <p:spPr/>
        <p:txBody>
          <a:bodyPr/>
          <a:lstStyle>
            <a:lvl1pPr>
              <a:defRPr>
                <a:solidFill>
                  <a:schemeClr val="tx1"/>
                </a:solidFill>
              </a:defRPr>
            </a:lvl1pPr>
          </a:lstStyle>
          <a:p>
            <a:r>
              <a:rPr lang="en-GB" dirty="0">
                <a:solidFill>
                  <a:srgbClr val="37424A"/>
                </a:solidFill>
              </a:rPr>
              <a:t>Goldsmiths, University of London | Editable title here</a:t>
            </a:r>
          </a:p>
        </p:txBody>
      </p:sp>
    </p:spTree>
    <p:extLst>
      <p:ext uri="{BB962C8B-B14F-4D97-AF65-F5344CB8AC3E}">
        <p14:creationId xmlns:p14="http://schemas.microsoft.com/office/powerpoint/2010/main" val="1366053545"/>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Content - Editable Background Light 3">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051E23-4B6C-4E51-A824-56879B63F829}"/>
              </a:ext>
            </a:extLst>
          </p:cNvPr>
          <p:cNvSpPr>
            <a:spLocks noGrp="1"/>
          </p:cNvSpPr>
          <p:nvPr>
            <p:ph type="title" hasCustomPrompt="1"/>
          </p:nvPr>
        </p:nvSpPr>
        <p:spPr>
          <a:xfrm>
            <a:off x="576000" y="1440000"/>
            <a:ext cx="5418000" cy="470898"/>
          </a:xfrm>
        </p:spPr>
        <p:txBody>
          <a:bodyPr/>
          <a:lstStyle>
            <a:lvl1pPr>
              <a:defRPr>
                <a:solidFill>
                  <a:schemeClr val="accent1"/>
                </a:solidFill>
              </a:defRPr>
            </a:lvl1pPr>
          </a:lstStyle>
          <a:p>
            <a:r>
              <a:rPr lang="en-US" dirty="0"/>
              <a:t>Your header goes here</a:t>
            </a:r>
            <a:endParaRPr lang="en-GB" dirty="0"/>
          </a:p>
        </p:txBody>
      </p:sp>
      <p:sp>
        <p:nvSpPr>
          <p:cNvPr id="3" name="Content Placeholder 2">
            <a:extLst>
              <a:ext uri="{FF2B5EF4-FFF2-40B4-BE49-F238E27FC236}">
                <a16:creationId xmlns:a16="http://schemas.microsoft.com/office/drawing/2014/main" xmlns="" id="{C531BBC7-34A6-431D-9E54-2CDF9EC8389B}"/>
              </a:ext>
            </a:extLst>
          </p:cNvPr>
          <p:cNvSpPr>
            <a:spLocks noGrp="1"/>
          </p:cNvSpPr>
          <p:nvPr>
            <p:ph sz="half" idx="1"/>
          </p:nvPr>
        </p:nvSpPr>
        <p:spPr>
          <a:xfrm>
            <a:off x="576000" y="2268022"/>
            <a:ext cx="5418000" cy="172457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a:extLst>
              <a:ext uri="{FF2B5EF4-FFF2-40B4-BE49-F238E27FC236}">
                <a16:creationId xmlns:a16="http://schemas.microsoft.com/office/drawing/2014/main" xmlns="" id="{574D2199-5F6B-4202-842C-BCD920DD6B7E}"/>
              </a:ext>
            </a:extLst>
          </p:cNvPr>
          <p:cNvSpPr>
            <a:spLocks noGrp="1"/>
          </p:cNvSpPr>
          <p:nvPr>
            <p:ph type="ftr" sz="quarter" idx="11"/>
          </p:nvPr>
        </p:nvSpPr>
        <p:spPr/>
        <p:txBody>
          <a:bodyPr/>
          <a:lstStyle>
            <a:lvl1pPr>
              <a:defRPr>
                <a:solidFill>
                  <a:schemeClr val="tx1"/>
                </a:solidFill>
              </a:defRPr>
            </a:lvl1pPr>
          </a:lstStyle>
          <a:p>
            <a:r>
              <a:rPr lang="en-GB" dirty="0">
                <a:solidFill>
                  <a:srgbClr val="37424A"/>
                </a:solidFill>
              </a:rPr>
              <a:t>Goldsmiths, University of London | Editable title here</a:t>
            </a:r>
          </a:p>
        </p:txBody>
      </p:sp>
    </p:spTree>
    <p:extLst>
      <p:ext uri="{BB962C8B-B14F-4D97-AF65-F5344CB8AC3E}">
        <p14:creationId xmlns:p14="http://schemas.microsoft.com/office/powerpoint/2010/main" val="3922316790"/>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Content - Editable Background Dark">
    <p:bg>
      <p:bgPr>
        <a:blipFill dpi="0" rotWithShape="1">
          <a:blip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051E23-4B6C-4E51-A824-56879B63F829}"/>
              </a:ext>
            </a:extLst>
          </p:cNvPr>
          <p:cNvSpPr>
            <a:spLocks noGrp="1"/>
          </p:cNvSpPr>
          <p:nvPr>
            <p:ph type="title" hasCustomPrompt="1"/>
          </p:nvPr>
        </p:nvSpPr>
        <p:spPr>
          <a:xfrm>
            <a:off x="576000" y="1440000"/>
            <a:ext cx="5418000" cy="470898"/>
          </a:xfrm>
        </p:spPr>
        <p:txBody>
          <a:bodyPr/>
          <a:lstStyle>
            <a:lvl1pPr>
              <a:defRPr>
                <a:solidFill>
                  <a:schemeClr val="accent2"/>
                </a:solidFill>
              </a:defRPr>
            </a:lvl1pPr>
          </a:lstStyle>
          <a:p>
            <a:r>
              <a:rPr lang="en-US" dirty="0"/>
              <a:t>Your header goes here</a:t>
            </a:r>
            <a:endParaRPr lang="en-GB" dirty="0"/>
          </a:p>
        </p:txBody>
      </p:sp>
      <p:sp>
        <p:nvSpPr>
          <p:cNvPr id="3" name="Content Placeholder 2">
            <a:extLst>
              <a:ext uri="{FF2B5EF4-FFF2-40B4-BE49-F238E27FC236}">
                <a16:creationId xmlns:a16="http://schemas.microsoft.com/office/drawing/2014/main" xmlns="" id="{C531BBC7-34A6-431D-9E54-2CDF9EC8389B}"/>
              </a:ext>
            </a:extLst>
          </p:cNvPr>
          <p:cNvSpPr>
            <a:spLocks noGrp="1"/>
          </p:cNvSpPr>
          <p:nvPr>
            <p:ph sz="half" idx="1"/>
          </p:nvPr>
        </p:nvSpPr>
        <p:spPr>
          <a:xfrm>
            <a:off x="576000" y="2268022"/>
            <a:ext cx="5418000" cy="17245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a:extLst>
              <a:ext uri="{FF2B5EF4-FFF2-40B4-BE49-F238E27FC236}">
                <a16:creationId xmlns:a16="http://schemas.microsoft.com/office/drawing/2014/main" xmlns="" id="{574D2199-5F6B-4202-842C-BCD920DD6B7E}"/>
              </a:ext>
            </a:extLst>
          </p:cNvPr>
          <p:cNvSpPr>
            <a:spLocks noGrp="1"/>
          </p:cNvSpPr>
          <p:nvPr>
            <p:ph type="ftr" sz="quarter" idx="11"/>
          </p:nvPr>
        </p:nvSpPr>
        <p:spPr/>
        <p:txBody>
          <a:bodyPr/>
          <a:lstStyle>
            <a:lvl1pPr>
              <a:defRPr>
                <a:solidFill>
                  <a:schemeClr val="bg1"/>
                </a:solidFill>
              </a:defRPr>
            </a:lvl1pPr>
          </a:lstStyle>
          <a:p>
            <a:r>
              <a:rPr lang="en-GB" dirty="0">
                <a:solidFill>
                  <a:prstClr val="white"/>
                </a:solidFill>
              </a:rPr>
              <a:t>Goldsmiths, University of London | Editable title here</a:t>
            </a:r>
          </a:p>
        </p:txBody>
      </p:sp>
    </p:spTree>
    <p:extLst>
      <p:ext uri="{BB962C8B-B14F-4D97-AF65-F5344CB8AC3E}">
        <p14:creationId xmlns:p14="http://schemas.microsoft.com/office/powerpoint/2010/main" val="1203895101"/>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Content - Editable Background Dark 2">
    <p:bg>
      <p:bgPr>
        <a:blipFill dpi="0" rotWithShape="1">
          <a:blip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051E23-4B6C-4E51-A824-56879B63F829}"/>
              </a:ext>
            </a:extLst>
          </p:cNvPr>
          <p:cNvSpPr>
            <a:spLocks noGrp="1"/>
          </p:cNvSpPr>
          <p:nvPr>
            <p:ph type="title" hasCustomPrompt="1"/>
          </p:nvPr>
        </p:nvSpPr>
        <p:spPr>
          <a:xfrm>
            <a:off x="576000" y="1440000"/>
            <a:ext cx="5418000" cy="470898"/>
          </a:xfrm>
        </p:spPr>
        <p:txBody>
          <a:bodyPr/>
          <a:lstStyle>
            <a:lvl1pPr>
              <a:defRPr>
                <a:solidFill>
                  <a:schemeClr val="accent2"/>
                </a:solidFill>
              </a:defRPr>
            </a:lvl1pPr>
          </a:lstStyle>
          <a:p>
            <a:r>
              <a:rPr lang="en-US" dirty="0"/>
              <a:t>Your header goes here</a:t>
            </a:r>
            <a:endParaRPr lang="en-GB" dirty="0"/>
          </a:p>
        </p:txBody>
      </p:sp>
      <p:sp>
        <p:nvSpPr>
          <p:cNvPr id="3" name="Content Placeholder 2">
            <a:extLst>
              <a:ext uri="{FF2B5EF4-FFF2-40B4-BE49-F238E27FC236}">
                <a16:creationId xmlns:a16="http://schemas.microsoft.com/office/drawing/2014/main" xmlns="" id="{C531BBC7-34A6-431D-9E54-2CDF9EC8389B}"/>
              </a:ext>
            </a:extLst>
          </p:cNvPr>
          <p:cNvSpPr>
            <a:spLocks noGrp="1"/>
          </p:cNvSpPr>
          <p:nvPr>
            <p:ph sz="half" idx="1"/>
          </p:nvPr>
        </p:nvSpPr>
        <p:spPr>
          <a:xfrm>
            <a:off x="576000" y="2268022"/>
            <a:ext cx="5418000" cy="17245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a:extLst>
              <a:ext uri="{FF2B5EF4-FFF2-40B4-BE49-F238E27FC236}">
                <a16:creationId xmlns:a16="http://schemas.microsoft.com/office/drawing/2014/main" xmlns="" id="{574D2199-5F6B-4202-842C-BCD920DD6B7E}"/>
              </a:ext>
            </a:extLst>
          </p:cNvPr>
          <p:cNvSpPr>
            <a:spLocks noGrp="1"/>
          </p:cNvSpPr>
          <p:nvPr>
            <p:ph type="ftr" sz="quarter" idx="11"/>
          </p:nvPr>
        </p:nvSpPr>
        <p:spPr/>
        <p:txBody>
          <a:bodyPr/>
          <a:lstStyle>
            <a:lvl1pPr>
              <a:defRPr>
                <a:solidFill>
                  <a:schemeClr val="bg1"/>
                </a:solidFill>
              </a:defRPr>
            </a:lvl1pPr>
          </a:lstStyle>
          <a:p>
            <a:r>
              <a:rPr lang="en-GB" dirty="0">
                <a:solidFill>
                  <a:prstClr val="white"/>
                </a:solidFill>
              </a:rPr>
              <a:t>Goldsmiths, University of London | Editable title here</a:t>
            </a:r>
          </a:p>
        </p:txBody>
      </p:sp>
    </p:spTree>
    <p:extLst>
      <p:ext uri="{BB962C8B-B14F-4D97-AF65-F5344CB8AC3E}">
        <p14:creationId xmlns:p14="http://schemas.microsoft.com/office/powerpoint/2010/main" val="2217580291"/>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Relevant Statistics">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531BBC7-34A6-431D-9E54-2CDF9EC8389B}"/>
              </a:ext>
            </a:extLst>
          </p:cNvPr>
          <p:cNvSpPr>
            <a:spLocks noGrp="1"/>
          </p:cNvSpPr>
          <p:nvPr>
            <p:ph sz="half" idx="1" hasCustomPrompt="1"/>
          </p:nvPr>
        </p:nvSpPr>
        <p:spPr>
          <a:xfrm>
            <a:off x="6192000" y="1422022"/>
            <a:ext cx="2610000" cy="584775"/>
          </a:xfrm>
        </p:spPr>
        <p:txBody>
          <a:bodyPr>
            <a:spAutoFit/>
          </a:bodyPr>
          <a:lstStyle>
            <a:lvl1pPr marL="0" indent="0">
              <a:lnSpc>
                <a:spcPct val="100000"/>
              </a:lnSpc>
              <a:spcBef>
                <a:spcPts val="0"/>
              </a:spcBef>
              <a:spcAft>
                <a:spcPts val="4400"/>
              </a:spcAft>
              <a:buFont typeface="Arial" charset="0"/>
              <a:buNone/>
              <a:tabLst/>
              <a:defRPr sz="1900">
                <a:solidFill>
                  <a:schemeClr val="accent2"/>
                </a:solidFill>
              </a:defRPr>
            </a:lvl1pPr>
            <a:lvl2pPr marL="0" indent="0">
              <a:lnSpc>
                <a:spcPct val="100000"/>
              </a:lnSpc>
              <a:spcBef>
                <a:spcPts val="0"/>
              </a:spcBef>
              <a:spcAft>
                <a:spcPts val="4400"/>
              </a:spcAft>
              <a:buFont typeface="Arial" charset="0"/>
              <a:buNone/>
              <a:tabLst/>
              <a:defRPr sz="1900">
                <a:solidFill>
                  <a:schemeClr val="accent1"/>
                </a:solidFill>
              </a:defRPr>
            </a:lvl2pPr>
            <a:lvl3pPr marL="0" indent="0">
              <a:lnSpc>
                <a:spcPct val="100000"/>
              </a:lnSpc>
              <a:spcBef>
                <a:spcPts val="0"/>
              </a:spcBef>
              <a:spcAft>
                <a:spcPts val="4400"/>
              </a:spcAft>
              <a:buFont typeface="Arial" charset="0"/>
              <a:buNone/>
              <a:tabLst/>
              <a:defRPr sz="1900">
                <a:solidFill>
                  <a:schemeClr val="accent2"/>
                </a:solidFill>
              </a:defRPr>
            </a:lvl3pPr>
            <a:lvl4pPr marL="0" indent="0">
              <a:lnSpc>
                <a:spcPct val="100000"/>
              </a:lnSpc>
              <a:spcBef>
                <a:spcPts val="0"/>
              </a:spcBef>
              <a:buFont typeface="Arial" charset="0"/>
              <a:buNone/>
              <a:tabLst/>
              <a:defRPr sz="1900">
                <a:solidFill>
                  <a:schemeClr val="accent2"/>
                </a:solidFill>
              </a:defRPr>
            </a:lvl4pPr>
            <a:lvl5pPr marL="0" indent="0">
              <a:lnSpc>
                <a:spcPct val="100000"/>
              </a:lnSpc>
              <a:spcBef>
                <a:spcPts val="0"/>
              </a:spcBef>
              <a:buFont typeface="Arial" charset="0"/>
              <a:buNone/>
              <a:tabLst/>
              <a:defRPr sz="1900">
                <a:solidFill>
                  <a:schemeClr val="accent2"/>
                </a:solidFill>
              </a:defRPr>
            </a:lvl5pPr>
            <a:lvl6pPr marL="0" indent="0">
              <a:lnSpc>
                <a:spcPct val="100000"/>
              </a:lnSpc>
              <a:spcBef>
                <a:spcPts val="0"/>
              </a:spcBef>
              <a:buNone/>
              <a:tabLst/>
              <a:defRPr sz="1900">
                <a:solidFill>
                  <a:schemeClr val="accent2"/>
                </a:solidFill>
              </a:defRPr>
            </a:lvl6pPr>
            <a:lvl7pPr marL="0" indent="0">
              <a:lnSpc>
                <a:spcPct val="100000"/>
              </a:lnSpc>
              <a:spcBef>
                <a:spcPts val="0"/>
              </a:spcBef>
              <a:buNone/>
              <a:tabLst/>
              <a:defRPr sz="1900">
                <a:solidFill>
                  <a:schemeClr val="accent2"/>
                </a:solidFill>
              </a:defRPr>
            </a:lvl7pPr>
            <a:lvl8pPr marL="0" indent="0">
              <a:lnSpc>
                <a:spcPct val="100000"/>
              </a:lnSpc>
              <a:spcBef>
                <a:spcPts val="0"/>
              </a:spcBef>
              <a:buNone/>
              <a:tabLst/>
              <a:defRPr sz="1900">
                <a:solidFill>
                  <a:schemeClr val="accent2"/>
                </a:solidFill>
              </a:defRPr>
            </a:lvl8pPr>
            <a:lvl9pPr marL="0" indent="0">
              <a:lnSpc>
                <a:spcPct val="100000"/>
              </a:lnSpc>
              <a:spcBef>
                <a:spcPts val="0"/>
              </a:spcBef>
              <a:buNone/>
              <a:tabLst/>
              <a:defRPr sz="1900">
                <a:solidFill>
                  <a:schemeClr val="accent2"/>
                </a:solidFill>
              </a:defRPr>
            </a:lvl9pPr>
          </a:lstStyle>
          <a:p>
            <a:pPr lvl="0"/>
            <a:r>
              <a:rPr lang="en-US" dirty="0"/>
              <a:t>Add relevant statistics here</a:t>
            </a:r>
          </a:p>
        </p:txBody>
      </p:sp>
      <p:sp>
        <p:nvSpPr>
          <p:cNvPr id="6" name="Footer Placeholder 5">
            <a:extLst>
              <a:ext uri="{FF2B5EF4-FFF2-40B4-BE49-F238E27FC236}">
                <a16:creationId xmlns:a16="http://schemas.microsoft.com/office/drawing/2014/main" xmlns="" id="{574D2199-5F6B-4202-842C-BCD920DD6B7E}"/>
              </a:ext>
            </a:extLst>
          </p:cNvPr>
          <p:cNvSpPr>
            <a:spLocks noGrp="1"/>
          </p:cNvSpPr>
          <p:nvPr>
            <p:ph type="ftr" sz="quarter" idx="11"/>
          </p:nvPr>
        </p:nvSpPr>
        <p:spPr/>
        <p:txBody>
          <a:bodyPr/>
          <a:lstStyle>
            <a:lvl1pPr>
              <a:defRPr>
                <a:solidFill>
                  <a:schemeClr val="bg1"/>
                </a:solidFill>
              </a:defRPr>
            </a:lvl1pPr>
          </a:lstStyle>
          <a:p>
            <a:r>
              <a:rPr lang="en-GB" dirty="0">
                <a:solidFill>
                  <a:prstClr val="white"/>
                </a:solidFill>
              </a:rPr>
              <a:t>Goldsmiths, University of London | Editable title here</a:t>
            </a:r>
          </a:p>
        </p:txBody>
      </p:sp>
      <p:pic>
        <p:nvPicPr>
          <p:cNvPr id="7" name="Picture 6"/>
          <p:cNvPicPr>
            <a:picLocks noChangeAspect="1"/>
          </p:cNvPicPr>
          <p:nvPr userDrawn="1"/>
        </p:nvPicPr>
        <p:blipFill>
          <a:blip cstate="screen">
            <a:extLst>
              <a:ext uri="{28A0092B-C50C-407E-A947-70E740481C1C}">
                <a14:useLocalDpi xmlns:a14="http://schemas.microsoft.com/office/drawing/2010/main"/>
              </a:ext>
            </a:extLst>
          </a:blip>
          <a:stretch>
            <a:fillRect/>
          </a:stretch>
        </p:blipFill>
        <p:spPr>
          <a:xfrm>
            <a:off x="576001" y="1422021"/>
            <a:ext cx="4476059" cy="3942329"/>
          </a:xfrm>
          <a:prstGeom prst="rect">
            <a:avLst/>
          </a:prstGeom>
        </p:spPr>
      </p:pic>
      <p:sp>
        <p:nvSpPr>
          <p:cNvPr id="5" name="Content Placeholder 2">
            <a:extLst>
              <a:ext uri="{FF2B5EF4-FFF2-40B4-BE49-F238E27FC236}">
                <a16:creationId xmlns:a16="http://schemas.microsoft.com/office/drawing/2014/main" xmlns="" id="{C531BBC7-34A6-431D-9E54-2CDF9EC8389B}"/>
              </a:ext>
            </a:extLst>
          </p:cNvPr>
          <p:cNvSpPr>
            <a:spLocks noGrp="1"/>
          </p:cNvSpPr>
          <p:nvPr>
            <p:ph sz="half" idx="12" hasCustomPrompt="1"/>
          </p:nvPr>
        </p:nvSpPr>
        <p:spPr>
          <a:xfrm>
            <a:off x="6192000" y="2427862"/>
            <a:ext cx="2610000" cy="584775"/>
          </a:xfrm>
        </p:spPr>
        <p:txBody>
          <a:bodyPr>
            <a:spAutoFit/>
          </a:bodyPr>
          <a:lstStyle>
            <a:lvl1pPr marL="0" indent="0">
              <a:lnSpc>
                <a:spcPct val="100000"/>
              </a:lnSpc>
              <a:spcBef>
                <a:spcPts val="0"/>
              </a:spcBef>
              <a:spcAft>
                <a:spcPts val="4400"/>
              </a:spcAft>
              <a:buFont typeface="Arial" charset="0"/>
              <a:buNone/>
              <a:tabLst/>
              <a:defRPr sz="1900">
                <a:solidFill>
                  <a:schemeClr val="accent1"/>
                </a:solidFill>
              </a:defRPr>
            </a:lvl1pPr>
            <a:lvl2pPr marL="0" indent="0">
              <a:lnSpc>
                <a:spcPct val="100000"/>
              </a:lnSpc>
              <a:spcBef>
                <a:spcPts val="0"/>
              </a:spcBef>
              <a:spcAft>
                <a:spcPts val="4400"/>
              </a:spcAft>
              <a:buFont typeface="Arial" charset="0"/>
              <a:buNone/>
              <a:tabLst/>
              <a:defRPr sz="1900">
                <a:solidFill>
                  <a:schemeClr val="accent1"/>
                </a:solidFill>
              </a:defRPr>
            </a:lvl2pPr>
            <a:lvl3pPr marL="0" indent="0">
              <a:lnSpc>
                <a:spcPct val="100000"/>
              </a:lnSpc>
              <a:spcBef>
                <a:spcPts val="0"/>
              </a:spcBef>
              <a:spcAft>
                <a:spcPts val="4400"/>
              </a:spcAft>
              <a:buFont typeface="Arial" charset="0"/>
              <a:buNone/>
              <a:tabLst/>
              <a:defRPr sz="1900">
                <a:solidFill>
                  <a:schemeClr val="accent2"/>
                </a:solidFill>
              </a:defRPr>
            </a:lvl3pPr>
            <a:lvl4pPr marL="0" indent="0">
              <a:lnSpc>
                <a:spcPct val="100000"/>
              </a:lnSpc>
              <a:spcBef>
                <a:spcPts val="0"/>
              </a:spcBef>
              <a:buFont typeface="Arial" charset="0"/>
              <a:buNone/>
              <a:tabLst/>
              <a:defRPr sz="1900">
                <a:solidFill>
                  <a:schemeClr val="accent2"/>
                </a:solidFill>
              </a:defRPr>
            </a:lvl4pPr>
            <a:lvl5pPr marL="0" indent="0">
              <a:lnSpc>
                <a:spcPct val="100000"/>
              </a:lnSpc>
              <a:spcBef>
                <a:spcPts val="0"/>
              </a:spcBef>
              <a:buFont typeface="Arial" charset="0"/>
              <a:buNone/>
              <a:tabLst/>
              <a:defRPr sz="1900">
                <a:solidFill>
                  <a:schemeClr val="accent2"/>
                </a:solidFill>
              </a:defRPr>
            </a:lvl5pPr>
            <a:lvl6pPr marL="0" indent="0">
              <a:lnSpc>
                <a:spcPct val="100000"/>
              </a:lnSpc>
              <a:spcBef>
                <a:spcPts val="0"/>
              </a:spcBef>
              <a:buNone/>
              <a:tabLst/>
              <a:defRPr sz="1900">
                <a:solidFill>
                  <a:schemeClr val="accent2"/>
                </a:solidFill>
              </a:defRPr>
            </a:lvl6pPr>
            <a:lvl7pPr marL="0" indent="0">
              <a:lnSpc>
                <a:spcPct val="100000"/>
              </a:lnSpc>
              <a:spcBef>
                <a:spcPts val="0"/>
              </a:spcBef>
              <a:buNone/>
              <a:tabLst/>
              <a:defRPr sz="1900">
                <a:solidFill>
                  <a:schemeClr val="accent2"/>
                </a:solidFill>
              </a:defRPr>
            </a:lvl7pPr>
            <a:lvl8pPr marL="0" indent="0">
              <a:lnSpc>
                <a:spcPct val="100000"/>
              </a:lnSpc>
              <a:spcBef>
                <a:spcPts val="0"/>
              </a:spcBef>
              <a:buNone/>
              <a:tabLst/>
              <a:defRPr sz="1900">
                <a:solidFill>
                  <a:schemeClr val="accent2"/>
                </a:solidFill>
              </a:defRPr>
            </a:lvl8pPr>
            <a:lvl9pPr marL="0" indent="0">
              <a:lnSpc>
                <a:spcPct val="100000"/>
              </a:lnSpc>
              <a:spcBef>
                <a:spcPts val="0"/>
              </a:spcBef>
              <a:buNone/>
              <a:tabLst/>
              <a:defRPr sz="1900">
                <a:solidFill>
                  <a:schemeClr val="accent2"/>
                </a:solidFill>
              </a:defRPr>
            </a:lvl9pPr>
          </a:lstStyle>
          <a:p>
            <a:pPr lvl="0"/>
            <a:r>
              <a:rPr lang="en-US" dirty="0"/>
              <a:t>Add relevant statistics here</a:t>
            </a:r>
          </a:p>
        </p:txBody>
      </p:sp>
      <p:sp>
        <p:nvSpPr>
          <p:cNvPr id="8" name="Content Placeholder 2">
            <a:extLst>
              <a:ext uri="{FF2B5EF4-FFF2-40B4-BE49-F238E27FC236}">
                <a16:creationId xmlns:a16="http://schemas.microsoft.com/office/drawing/2014/main" xmlns="" id="{C531BBC7-34A6-431D-9E54-2CDF9EC8389B}"/>
              </a:ext>
            </a:extLst>
          </p:cNvPr>
          <p:cNvSpPr>
            <a:spLocks noGrp="1"/>
          </p:cNvSpPr>
          <p:nvPr>
            <p:ph sz="half" idx="13" hasCustomPrompt="1"/>
          </p:nvPr>
        </p:nvSpPr>
        <p:spPr>
          <a:xfrm>
            <a:off x="6192000" y="3433687"/>
            <a:ext cx="2610000" cy="584775"/>
          </a:xfrm>
        </p:spPr>
        <p:txBody>
          <a:bodyPr>
            <a:spAutoFit/>
          </a:bodyPr>
          <a:lstStyle>
            <a:lvl1pPr marL="0" indent="0">
              <a:lnSpc>
                <a:spcPct val="100000"/>
              </a:lnSpc>
              <a:spcBef>
                <a:spcPts val="0"/>
              </a:spcBef>
              <a:spcAft>
                <a:spcPts val="4400"/>
              </a:spcAft>
              <a:buFont typeface="Arial" charset="0"/>
              <a:buNone/>
              <a:tabLst/>
              <a:defRPr sz="1900">
                <a:solidFill>
                  <a:schemeClr val="accent2"/>
                </a:solidFill>
              </a:defRPr>
            </a:lvl1pPr>
            <a:lvl2pPr marL="0" indent="0">
              <a:lnSpc>
                <a:spcPct val="100000"/>
              </a:lnSpc>
              <a:spcBef>
                <a:spcPts val="0"/>
              </a:spcBef>
              <a:spcAft>
                <a:spcPts val="4400"/>
              </a:spcAft>
              <a:buFont typeface="Arial" charset="0"/>
              <a:buNone/>
              <a:tabLst/>
              <a:defRPr sz="1900">
                <a:solidFill>
                  <a:schemeClr val="accent1"/>
                </a:solidFill>
              </a:defRPr>
            </a:lvl2pPr>
            <a:lvl3pPr marL="0" indent="0">
              <a:lnSpc>
                <a:spcPct val="100000"/>
              </a:lnSpc>
              <a:spcBef>
                <a:spcPts val="0"/>
              </a:spcBef>
              <a:spcAft>
                <a:spcPts val="4400"/>
              </a:spcAft>
              <a:buFont typeface="Arial" charset="0"/>
              <a:buNone/>
              <a:tabLst/>
              <a:defRPr sz="1900">
                <a:solidFill>
                  <a:schemeClr val="accent2"/>
                </a:solidFill>
              </a:defRPr>
            </a:lvl3pPr>
            <a:lvl4pPr marL="0" indent="0">
              <a:lnSpc>
                <a:spcPct val="100000"/>
              </a:lnSpc>
              <a:spcBef>
                <a:spcPts val="0"/>
              </a:spcBef>
              <a:buFont typeface="Arial" charset="0"/>
              <a:buNone/>
              <a:tabLst/>
              <a:defRPr sz="1900">
                <a:solidFill>
                  <a:schemeClr val="accent2"/>
                </a:solidFill>
              </a:defRPr>
            </a:lvl4pPr>
            <a:lvl5pPr marL="0" indent="0">
              <a:lnSpc>
                <a:spcPct val="100000"/>
              </a:lnSpc>
              <a:spcBef>
                <a:spcPts val="0"/>
              </a:spcBef>
              <a:buFont typeface="Arial" charset="0"/>
              <a:buNone/>
              <a:tabLst/>
              <a:defRPr sz="1900">
                <a:solidFill>
                  <a:schemeClr val="accent2"/>
                </a:solidFill>
              </a:defRPr>
            </a:lvl5pPr>
            <a:lvl6pPr marL="0" indent="0">
              <a:lnSpc>
                <a:spcPct val="100000"/>
              </a:lnSpc>
              <a:spcBef>
                <a:spcPts val="0"/>
              </a:spcBef>
              <a:buNone/>
              <a:tabLst/>
              <a:defRPr sz="1900">
                <a:solidFill>
                  <a:schemeClr val="accent2"/>
                </a:solidFill>
              </a:defRPr>
            </a:lvl6pPr>
            <a:lvl7pPr marL="0" indent="0">
              <a:lnSpc>
                <a:spcPct val="100000"/>
              </a:lnSpc>
              <a:spcBef>
                <a:spcPts val="0"/>
              </a:spcBef>
              <a:buNone/>
              <a:tabLst/>
              <a:defRPr sz="1900">
                <a:solidFill>
                  <a:schemeClr val="accent2"/>
                </a:solidFill>
              </a:defRPr>
            </a:lvl7pPr>
            <a:lvl8pPr marL="0" indent="0">
              <a:lnSpc>
                <a:spcPct val="100000"/>
              </a:lnSpc>
              <a:spcBef>
                <a:spcPts val="0"/>
              </a:spcBef>
              <a:buNone/>
              <a:tabLst/>
              <a:defRPr sz="1900">
                <a:solidFill>
                  <a:schemeClr val="accent2"/>
                </a:solidFill>
              </a:defRPr>
            </a:lvl8pPr>
            <a:lvl9pPr marL="0" indent="0">
              <a:lnSpc>
                <a:spcPct val="100000"/>
              </a:lnSpc>
              <a:spcBef>
                <a:spcPts val="0"/>
              </a:spcBef>
              <a:buNone/>
              <a:tabLst/>
              <a:defRPr sz="1900">
                <a:solidFill>
                  <a:schemeClr val="accent2"/>
                </a:solidFill>
              </a:defRPr>
            </a:lvl9pPr>
          </a:lstStyle>
          <a:p>
            <a:pPr lvl="0"/>
            <a:r>
              <a:rPr lang="en-US"/>
              <a:t>Add relevant </a:t>
            </a:r>
            <a:r>
              <a:rPr lang="en-US" dirty="0"/>
              <a:t>statistics here</a:t>
            </a:r>
          </a:p>
        </p:txBody>
      </p:sp>
    </p:spTree>
    <p:extLst>
      <p:ext uri="{BB962C8B-B14F-4D97-AF65-F5344CB8AC3E}">
        <p14:creationId xmlns:p14="http://schemas.microsoft.com/office/powerpoint/2010/main" val="5424572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 Editable Background Light 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051E23-4B6C-4E51-A824-56879B63F829}"/>
              </a:ext>
            </a:extLst>
          </p:cNvPr>
          <p:cNvSpPr>
            <a:spLocks noGrp="1"/>
          </p:cNvSpPr>
          <p:nvPr>
            <p:ph type="title" hasCustomPrompt="1"/>
          </p:nvPr>
        </p:nvSpPr>
        <p:spPr>
          <a:xfrm>
            <a:off x="576000" y="1440000"/>
            <a:ext cx="5418000" cy="470898"/>
          </a:xfrm>
        </p:spPr>
        <p:txBody>
          <a:bodyPr/>
          <a:lstStyle>
            <a:lvl1pPr>
              <a:defRPr>
                <a:solidFill>
                  <a:schemeClr val="accent1"/>
                </a:solidFill>
              </a:defRPr>
            </a:lvl1pPr>
          </a:lstStyle>
          <a:p>
            <a:r>
              <a:rPr lang="en-US" dirty="0"/>
              <a:t>Your header goes here</a:t>
            </a:r>
            <a:endParaRPr lang="en-GB" dirty="0"/>
          </a:p>
        </p:txBody>
      </p:sp>
      <p:sp>
        <p:nvSpPr>
          <p:cNvPr id="3" name="Content Placeholder 2">
            <a:extLst>
              <a:ext uri="{FF2B5EF4-FFF2-40B4-BE49-F238E27FC236}">
                <a16:creationId xmlns:a16="http://schemas.microsoft.com/office/drawing/2014/main" xmlns="" id="{C531BBC7-34A6-431D-9E54-2CDF9EC8389B}"/>
              </a:ext>
            </a:extLst>
          </p:cNvPr>
          <p:cNvSpPr>
            <a:spLocks noGrp="1"/>
          </p:cNvSpPr>
          <p:nvPr>
            <p:ph sz="half" idx="1"/>
          </p:nvPr>
        </p:nvSpPr>
        <p:spPr>
          <a:xfrm>
            <a:off x="576000" y="2268022"/>
            <a:ext cx="5418000" cy="172457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a:extLst>
              <a:ext uri="{FF2B5EF4-FFF2-40B4-BE49-F238E27FC236}">
                <a16:creationId xmlns:a16="http://schemas.microsoft.com/office/drawing/2014/main" xmlns="" id="{574D2199-5F6B-4202-842C-BCD920DD6B7E}"/>
              </a:ext>
            </a:extLst>
          </p:cNvPr>
          <p:cNvSpPr>
            <a:spLocks noGrp="1"/>
          </p:cNvSpPr>
          <p:nvPr>
            <p:ph type="ftr" sz="quarter" idx="11"/>
          </p:nvPr>
        </p:nvSpPr>
        <p:spPr/>
        <p:txBody>
          <a:bodyPr/>
          <a:lstStyle>
            <a:lvl1pPr>
              <a:defRPr>
                <a:solidFill>
                  <a:schemeClr val="tx1"/>
                </a:solidFill>
              </a:defRPr>
            </a:lvl1pPr>
          </a:lstStyle>
          <a:p>
            <a:r>
              <a:rPr lang="en-GB" dirty="0"/>
              <a:t>Goldsmiths, University of London | Editable title here</a:t>
            </a:r>
          </a:p>
        </p:txBody>
      </p:sp>
    </p:spTree>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blank" preserve="1">
  <p:cSld name="Colour Images 1">
    <p:bg>
      <p:bgPr>
        <a:blipFill dpi="0" rotWithShape="1">
          <a:blip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8824836"/>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blank" preserve="1">
  <p:cSld name="Colour Images 2">
    <p:bg>
      <p:bgPr>
        <a:blipFill dpi="0" rotWithShape="1">
          <a:blip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0128271"/>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blank" preserve="1">
  <p:cSld name="Colour Images 3">
    <p:bg>
      <p:bgPr>
        <a:blipFill dpi="0" rotWithShape="1">
          <a:blip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9475418"/>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blank" preserve="1">
  <p:cSld name="Colour Images 4">
    <p:bg>
      <p:bgPr>
        <a:blipFill dpi="0" rotWithShape="1">
          <a:blip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3169360"/>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blank" preserve="1">
  <p:cSld name="Colour Images 5">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2376670"/>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blank" preserve="1">
  <p:cSld name="BW Images 1">
    <p:bg>
      <p:bgPr>
        <a:blipFill dpi="0" rotWithShape="1">
          <a:blip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3403962"/>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W Images 2">
    <p:bg>
      <p:bgPr>
        <a:blipFill dpi="0" rotWithShape="1">
          <a:blip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5535701"/>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blank" preserve="1">
  <p:cSld name="BW Images 3">
    <p:bg>
      <p:bgPr>
        <a:blipFill dpi="0" rotWithShape="1">
          <a:blip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1105284"/>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blank" preserve="1">
  <p:cSld name="Map">
    <p:bg>
      <p:bgPr>
        <a:blipFill dpi="0" rotWithShape="1">
          <a:blip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80519"/>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6" name="Media Placeholder 5"/>
          <p:cNvSpPr>
            <a:spLocks noGrp="1"/>
          </p:cNvSpPr>
          <p:nvPr>
            <p:ph type="media" sz="quarter" idx="10"/>
          </p:nvPr>
        </p:nvSpPr>
        <p:spPr>
          <a:xfrm>
            <a:off x="0" y="0"/>
            <a:ext cx="12192000" cy="6858000"/>
          </a:xfrm>
        </p:spPr>
        <p:txBody>
          <a:bodyPr anchor="ctr">
            <a:noAutofit/>
          </a:bodyPr>
          <a:lstStyle>
            <a:lvl1pPr marL="0" indent="0" algn="ctr">
              <a:buNone/>
              <a:defRPr/>
            </a:lvl1pPr>
          </a:lstStyle>
          <a:p>
            <a:endParaRPr lang="en-US"/>
          </a:p>
        </p:txBody>
      </p:sp>
    </p:spTree>
    <p:extLst>
      <p:ext uri="{BB962C8B-B14F-4D97-AF65-F5344CB8AC3E}">
        <p14:creationId xmlns:p14="http://schemas.microsoft.com/office/powerpoint/2010/main" val="11649497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 Editable Background Light 3">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051E23-4B6C-4E51-A824-56879B63F829}"/>
              </a:ext>
            </a:extLst>
          </p:cNvPr>
          <p:cNvSpPr>
            <a:spLocks noGrp="1"/>
          </p:cNvSpPr>
          <p:nvPr>
            <p:ph type="title" hasCustomPrompt="1"/>
          </p:nvPr>
        </p:nvSpPr>
        <p:spPr>
          <a:xfrm>
            <a:off x="576000" y="1440000"/>
            <a:ext cx="5418000" cy="470898"/>
          </a:xfrm>
        </p:spPr>
        <p:txBody>
          <a:bodyPr/>
          <a:lstStyle>
            <a:lvl1pPr>
              <a:defRPr>
                <a:solidFill>
                  <a:schemeClr val="accent1"/>
                </a:solidFill>
              </a:defRPr>
            </a:lvl1pPr>
          </a:lstStyle>
          <a:p>
            <a:r>
              <a:rPr lang="en-US" dirty="0"/>
              <a:t>Your header goes here</a:t>
            </a:r>
            <a:endParaRPr lang="en-GB" dirty="0"/>
          </a:p>
        </p:txBody>
      </p:sp>
      <p:sp>
        <p:nvSpPr>
          <p:cNvPr id="3" name="Content Placeholder 2">
            <a:extLst>
              <a:ext uri="{FF2B5EF4-FFF2-40B4-BE49-F238E27FC236}">
                <a16:creationId xmlns:a16="http://schemas.microsoft.com/office/drawing/2014/main" xmlns="" id="{C531BBC7-34A6-431D-9E54-2CDF9EC8389B}"/>
              </a:ext>
            </a:extLst>
          </p:cNvPr>
          <p:cNvSpPr>
            <a:spLocks noGrp="1"/>
          </p:cNvSpPr>
          <p:nvPr>
            <p:ph sz="half" idx="1"/>
          </p:nvPr>
        </p:nvSpPr>
        <p:spPr>
          <a:xfrm>
            <a:off x="576000" y="2268022"/>
            <a:ext cx="5418000" cy="172457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a:extLst>
              <a:ext uri="{FF2B5EF4-FFF2-40B4-BE49-F238E27FC236}">
                <a16:creationId xmlns:a16="http://schemas.microsoft.com/office/drawing/2014/main" xmlns="" id="{574D2199-5F6B-4202-842C-BCD920DD6B7E}"/>
              </a:ext>
            </a:extLst>
          </p:cNvPr>
          <p:cNvSpPr>
            <a:spLocks noGrp="1"/>
          </p:cNvSpPr>
          <p:nvPr>
            <p:ph type="ftr" sz="quarter" idx="11"/>
          </p:nvPr>
        </p:nvSpPr>
        <p:spPr/>
        <p:txBody>
          <a:bodyPr/>
          <a:lstStyle>
            <a:lvl1pPr>
              <a:defRPr>
                <a:solidFill>
                  <a:schemeClr val="tx1"/>
                </a:solidFill>
              </a:defRPr>
            </a:lvl1pPr>
          </a:lstStyle>
          <a:p>
            <a:r>
              <a:rPr lang="en-GB" dirty="0"/>
              <a:t>Goldsmiths, University of London | Editable title here</a:t>
            </a:r>
          </a:p>
        </p:txBody>
      </p:sp>
    </p:spTree>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 Editable Background Dark">
    <p:bg>
      <p:bgPr>
        <a:blipFill dpi="0" rotWithShape="1">
          <a:blip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051E23-4B6C-4E51-A824-56879B63F829}"/>
              </a:ext>
            </a:extLst>
          </p:cNvPr>
          <p:cNvSpPr>
            <a:spLocks noGrp="1"/>
          </p:cNvSpPr>
          <p:nvPr>
            <p:ph type="title" hasCustomPrompt="1"/>
          </p:nvPr>
        </p:nvSpPr>
        <p:spPr>
          <a:xfrm>
            <a:off x="576000" y="1440000"/>
            <a:ext cx="5418000" cy="470898"/>
          </a:xfrm>
        </p:spPr>
        <p:txBody>
          <a:bodyPr/>
          <a:lstStyle>
            <a:lvl1pPr>
              <a:defRPr>
                <a:solidFill>
                  <a:schemeClr val="accent2"/>
                </a:solidFill>
              </a:defRPr>
            </a:lvl1pPr>
          </a:lstStyle>
          <a:p>
            <a:r>
              <a:rPr lang="en-US" dirty="0"/>
              <a:t>Your header goes here</a:t>
            </a:r>
            <a:endParaRPr lang="en-GB" dirty="0"/>
          </a:p>
        </p:txBody>
      </p:sp>
      <p:sp>
        <p:nvSpPr>
          <p:cNvPr id="3" name="Content Placeholder 2">
            <a:extLst>
              <a:ext uri="{FF2B5EF4-FFF2-40B4-BE49-F238E27FC236}">
                <a16:creationId xmlns:a16="http://schemas.microsoft.com/office/drawing/2014/main" xmlns="" id="{C531BBC7-34A6-431D-9E54-2CDF9EC8389B}"/>
              </a:ext>
            </a:extLst>
          </p:cNvPr>
          <p:cNvSpPr>
            <a:spLocks noGrp="1"/>
          </p:cNvSpPr>
          <p:nvPr>
            <p:ph sz="half" idx="1"/>
          </p:nvPr>
        </p:nvSpPr>
        <p:spPr>
          <a:xfrm>
            <a:off x="576000" y="2268022"/>
            <a:ext cx="5418000" cy="17245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a:extLst>
              <a:ext uri="{FF2B5EF4-FFF2-40B4-BE49-F238E27FC236}">
                <a16:creationId xmlns:a16="http://schemas.microsoft.com/office/drawing/2014/main" xmlns="" id="{574D2199-5F6B-4202-842C-BCD920DD6B7E}"/>
              </a:ext>
            </a:extLst>
          </p:cNvPr>
          <p:cNvSpPr>
            <a:spLocks noGrp="1"/>
          </p:cNvSpPr>
          <p:nvPr>
            <p:ph type="ftr" sz="quarter" idx="11"/>
          </p:nvPr>
        </p:nvSpPr>
        <p:spPr/>
        <p:txBody>
          <a:bodyPr/>
          <a:lstStyle>
            <a:lvl1pPr>
              <a:defRPr>
                <a:solidFill>
                  <a:schemeClr val="bg1"/>
                </a:solidFill>
              </a:defRPr>
            </a:lvl1pPr>
          </a:lstStyle>
          <a:p>
            <a:r>
              <a:rPr lang="en-GB" dirty="0"/>
              <a:t>Goldsmiths, University of London | Editable title here</a:t>
            </a:r>
          </a:p>
        </p:txBody>
      </p:sp>
    </p:spTree>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 Editable Background Dark 2">
    <p:bg>
      <p:bgPr>
        <a:blipFill dpi="0" rotWithShape="1">
          <a:blip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051E23-4B6C-4E51-A824-56879B63F829}"/>
              </a:ext>
            </a:extLst>
          </p:cNvPr>
          <p:cNvSpPr>
            <a:spLocks noGrp="1"/>
          </p:cNvSpPr>
          <p:nvPr>
            <p:ph type="title" hasCustomPrompt="1"/>
          </p:nvPr>
        </p:nvSpPr>
        <p:spPr>
          <a:xfrm>
            <a:off x="576000" y="1440000"/>
            <a:ext cx="5418000" cy="470898"/>
          </a:xfrm>
        </p:spPr>
        <p:txBody>
          <a:bodyPr/>
          <a:lstStyle>
            <a:lvl1pPr>
              <a:defRPr>
                <a:solidFill>
                  <a:schemeClr val="accent2"/>
                </a:solidFill>
              </a:defRPr>
            </a:lvl1pPr>
          </a:lstStyle>
          <a:p>
            <a:r>
              <a:rPr lang="en-US" dirty="0"/>
              <a:t>Your header goes here</a:t>
            </a:r>
            <a:endParaRPr lang="en-GB" dirty="0"/>
          </a:p>
        </p:txBody>
      </p:sp>
      <p:sp>
        <p:nvSpPr>
          <p:cNvPr id="3" name="Content Placeholder 2">
            <a:extLst>
              <a:ext uri="{FF2B5EF4-FFF2-40B4-BE49-F238E27FC236}">
                <a16:creationId xmlns:a16="http://schemas.microsoft.com/office/drawing/2014/main" xmlns="" id="{C531BBC7-34A6-431D-9E54-2CDF9EC8389B}"/>
              </a:ext>
            </a:extLst>
          </p:cNvPr>
          <p:cNvSpPr>
            <a:spLocks noGrp="1"/>
          </p:cNvSpPr>
          <p:nvPr>
            <p:ph sz="half" idx="1"/>
          </p:nvPr>
        </p:nvSpPr>
        <p:spPr>
          <a:xfrm>
            <a:off x="576000" y="2268022"/>
            <a:ext cx="5418000" cy="17245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a:extLst>
              <a:ext uri="{FF2B5EF4-FFF2-40B4-BE49-F238E27FC236}">
                <a16:creationId xmlns:a16="http://schemas.microsoft.com/office/drawing/2014/main" xmlns="" id="{574D2199-5F6B-4202-842C-BCD920DD6B7E}"/>
              </a:ext>
            </a:extLst>
          </p:cNvPr>
          <p:cNvSpPr>
            <a:spLocks noGrp="1"/>
          </p:cNvSpPr>
          <p:nvPr>
            <p:ph type="ftr" sz="quarter" idx="11"/>
          </p:nvPr>
        </p:nvSpPr>
        <p:spPr/>
        <p:txBody>
          <a:bodyPr/>
          <a:lstStyle>
            <a:lvl1pPr>
              <a:defRPr>
                <a:solidFill>
                  <a:schemeClr val="bg1"/>
                </a:solidFill>
              </a:defRPr>
            </a:lvl1pPr>
          </a:lstStyle>
          <a:p>
            <a:r>
              <a:rPr lang="en-GB" dirty="0"/>
              <a:t>Goldsmiths, University of London | Editable title here</a:t>
            </a:r>
          </a:p>
        </p:txBody>
      </p:sp>
    </p:spTree>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elevant Statistics">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531BBC7-34A6-431D-9E54-2CDF9EC8389B}"/>
              </a:ext>
            </a:extLst>
          </p:cNvPr>
          <p:cNvSpPr>
            <a:spLocks noGrp="1"/>
          </p:cNvSpPr>
          <p:nvPr>
            <p:ph sz="half" idx="1" hasCustomPrompt="1"/>
          </p:nvPr>
        </p:nvSpPr>
        <p:spPr>
          <a:xfrm>
            <a:off x="6192000" y="1422022"/>
            <a:ext cx="2610000" cy="584775"/>
          </a:xfrm>
        </p:spPr>
        <p:txBody>
          <a:bodyPr>
            <a:spAutoFit/>
          </a:bodyPr>
          <a:lstStyle>
            <a:lvl1pPr marL="0" indent="0">
              <a:lnSpc>
                <a:spcPct val="100000"/>
              </a:lnSpc>
              <a:spcBef>
                <a:spcPts val="0"/>
              </a:spcBef>
              <a:spcAft>
                <a:spcPts val="4400"/>
              </a:spcAft>
              <a:buFont typeface="Arial" charset="0"/>
              <a:buNone/>
              <a:tabLst/>
              <a:defRPr sz="1900">
                <a:solidFill>
                  <a:schemeClr val="accent2"/>
                </a:solidFill>
              </a:defRPr>
            </a:lvl1pPr>
            <a:lvl2pPr marL="0" indent="0">
              <a:lnSpc>
                <a:spcPct val="100000"/>
              </a:lnSpc>
              <a:spcBef>
                <a:spcPts val="0"/>
              </a:spcBef>
              <a:spcAft>
                <a:spcPts val="4400"/>
              </a:spcAft>
              <a:buFont typeface="Arial" charset="0"/>
              <a:buNone/>
              <a:tabLst/>
              <a:defRPr sz="1900">
                <a:solidFill>
                  <a:schemeClr val="accent1"/>
                </a:solidFill>
              </a:defRPr>
            </a:lvl2pPr>
            <a:lvl3pPr marL="0" indent="0">
              <a:lnSpc>
                <a:spcPct val="100000"/>
              </a:lnSpc>
              <a:spcBef>
                <a:spcPts val="0"/>
              </a:spcBef>
              <a:spcAft>
                <a:spcPts val="4400"/>
              </a:spcAft>
              <a:buFont typeface="Arial" charset="0"/>
              <a:buNone/>
              <a:tabLst/>
              <a:defRPr sz="1900">
                <a:solidFill>
                  <a:schemeClr val="accent2"/>
                </a:solidFill>
              </a:defRPr>
            </a:lvl3pPr>
            <a:lvl4pPr marL="0" indent="0">
              <a:lnSpc>
                <a:spcPct val="100000"/>
              </a:lnSpc>
              <a:spcBef>
                <a:spcPts val="0"/>
              </a:spcBef>
              <a:buFont typeface="Arial" charset="0"/>
              <a:buNone/>
              <a:tabLst/>
              <a:defRPr sz="1900">
                <a:solidFill>
                  <a:schemeClr val="accent2"/>
                </a:solidFill>
              </a:defRPr>
            </a:lvl4pPr>
            <a:lvl5pPr marL="0" indent="0">
              <a:lnSpc>
                <a:spcPct val="100000"/>
              </a:lnSpc>
              <a:spcBef>
                <a:spcPts val="0"/>
              </a:spcBef>
              <a:buFont typeface="Arial" charset="0"/>
              <a:buNone/>
              <a:tabLst/>
              <a:defRPr sz="1900">
                <a:solidFill>
                  <a:schemeClr val="accent2"/>
                </a:solidFill>
              </a:defRPr>
            </a:lvl5pPr>
            <a:lvl6pPr marL="0" indent="0">
              <a:lnSpc>
                <a:spcPct val="100000"/>
              </a:lnSpc>
              <a:spcBef>
                <a:spcPts val="0"/>
              </a:spcBef>
              <a:buNone/>
              <a:tabLst/>
              <a:defRPr sz="1900">
                <a:solidFill>
                  <a:schemeClr val="accent2"/>
                </a:solidFill>
              </a:defRPr>
            </a:lvl6pPr>
            <a:lvl7pPr marL="0" indent="0">
              <a:lnSpc>
                <a:spcPct val="100000"/>
              </a:lnSpc>
              <a:spcBef>
                <a:spcPts val="0"/>
              </a:spcBef>
              <a:buNone/>
              <a:tabLst/>
              <a:defRPr sz="1900">
                <a:solidFill>
                  <a:schemeClr val="accent2"/>
                </a:solidFill>
              </a:defRPr>
            </a:lvl7pPr>
            <a:lvl8pPr marL="0" indent="0">
              <a:lnSpc>
                <a:spcPct val="100000"/>
              </a:lnSpc>
              <a:spcBef>
                <a:spcPts val="0"/>
              </a:spcBef>
              <a:buNone/>
              <a:tabLst/>
              <a:defRPr sz="1900">
                <a:solidFill>
                  <a:schemeClr val="accent2"/>
                </a:solidFill>
              </a:defRPr>
            </a:lvl8pPr>
            <a:lvl9pPr marL="0" indent="0">
              <a:lnSpc>
                <a:spcPct val="100000"/>
              </a:lnSpc>
              <a:spcBef>
                <a:spcPts val="0"/>
              </a:spcBef>
              <a:buNone/>
              <a:tabLst/>
              <a:defRPr sz="1900">
                <a:solidFill>
                  <a:schemeClr val="accent2"/>
                </a:solidFill>
              </a:defRPr>
            </a:lvl9pPr>
          </a:lstStyle>
          <a:p>
            <a:pPr lvl="0"/>
            <a:r>
              <a:rPr lang="en-US" dirty="0"/>
              <a:t>Add relevant statistics here</a:t>
            </a:r>
          </a:p>
        </p:txBody>
      </p:sp>
      <p:sp>
        <p:nvSpPr>
          <p:cNvPr id="6" name="Footer Placeholder 5">
            <a:extLst>
              <a:ext uri="{FF2B5EF4-FFF2-40B4-BE49-F238E27FC236}">
                <a16:creationId xmlns:a16="http://schemas.microsoft.com/office/drawing/2014/main" xmlns="" id="{574D2199-5F6B-4202-842C-BCD920DD6B7E}"/>
              </a:ext>
            </a:extLst>
          </p:cNvPr>
          <p:cNvSpPr>
            <a:spLocks noGrp="1"/>
          </p:cNvSpPr>
          <p:nvPr>
            <p:ph type="ftr" sz="quarter" idx="11"/>
          </p:nvPr>
        </p:nvSpPr>
        <p:spPr/>
        <p:txBody>
          <a:bodyPr/>
          <a:lstStyle>
            <a:lvl1pPr>
              <a:defRPr>
                <a:solidFill>
                  <a:schemeClr val="bg1"/>
                </a:solidFill>
              </a:defRPr>
            </a:lvl1pPr>
          </a:lstStyle>
          <a:p>
            <a:r>
              <a:rPr lang="en-GB" dirty="0"/>
              <a:t>Goldsmiths, University of London | Editable title here</a:t>
            </a:r>
          </a:p>
        </p:txBody>
      </p:sp>
      <p:pic>
        <p:nvPicPr>
          <p:cNvPr id="7" name="Picture 6"/>
          <p:cNvPicPr>
            <a:picLocks noChangeAspect="1"/>
          </p:cNvPicPr>
          <p:nvPr userDrawn="1"/>
        </p:nvPicPr>
        <p:blipFill>
          <a:blip cstate="screen">
            <a:extLst>
              <a:ext uri="{28A0092B-C50C-407E-A947-70E740481C1C}">
                <a14:useLocalDpi xmlns:a14="http://schemas.microsoft.com/office/drawing/2010/main"/>
              </a:ext>
            </a:extLst>
          </a:blip>
          <a:stretch>
            <a:fillRect/>
          </a:stretch>
        </p:blipFill>
        <p:spPr>
          <a:xfrm>
            <a:off x="576001" y="1422021"/>
            <a:ext cx="4476059" cy="3942329"/>
          </a:xfrm>
          <a:prstGeom prst="rect">
            <a:avLst/>
          </a:prstGeom>
        </p:spPr>
      </p:pic>
      <p:sp>
        <p:nvSpPr>
          <p:cNvPr id="5" name="Content Placeholder 2">
            <a:extLst>
              <a:ext uri="{FF2B5EF4-FFF2-40B4-BE49-F238E27FC236}">
                <a16:creationId xmlns:a16="http://schemas.microsoft.com/office/drawing/2014/main" xmlns="" id="{C531BBC7-34A6-431D-9E54-2CDF9EC8389B}"/>
              </a:ext>
            </a:extLst>
          </p:cNvPr>
          <p:cNvSpPr>
            <a:spLocks noGrp="1"/>
          </p:cNvSpPr>
          <p:nvPr>
            <p:ph sz="half" idx="12" hasCustomPrompt="1"/>
          </p:nvPr>
        </p:nvSpPr>
        <p:spPr>
          <a:xfrm>
            <a:off x="6192000" y="2427862"/>
            <a:ext cx="2610000" cy="584775"/>
          </a:xfrm>
        </p:spPr>
        <p:txBody>
          <a:bodyPr>
            <a:spAutoFit/>
          </a:bodyPr>
          <a:lstStyle>
            <a:lvl1pPr marL="0" indent="0">
              <a:lnSpc>
                <a:spcPct val="100000"/>
              </a:lnSpc>
              <a:spcBef>
                <a:spcPts val="0"/>
              </a:spcBef>
              <a:spcAft>
                <a:spcPts val="4400"/>
              </a:spcAft>
              <a:buFont typeface="Arial" charset="0"/>
              <a:buNone/>
              <a:tabLst/>
              <a:defRPr sz="1900">
                <a:solidFill>
                  <a:schemeClr val="accent1"/>
                </a:solidFill>
              </a:defRPr>
            </a:lvl1pPr>
            <a:lvl2pPr marL="0" indent="0">
              <a:lnSpc>
                <a:spcPct val="100000"/>
              </a:lnSpc>
              <a:spcBef>
                <a:spcPts val="0"/>
              </a:spcBef>
              <a:spcAft>
                <a:spcPts val="4400"/>
              </a:spcAft>
              <a:buFont typeface="Arial" charset="0"/>
              <a:buNone/>
              <a:tabLst/>
              <a:defRPr sz="1900">
                <a:solidFill>
                  <a:schemeClr val="accent1"/>
                </a:solidFill>
              </a:defRPr>
            </a:lvl2pPr>
            <a:lvl3pPr marL="0" indent="0">
              <a:lnSpc>
                <a:spcPct val="100000"/>
              </a:lnSpc>
              <a:spcBef>
                <a:spcPts val="0"/>
              </a:spcBef>
              <a:spcAft>
                <a:spcPts val="4400"/>
              </a:spcAft>
              <a:buFont typeface="Arial" charset="0"/>
              <a:buNone/>
              <a:tabLst/>
              <a:defRPr sz="1900">
                <a:solidFill>
                  <a:schemeClr val="accent2"/>
                </a:solidFill>
              </a:defRPr>
            </a:lvl3pPr>
            <a:lvl4pPr marL="0" indent="0">
              <a:lnSpc>
                <a:spcPct val="100000"/>
              </a:lnSpc>
              <a:spcBef>
                <a:spcPts val="0"/>
              </a:spcBef>
              <a:buFont typeface="Arial" charset="0"/>
              <a:buNone/>
              <a:tabLst/>
              <a:defRPr sz="1900">
                <a:solidFill>
                  <a:schemeClr val="accent2"/>
                </a:solidFill>
              </a:defRPr>
            </a:lvl4pPr>
            <a:lvl5pPr marL="0" indent="0">
              <a:lnSpc>
                <a:spcPct val="100000"/>
              </a:lnSpc>
              <a:spcBef>
                <a:spcPts val="0"/>
              </a:spcBef>
              <a:buFont typeface="Arial" charset="0"/>
              <a:buNone/>
              <a:tabLst/>
              <a:defRPr sz="1900">
                <a:solidFill>
                  <a:schemeClr val="accent2"/>
                </a:solidFill>
              </a:defRPr>
            </a:lvl5pPr>
            <a:lvl6pPr marL="0" indent="0">
              <a:lnSpc>
                <a:spcPct val="100000"/>
              </a:lnSpc>
              <a:spcBef>
                <a:spcPts val="0"/>
              </a:spcBef>
              <a:buNone/>
              <a:tabLst/>
              <a:defRPr sz="1900">
                <a:solidFill>
                  <a:schemeClr val="accent2"/>
                </a:solidFill>
              </a:defRPr>
            </a:lvl6pPr>
            <a:lvl7pPr marL="0" indent="0">
              <a:lnSpc>
                <a:spcPct val="100000"/>
              </a:lnSpc>
              <a:spcBef>
                <a:spcPts val="0"/>
              </a:spcBef>
              <a:buNone/>
              <a:tabLst/>
              <a:defRPr sz="1900">
                <a:solidFill>
                  <a:schemeClr val="accent2"/>
                </a:solidFill>
              </a:defRPr>
            </a:lvl7pPr>
            <a:lvl8pPr marL="0" indent="0">
              <a:lnSpc>
                <a:spcPct val="100000"/>
              </a:lnSpc>
              <a:spcBef>
                <a:spcPts val="0"/>
              </a:spcBef>
              <a:buNone/>
              <a:tabLst/>
              <a:defRPr sz="1900">
                <a:solidFill>
                  <a:schemeClr val="accent2"/>
                </a:solidFill>
              </a:defRPr>
            </a:lvl8pPr>
            <a:lvl9pPr marL="0" indent="0">
              <a:lnSpc>
                <a:spcPct val="100000"/>
              </a:lnSpc>
              <a:spcBef>
                <a:spcPts val="0"/>
              </a:spcBef>
              <a:buNone/>
              <a:tabLst/>
              <a:defRPr sz="1900">
                <a:solidFill>
                  <a:schemeClr val="accent2"/>
                </a:solidFill>
              </a:defRPr>
            </a:lvl9pPr>
          </a:lstStyle>
          <a:p>
            <a:pPr lvl="0"/>
            <a:r>
              <a:rPr lang="en-US" dirty="0"/>
              <a:t>Add relevant statistics here</a:t>
            </a:r>
          </a:p>
        </p:txBody>
      </p:sp>
      <p:sp>
        <p:nvSpPr>
          <p:cNvPr id="8" name="Content Placeholder 2">
            <a:extLst>
              <a:ext uri="{FF2B5EF4-FFF2-40B4-BE49-F238E27FC236}">
                <a16:creationId xmlns:a16="http://schemas.microsoft.com/office/drawing/2014/main" xmlns="" id="{C531BBC7-34A6-431D-9E54-2CDF9EC8389B}"/>
              </a:ext>
            </a:extLst>
          </p:cNvPr>
          <p:cNvSpPr>
            <a:spLocks noGrp="1"/>
          </p:cNvSpPr>
          <p:nvPr>
            <p:ph sz="half" idx="13" hasCustomPrompt="1"/>
          </p:nvPr>
        </p:nvSpPr>
        <p:spPr>
          <a:xfrm>
            <a:off x="6192000" y="3433687"/>
            <a:ext cx="2610000" cy="584775"/>
          </a:xfrm>
        </p:spPr>
        <p:txBody>
          <a:bodyPr>
            <a:spAutoFit/>
          </a:bodyPr>
          <a:lstStyle>
            <a:lvl1pPr marL="0" indent="0">
              <a:lnSpc>
                <a:spcPct val="100000"/>
              </a:lnSpc>
              <a:spcBef>
                <a:spcPts val="0"/>
              </a:spcBef>
              <a:spcAft>
                <a:spcPts val="4400"/>
              </a:spcAft>
              <a:buFont typeface="Arial" charset="0"/>
              <a:buNone/>
              <a:tabLst/>
              <a:defRPr sz="1900">
                <a:solidFill>
                  <a:schemeClr val="accent2"/>
                </a:solidFill>
              </a:defRPr>
            </a:lvl1pPr>
            <a:lvl2pPr marL="0" indent="0">
              <a:lnSpc>
                <a:spcPct val="100000"/>
              </a:lnSpc>
              <a:spcBef>
                <a:spcPts val="0"/>
              </a:spcBef>
              <a:spcAft>
                <a:spcPts val="4400"/>
              </a:spcAft>
              <a:buFont typeface="Arial" charset="0"/>
              <a:buNone/>
              <a:tabLst/>
              <a:defRPr sz="1900">
                <a:solidFill>
                  <a:schemeClr val="accent1"/>
                </a:solidFill>
              </a:defRPr>
            </a:lvl2pPr>
            <a:lvl3pPr marL="0" indent="0">
              <a:lnSpc>
                <a:spcPct val="100000"/>
              </a:lnSpc>
              <a:spcBef>
                <a:spcPts val="0"/>
              </a:spcBef>
              <a:spcAft>
                <a:spcPts val="4400"/>
              </a:spcAft>
              <a:buFont typeface="Arial" charset="0"/>
              <a:buNone/>
              <a:tabLst/>
              <a:defRPr sz="1900">
                <a:solidFill>
                  <a:schemeClr val="accent2"/>
                </a:solidFill>
              </a:defRPr>
            </a:lvl3pPr>
            <a:lvl4pPr marL="0" indent="0">
              <a:lnSpc>
                <a:spcPct val="100000"/>
              </a:lnSpc>
              <a:spcBef>
                <a:spcPts val="0"/>
              </a:spcBef>
              <a:buFont typeface="Arial" charset="0"/>
              <a:buNone/>
              <a:tabLst/>
              <a:defRPr sz="1900">
                <a:solidFill>
                  <a:schemeClr val="accent2"/>
                </a:solidFill>
              </a:defRPr>
            </a:lvl4pPr>
            <a:lvl5pPr marL="0" indent="0">
              <a:lnSpc>
                <a:spcPct val="100000"/>
              </a:lnSpc>
              <a:spcBef>
                <a:spcPts val="0"/>
              </a:spcBef>
              <a:buFont typeface="Arial" charset="0"/>
              <a:buNone/>
              <a:tabLst/>
              <a:defRPr sz="1900">
                <a:solidFill>
                  <a:schemeClr val="accent2"/>
                </a:solidFill>
              </a:defRPr>
            </a:lvl5pPr>
            <a:lvl6pPr marL="0" indent="0">
              <a:lnSpc>
                <a:spcPct val="100000"/>
              </a:lnSpc>
              <a:spcBef>
                <a:spcPts val="0"/>
              </a:spcBef>
              <a:buNone/>
              <a:tabLst/>
              <a:defRPr sz="1900">
                <a:solidFill>
                  <a:schemeClr val="accent2"/>
                </a:solidFill>
              </a:defRPr>
            </a:lvl6pPr>
            <a:lvl7pPr marL="0" indent="0">
              <a:lnSpc>
                <a:spcPct val="100000"/>
              </a:lnSpc>
              <a:spcBef>
                <a:spcPts val="0"/>
              </a:spcBef>
              <a:buNone/>
              <a:tabLst/>
              <a:defRPr sz="1900">
                <a:solidFill>
                  <a:schemeClr val="accent2"/>
                </a:solidFill>
              </a:defRPr>
            </a:lvl7pPr>
            <a:lvl8pPr marL="0" indent="0">
              <a:lnSpc>
                <a:spcPct val="100000"/>
              </a:lnSpc>
              <a:spcBef>
                <a:spcPts val="0"/>
              </a:spcBef>
              <a:buNone/>
              <a:tabLst/>
              <a:defRPr sz="1900">
                <a:solidFill>
                  <a:schemeClr val="accent2"/>
                </a:solidFill>
              </a:defRPr>
            </a:lvl8pPr>
            <a:lvl9pPr marL="0" indent="0">
              <a:lnSpc>
                <a:spcPct val="100000"/>
              </a:lnSpc>
              <a:spcBef>
                <a:spcPts val="0"/>
              </a:spcBef>
              <a:buNone/>
              <a:tabLst/>
              <a:defRPr sz="1900">
                <a:solidFill>
                  <a:schemeClr val="accent2"/>
                </a:solidFill>
              </a:defRPr>
            </a:lvl9pPr>
          </a:lstStyle>
          <a:p>
            <a:pPr lvl="0"/>
            <a:r>
              <a:rPr lang="en-US"/>
              <a:t>Add relevant </a:t>
            </a:r>
            <a:r>
              <a:rPr lang="en-US" dirty="0"/>
              <a:t>statistics here</a:t>
            </a:r>
          </a:p>
        </p:txBody>
      </p:sp>
    </p:spTree>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Colour Images 1">
    <p:bg>
      <p:bgPr>
        <a:blipFill dpi="0" rotWithShape="1">
          <a:blip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49073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Colour Images 2">
    <p:bg>
      <p:bgPr>
        <a:blipFill dpi="0" rotWithShape="1">
          <a:blip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Colour Images 3">
    <p:bg>
      <p:bgPr>
        <a:blipFill dpi="0" rotWithShape="1">
          <a:blip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Colour Images 4">
    <p:bg>
      <p:bgPr>
        <a:blipFill dpi="0" rotWithShape="1">
          <a:blip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Yellow">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796871-C72F-43DD-9C1D-D28D085DDC9B}"/>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xmlns="" id="{A9E33C16-E188-4B79-8D57-24746A10474A}"/>
              </a:ext>
            </a:extLst>
          </p:cNvPr>
          <p:cNvSpPr>
            <a:spLocks noGrp="1"/>
          </p:cNvSpPr>
          <p:nvPr>
            <p:ph idx="1"/>
          </p:nvPr>
        </p:nvSpPr>
        <p:spPr>
          <a:xfrm>
            <a:off x="576000" y="2268022"/>
            <a:ext cx="8244000" cy="1724575"/>
          </a:xfrm>
        </p:spPr>
        <p:txBody>
          <a:bodyPr/>
          <a:lstStyle>
            <a:lvl2pPr marL="460800">
              <a:defRPr/>
            </a:lvl2pPr>
            <a:lvl3pPr marL="460800">
              <a:defRPr/>
            </a:lvl3pPr>
            <a:lvl4pPr marL="460800">
              <a:defRPr/>
            </a:lvl4pPr>
            <a:lvl5pPr marL="46080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xmlns="" id="{2FBE3F97-EC76-4480-94DF-A1D3E4495BB9}"/>
              </a:ext>
            </a:extLst>
          </p:cNvPr>
          <p:cNvSpPr>
            <a:spLocks noGrp="1"/>
          </p:cNvSpPr>
          <p:nvPr>
            <p:ph type="ftr" sz="quarter" idx="11"/>
          </p:nvPr>
        </p:nvSpPr>
        <p:spPr/>
        <p:txBody>
          <a:bodyPr/>
          <a:lstStyle>
            <a:lvl1pPr>
              <a:defRPr>
                <a:solidFill>
                  <a:schemeClr val="tx1"/>
                </a:solidFill>
              </a:defRPr>
            </a:lvl1pPr>
          </a:lstStyle>
          <a:p>
            <a:r>
              <a:rPr lang="en-GB" dirty="0"/>
              <a:t>Goldsmiths, University of London | Editable title here</a:t>
            </a:r>
          </a:p>
        </p:txBody>
      </p:sp>
      <p:sp>
        <p:nvSpPr>
          <p:cNvPr id="6" name="Slide Number Placeholder 5">
            <a:extLst>
              <a:ext uri="{FF2B5EF4-FFF2-40B4-BE49-F238E27FC236}">
                <a16:creationId xmlns:a16="http://schemas.microsoft.com/office/drawing/2014/main" xmlns="" id="{B93AD8C7-01A5-496B-9AAE-86AAE1EF93CD}"/>
              </a:ext>
            </a:extLst>
          </p:cNvPr>
          <p:cNvSpPr>
            <a:spLocks noGrp="1"/>
          </p:cNvSpPr>
          <p:nvPr>
            <p:ph type="sldNum" sz="quarter" idx="12"/>
          </p:nvPr>
        </p:nvSpPr>
        <p:spPr/>
        <p:txBody>
          <a:bodyPr/>
          <a:lstStyle/>
          <a:p>
            <a:fld id="{C45898BD-8DB3-4345-AE56-88AEC7779688}" type="slidenum">
              <a:rPr lang="en-GB" smtClean="0"/>
              <a:t>‹#›</a:t>
            </a:fld>
            <a:endParaRPr lang="en-GB"/>
          </a:p>
        </p:txBody>
      </p:sp>
    </p:spTree>
    <p:extLst>
      <p:ext uri="{BB962C8B-B14F-4D97-AF65-F5344CB8AC3E}">
        <p14:creationId xmlns:p14="http://schemas.microsoft.com/office/powerpoint/2010/main" val="35759983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Colour Images 5">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W Images 1">
    <p:bg>
      <p:bgPr>
        <a:blipFill dpi="0" rotWithShape="1">
          <a:blip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W Images 2">
    <p:bg>
      <p:bgPr>
        <a:blipFill dpi="0" rotWithShape="1">
          <a:blip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W Images 3">
    <p:bg>
      <p:bgPr>
        <a:blipFill dpi="0" rotWithShape="1">
          <a:blip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Map">
    <p:bg>
      <p:bgPr>
        <a:blipFill dpi="0" rotWithShape="1">
          <a:blip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6" name="Media Placeholder 5"/>
          <p:cNvSpPr>
            <a:spLocks noGrp="1"/>
          </p:cNvSpPr>
          <p:nvPr>
            <p:ph type="media" sz="quarter" idx="10"/>
          </p:nvPr>
        </p:nvSpPr>
        <p:spPr>
          <a:xfrm>
            <a:off x="0" y="0"/>
            <a:ext cx="12192000" cy="6858000"/>
          </a:xfrm>
        </p:spPr>
        <p:txBody>
          <a:bodyPr anchor="ctr">
            <a:noAutofit/>
          </a:bodyPr>
          <a:lstStyle>
            <a:lvl1pPr marL="0" indent="0" algn="ctr">
              <a:buNone/>
              <a:defRPr/>
            </a:lvl1pPr>
          </a:lstStyle>
          <a:p>
            <a:endParaRPr lang="en-US"/>
          </a:p>
        </p:txBody>
      </p:sp>
    </p:spTree>
    <p:extLst>
      <p:ext uri="{BB962C8B-B14F-4D97-AF65-F5344CB8AC3E}">
        <p14:creationId xmlns:p14="http://schemas.microsoft.com/office/powerpoint/2010/main" val="17287070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 Leaders">
    <p:bg>
      <p:bgPr>
        <a:solidFill>
          <a:schemeClr val="accent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12194771" cy="6858000"/>
          </a:xfrm>
          <a:prstGeom prst="rect">
            <a:avLst/>
          </a:prstGeom>
        </p:spPr>
      </p:pic>
    </p:spTree>
    <p:extLst>
      <p:ext uri="{BB962C8B-B14F-4D97-AF65-F5344CB8AC3E}">
        <p14:creationId xmlns:p14="http://schemas.microsoft.com/office/powerpoint/2010/main" val="1461759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Paths">
    <p:bg>
      <p:bgPr>
        <a:solidFill>
          <a:schemeClr val="accent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12194771" cy="6858000"/>
          </a:xfrm>
          <a:prstGeom prst="rect">
            <a:avLst/>
          </a:prstGeom>
        </p:spPr>
      </p:pic>
    </p:spTree>
    <p:extLst>
      <p:ext uri="{BB962C8B-B14F-4D97-AF65-F5344CB8AC3E}">
        <p14:creationId xmlns:p14="http://schemas.microsoft.com/office/powerpoint/2010/main" val="19740726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Yellow">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796871-C72F-43DD-9C1D-D28D085DDC9B}"/>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xmlns="" id="{A9E33C16-E188-4B79-8D57-24746A10474A}"/>
              </a:ext>
            </a:extLst>
          </p:cNvPr>
          <p:cNvSpPr>
            <a:spLocks noGrp="1"/>
          </p:cNvSpPr>
          <p:nvPr>
            <p:ph idx="1"/>
          </p:nvPr>
        </p:nvSpPr>
        <p:spPr>
          <a:xfrm>
            <a:off x="576000" y="2268022"/>
            <a:ext cx="8244000" cy="1724575"/>
          </a:xfrm>
        </p:spPr>
        <p:txBody>
          <a:bodyPr/>
          <a:lstStyle>
            <a:lvl2pPr marL="460800">
              <a:defRPr/>
            </a:lvl2pPr>
            <a:lvl3pPr marL="460800">
              <a:defRPr/>
            </a:lvl3pPr>
            <a:lvl4pPr marL="460800">
              <a:defRPr/>
            </a:lvl4pPr>
            <a:lvl5pPr marL="46080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xmlns="" id="{2FBE3F97-EC76-4480-94DF-A1D3E4495BB9}"/>
              </a:ext>
            </a:extLst>
          </p:cNvPr>
          <p:cNvSpPr>
            <a:spLocks noGrp="1"/>
          </p:cNvSpPr>
          <p:nvPr>
            <p:ph type="ftr" sz="quarter" idx="11"/>
          </p:nvPr>
        </p:nvSpPr>
        <p:spPr/>
        <p:txBody>
          <a:bodyPr/>
          <a:lstStyle>
            <a:lvl1pPr>
              <a:defRPr>
                <a:solidFill>
                  <a:schemeClr val="tx1"/>
                </a:solidFill>
              </a:defRPr>
            </a:lvl1pPr>
          </a:lstStyle>
          <a:p>
            <a:r>
              <a:rPr lang="en-GB" dirty="0">
                <a:solidFill>
                  <a:srgbClr val="37424A"/>
                </a:solidFill>
              </a:rPr>
              <a:t>Goldsmiths, University of London | Editable title here</a:t>
            </a:r>
          </a:p>
        </p:txBody>
      </p:sp>
      <p:sp>
        <p:nvSpPr>
          <p:cNvPr id="6" name="Slide Number Placeholder 5">
            <a:extLst>
              <a:ext uri="{FF2B5EF4-FFF2-40B4-BE49-F238E27FC236}">
                <a16:creationId xmlns:a16="http://schemas.microsoft.com/office/drawing/2014/main" xmlns="" id="{B93AD8C7-01A5-496B-9AAE-86AAE1EF93CD}"/>
              </a:ext>
            </a:extLst>
          </p:cNvPr>
          <p:cNvSpPr>
            <a:spLocks noGrp="1"/>
          </p:cNvSpPr>
          <p:nvPr>
            <p:ph type="sldNum" sz="quarter" idx="12"/>
          </p:nvPr>
        </p:nvSpPr>
        <p:spPr/>
        <p:txBody>
          <a:bodyPr/>
          <a:lstStyle/>
          <a:p>
            <a:fld id="{C45898BD-8DB3-4345-AE56-88AEC7779688}" type="slidenum">
              <a:rPr lang="en-GB" smtClean="0">
                <a:solidFill>
                  <a:srgbClr val="37424A"/>
                </a:solidFill>
              </a:rPr>
              <a:pPr/>
              <a:t>‹#›</a:t>
            </a:fld>
            <a:endParaRPr lang="en-GB">
              <a:solidFill>
                <a:srgbClr val="37424A"/>
              </a:solidFill>
            </a:endParaRPr>
          </a:p>
        </p:txBody>
      </p:sp>
    </p:spTree>
    <p:extLst>
      <p:ext uri="{BB962C8B-B14F-4D97-AF65-F5344CB8AC3E}">
        <p14:creationId xmlns:p14="http://schemas.microsoft.com/office/powerpoint/2010/main" val="4223050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ink">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796871-C72F-43DD-9C1D-D28D085DDC9B}"/>
              </a:ext>
            </a:extLst>
          </p:cNvPr>
          <p:cNvSpPr>
            <a:spLocks noGrp="1"/>
          </p:cNvSpPr>
          <p:nvPr>
            <p:ph type="title"/>
          </p:nvPr>
        </p:nvSpPr>
        <p:spPr/>
        <p:txBody>
          <a:bodyPr/>
          <a:lstStyle>
            <a:lvl1pPr>
              <a:defRPr>
                <a:solidFill>
                  <a:schemeClr val="accent2"/>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xmlns="" id="{A9E33C16-E188-4B79-8D57-24746A10474A}"/>
              </a:ext>
            </a:extLst>
          </p:cNvPr>
          <p:cNvSpPr>
            <a:spLocks noGrp="1"/>
          </p:cNvSpPr>
          <p:nvPr>
            <p:ph idx="1"/>
          </p:nvPr>
        </p:nvSpPr>
        <p:spPr>
          <a:xfrm>
            <a:off x="576000" y="2268022"/>
            <a:ext cx="8244000" cy="1724575"/>
          </a:xfrm>
        </p:spPr>
        <p:txBody>
          <a:bodyPr/>
          <a:lstStyle>
            <a:lvl1pPr>
              <a:defRPr>
                <a:solidFill>
                  <a:schemeClr val="bg1"/>
                </a:solidFill>
              </a:defRPr>
            </a:lvl1pPr>
            <a:lvl2pPr marL="460800">
              <a:defRPr>
                <a:solidFill>
                  <a:schemeClr val="bg1"/>
                </a:solidFill>
              </a:defRPr>
            </a:lvl2pPr>
            <a:lvl3pPr marL="460800">
              <a:defRPr>
                <a:solidFill>
                  <a:schemeClr val="bg1"/>
                </a:solidFill>
              </a:defRPr>
            </a:lvl3pPr>
            <a:lvl4pPr marL="460800">
              <a:defRPr>
                <a:solidFill>
                  <a:schemeClr val="bg1"/>
                </a:solidFill>
              </a:defRPr>
            </a:lvl4pPr>
            <a:lvl5pPr marL="460800">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xmlns="" id="{2FBE3F97-EC76-4480-94DF-A1D3E4495BB9}"/>
              </a:ext>
            </a:extLst>
          </p:cNvPr>
          <p:cNvSpPr>
            <a:spLocks noGrp="1"/>
          </p:cNvSpPr>
          <p:nvPr>
            <p:ph type="ftr" sz="quarter" idx="11"/>
          </p:nvPr>
        </p:nvSpPr>
        <p:spPr/>
        <p:txBody>
          <a:bodyPr/>
          <a:lstStyle>
            <a:lvl1pPr>
              <a:defRPr>
                <a:solidFill>
                  <a:schemeClr val="bg1"/>
                </a:solidFill>
              </a:defRPr>
            </a:lvl1pPr>
          </a:lstStyle>
          <a:p>
            <a:r>
              <a:rPr lang="en-GB" dirty="0">
                <a:solidFill>
                  <a:prstClr val="white"/>
                </a:solidFill>
              </a:rPr>
              <a:t>Goldsmiths, University of London | Editable title here</a:t>
            </a:r>
          </a:p>
        </p:txBody>
      </p:sp>
      <p:sp>
        <p:nvSpPr>
          <p:cNvPr id="6" name="Slide Number Placeholder 5">
            <a:extLst>
              <a:ext uri="{FF2B5EF4-FFF2-40B4-BE49-F238E27FC236}">
                <a16:creationId xmlns:a16="http://schemas.microsoft.com/office/drawing/2014/main" xmlns="" id="{B93AD8C7-01A5-496B-9AAE-86AAE1EF93CD}"/>
              </a:ext>
            </a:extLst>
          </p:cNvPr>
          <p:cNvSpPr>
            <a:spLocks noGrp="1"/>
          </p:cNvSpPr>
          <p:nvPr>
            <p:ph type="sldNum" sz="quarter" idx="12"/>
          </p:nvPr>
        </p:nvSpPr>
        <p:spPr/>
        <p:txBody>
          <a:bodyPr/>
          <a:lstStyle>
            <a:lvl1pPr>
              <a:defRPr>
                <a:solidFill>
                  <a:schemeClr val="bg1"/>
                </a:solidFill>
              </a:defRPr>
            </a:lvl1pPr>
          </a:lstStyle>
          <a:p>
            <a:fld id="{C45898BD-8DB3-4345-AE56-88AEC7779688}"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2221342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ink">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796871-C72F-43DD-9C1D-D28D085DDC9B}"/>
              </a:ext>
            </a:extLst>
          </p:cNvPr>
          <p:cNvSpPr>
            <a:spLocks noGrp="1"/>
          </p:cNvSpPr>
          <p:nvPr>
            <p:ph type="title"/>
          </p:nvPr>
        </p:nvSpPr>
        <p:spPr/>
        <p:txBody>
          <a:bodyPr/>
          <a:lstStyle>
            <a:lvl1pPr>
              <a:defRPr>
                <a:solidFill>
                  <a:schemeClr val="accent2"/>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xmlns="" id="{A9E33C16-E188-4B79-8D57-24746A10474A}"/>
              </a:ext>
            </a:extLst>
          </p:cNvPr>
          <p:cNvSpPr>
            <a:spLocks noGrp="1"/>
          </p:cNvSpPr>
          <p:nvPr>
            <p:ph idx="1"/>
          </p:nvPr>
        </p:nvSpPr>
        <p:spPr>
          <a:xfrm>
            <a:off x="576000" y="2268022"/>
            <a:ext cx="8244000" cy="1724575"/>
          </a:xfrm>
        </p:spPr>
        <p:txBody>
          <a:bodyPr/>
          <a:lstStyle>
            <a:lvl1pPr>
              <a:defRPr>
                <a:solidFill>
                  <a:schemeClr val="bg1"/>
                </a:solidFill>
              </a:defRPr>
            </a:lvl1pPr>
            <a:lvl2pPr marL="460800">
              <a:defRPr>
                <a:solidFill>
                  <a:schemeClr val="bg1"/>
                </a:solidFill>
              </a:defRPr>
            </a:lvl2pPr>
            <a:lvl3pPr marL="460800">
              <a:defRPr>
                <a:solidFill>
                  <a:schemeClr val="bg1"/>
                </a:solidFill>
              </a:defRPr>
            </a:lvl3pPr>
            <a:lvl4pPr marL="460800">
              <a:defRPr>
                <a:solidFill>
                  <a:schemeClr val="bg1"/>
                </a:solidFill>
              </a:defRPr>
            </a:lvl4pPr>
            <a:lvl5pPr marL="460800">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xmlns="" id="{2FBE3F97-EC76-4480-94DF-A1D3E4495BB9}"/>
              </a:ext>
            </a:extLst>
          </p:cNvPr>
          <p:cNvSpPr>
            <a:spLocks noGrp="1"/>
          </p:cNvSpPr>
          <p:nvPr>
            <p:ph type="ftr" sz="quarter" idx="11"/>
          </p:nvPr>
        </p:nvSpPr>
        <p:spPr/>
        <p:txBody>
          <a:bodyPr/>
          <a:lstStyle>
            <a:lvl1pPr>
              <a:defRPr>
                <a:solidFill>
                  <a:schemeClr val="bg1"/>
                </a:solidFill>
              </a:defRPr>
            </a:lvl1pPr>
          </a:lstStyle>
          <a:p>
            <a:r>
              <a:rPr lang="en-GB" dirty="0"/>
              <a:t>Goldsmiths, University of London | Editable title here</a:t>
            </a:r>
          </a:p>
        </p:txBody>
      </p:sp>
      <p:sp>
        <p:nvSpPr>
          <p:cNvPr id="6" name="Slide Number Placeholder 5">
            <a:extLst>
              <a:ext uri="{FF2B5EF4-FFF2-40B4-BE49-F238E27FC236}">
                <a16:creationId xmlns:a16="http://schemas.microsoft.com/office/drawing/2014/main" xmlns="" id="{B93AD8C7-01A5-496B-9AAE-86AAE1EF93CD}"/>
              </a:ext>
            </a:extLst>
          </p:cNvPr>
          <p:cNvSpPr>
            <a:spLocks noGrp="1"/>
          </p:cNvSpPr>
          <p:nvPr>
            <p:ph type="sldNum" sz="quarter" idx="12"/>
          </p:nvPr>
        </p:nvSpPr>
        <p:spPr/>
        <p:txBody>
          <a:bodyPr/>
          <a:lstStyle>
            <a:lvl1pPr>
              <a:defRPr>
                <a:solidFill>
                  <a:schemeClr val="bg1"/>
                </a:solidFill>
              </a:defRPr>
            </a:lvl1pPr>
          </a:lstStyle>
          <a:p>
            <a:fld id="{C45898BD-8DB3-4345-AE56-88AEC7779688}" type="slidenum">
              <a:rPr lang="en-GB" smtClean="0"/>
              <a:pPr/>
              <a:t>‹#›</a:t>
            </a:fld>
            <a:endParaRPr lang="en-GB" dirty="0"/>
          </a:p>
        </p:txBody>
      </p:sp>
    </p:spTree>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796871-C72F-43DD-9C1D-D28D085DDC9B}"/>
              </a:ext>
            </a:extLst>
          </p:cNvPr>
          <p:cNvSpPr>
            <a:spLocks noGrp="1"/>
          </p:cNvSpPr>
          <p:nvPr>
            <p:ph type="title"/>
          </p:nvPr>
        </p:nvSpPr>
        <p:spPr/>
        <p:txBody>
          <a:bodyPr/>
          <a:lstStyle>
            <a:lvl1pPr>
              <a:defRPr>
                <a:solidFill>
                  <a:schemeClr val="accent1"/>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xmlns="" id="{A9E33C16-E188-4B79-8D57-24746A10474A}"/>
              </a:ext>
            </a:extLst>
          </p:cNvPr>
          <p:cNvSpPr>
            <a:spLocks noGrp="1"/>
          </p:cNvSpPr>
          <p:nvPr>
            <p:ph idx="1"/>
          </p:nvPr>
        </p:nvSpPr>
        <p:spPr>
          <a:xfrm>
            <a:off x="576000" y="2268022"/>
            <a:ext cx="8244000" cy="1724575"/>
          </a:xfrm>
        </p:spPr>
        <p:txBody>
          <a:bodyPr/>
          <a:lstStyle>
            <a:lvl1pPr>
              <a:defRPr>
                <a:solidFill>
                  <a:schemeClr val="tx1"/>
                </a:solidFill>
              </a:defRPr>
            </a:lvl1pPr>
            <a:lvl2pPr marL="460800">
              <a:defRPr>
                <a:solidFill>
                  <a:schemeClr val="tx1"/>
                </a:solidFill>
              </a:defRPr>
            </a:lvl2pPr>
            <a:lvl3pPr marL="460800">
              <a:defRPr>
                <a:solidFill>
                  <a:schemeClr val="tx1"/>
                </a:solidFill>
              </a:defRPr>
            </a:lvl3pPr>
            <a:lvl4pPr marL="460800">
              <a:defRPr>
                <a:solidFill>
                  <a:schemeClr val="tx1"/>
                </a:solidFill>
              </a:defRPr>
            </a:lvl4pPr>
            <a:lvl5pPr marL="460800">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xmlns="" id="{2FBE3F97-EC76-4480-94DF-A1D3E4495BB9}"/>
              </a:ext>
            </a:extLst>
          </p:cNvPr>
          <p:cNvSpPr>
            <a:spLocks noGrp="1"/>
          </p:cNvSpPr>
          <p:nvPr>
            <p:ph type="ftr" sz="quarter" idx="11"/>
          </p:nvPr>
        </p:nvSpPr>
        <p:spPr/>
        <p:txBody>
          <a:bodyPr/>
          <a:lstStyle>
            <a:lvl1pPr>
              <a:defRPr>
                <a:solidFill>
                  <a:schemeClr val="tx1"/>
                </a:solidFill>
              </a:defRPr>
            </a:lvl1pPr>
          </a:lstStyle>
          <a:p>
            <a:r>
              <a:rPr lang="en-GB" dirty="0">
                <a:solidFill>
                  <a:srgbClr val="37424A"/>
                </a:solidFill>
              </a:rPr>
              <a:t>Goldsmiths, University of London | Editable title here</a:t>
            </a:r>
          </a:p>
        </p:txBody>
      </p:sp>
      <p:sp>
        <p:nvSpPr>
          <p:cNvPr id="6" name="Slide Number Placeholder 5">
            <a:extLst>
              <a:ext uri="{FF2B5EF4-FFF2-40B4-BE49-F238E27FC236}">
                <a16:creationId xmlns:a16="http://schemas.microsoft.com/office/drawing/2014/main" xmlns="" id="{B93AD8C7-01A5-496B-9AAE-86AAE1EF93CD}"/>
              </a:ext>
            </a:extLst>
          </p:cNvPr>
          <p:cNvSpPr>
            <a:spLocks noGrp="1"/>
          </p:cNvSpPr>
          <p:nvPr>
            <p:ph type="sldNum" sz="quarter" idx="12"/>
          </p:nvPr>
        </p:nvSpPr>
        <p:spPr/>
        <p:txBody>
          <a:bodyPr/>
          <a:lstStyle/>
          <a:p>
            <a:fld id="{C45898BD-8DB3-4345-AE56-88AEC7779688}" type="slidenum">
              <a:rPr lang="en-GB" smtClean="0">
                <a:solidFill>
                  <a:srgbClr val="37424A"/>
                </a:solidFill>
              </a:rPr>
              <a:pPr/>
              <a:t>‹#›</a:t>
            </a:fld>
            <a:endParaRPr lang="en-GB">
              <a:solidFill>
                <a:srgbClr val="37424A"/>
              </a:solidFill>
            </a:endParaRPr>
          </a:p>
        </p:txBody>
      </p:sp>
    </p:spTree>
    <p:extLst>
      <p:ext uri="{BB962C8B-B14F-4D97-AF65-F5344CB8AC3E}">
        <p14:creationId xmlns:p14="http://schemas.microsoft.com/office/powerpoint/2010/main" val="15527949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Grey">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796871-C72F-43DD-9C1D-D28D085DDC9B}"/>
              </a:ext>
            </a:extLst>
          </p:cNvPr>
          <p:cNvSpPr>
            <a:spLocks noGrp="1"/>
          </p:cNvSpPr>
          <p:nvPr>
            <p:ph type="title"/>
          </p:nvPr>
        </p:nvSpPr>
        <p:spPr/>
        <p:txBody>
          <a:bodyPr/>
          <a:lstStyle>
            <a:lvl1pPr>
              <a:defRPr>
                <a:solidFill>
                  <a:schemeClr val="accent2"/>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xmlns="" id="{A9E33C16-E188-4B79-8D57-24746A10474A}"/>
              </a:ext>
            </a:extLst>
          </p:cNvPr>
          <p:cNvSpPr>
            <a:spLocks noGrp="1"/>
          </p:cNvSpPr>
          <p:nvPr>
            <p:ph idx="1"/>
          </p:nvPr>
        </p:nvSpPr>
        <p:spPr>
          <a:xfrm>
            <a:off x="576000" y="2268022"/>
            <a:ext cx="8244000" cy="1724575"/>
          </a:xfrm>
        </p:spPr>
        <p:txBody>
          <a:bodyPr/>
          <a:lstStyle>
            <a:lvl1pPr>
              <a:defRPr>
                <a:solidFill>
                  <a:schemeClr val="bg1"/>
                </a:solidFill>
              </a:defRPr>
            </a:lvl1pPr>
            <a:lvl2pPr marL="460800">
              <a:defRPr>
                <a:solidFill>
                  <a:schemeClr val="bg1"/>
                </a:solidFill>
              </a:defRPr>
            </a:lvl2pPr>
            <a:lvl3pPr marL="460800">
              <a:defRPr>
                <a:solidFill>
                  <a:schemeClr val="bg1"/>
                </a:solidFill>
              </a:defRPr>
            </a:lvl3pPr>
            <a:lvl4pPr marL="460800">
              <a:defRPr>
                <a:solidFill>
                  <a:schemeClr val="bg1"/>
                </a:solidFill>
              </a:defRPr>
            </a:lvl4pPr>
            <a:lvl5pPr marL="460800">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xmlns="" id="{2FBE3F97-EC76-4480-94DF-A1D3E4495BB9}"/>
              </a:ext>
            </a:extLst>
          </p:cNvPr>
          <p:cNvSpPr>
            <a:spLocks noGrp="1"/>
          </p:cNvSpPr>
          <p:nvPr>
            <p:ph type="ftr" sz="quarter" idx="11"/>
          </p:nvPr>
        </p:nvSpPr>
        <p:spPr/>
        <p:txBody>
          <a:bodyPr/>
          <a:lstStyle>
            <a:lvl1pPr>
              <a:defRPr>
                <a:solidFill>
                  <a:schemeClr val="bg1"/>
                </a:solidFill>
              </a:defRPr>
            </a:lvl1pPr>
          </a:lstStyle>
          <a:p>
            <a:r>
              <a:rPr lang="en-GB" dirty="0">
                <a:solidFill>
                  <a:prstClr val="white"/>
                </a:solidFill>
              </a:rPr>
              <a:t>Goldsmiths, University of London | Editable title here</a:t>
            </a:r>
          </a:p>
        </p:txBody>
      </p:sp>
      <p:sp>
        <p:nvSpPr>
          <p:cNvPr id="6" name="Slide Number Placeholder 5">
            <a:extLst>
              <a:ext uri="{FF2B5EF4-FFF2-40B4-BE49-F238E27FC236}">
                <a16:creationId xmlns:a16="http://schemas.microsoft.com/office/drawing/2014/main" xmlns="" id="{B93AD8C7-01A5-496B-9AAE-86AAE1EF93CD}"/>
              </a:ext>
            </a:extLst>
          </p:cNvPr>
          <p:cNvSpPr>
            <a:spLocks noGrp="1"/>
          </p:cNvSpPr>
          <p:nvPr>
            <p:ph type="sldNum" sz="quarter" idx="12"/>
          </p:nvPr>
        </p:nvSpPr>
        <p:spPr/>
        <p:txBody>
          <a:bodyPr/>
          <a:lstStyle>
            <a:lvl1pPr>
              <a:defRPr>
                <a:solidFill>
                  <a:schemeClr val="bg1"/>
                </a:solidFill>
              </a:defRPr>
            </a:lvl1pPr>
          </a:lstStyle>
          <a:p>
            <a:fld id="{C45898BD-8DB3-4345-AE56-88AEC7779688}"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31986413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and Imag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051E23-4B6C-4E51-A824-56879B63F829}"/>
              </a:ext>
            </a:extLst>
          </p:cNvPr>
          <p:cNvSpPr>
            <a:spLocks noGrp="1"/>
          </p:cNvSpPr>
          <p:nvPr>
            <p:ph type="title" hasCustomPrompt="1"/>
          </p:nvPr>
        </p:nvSpPr>
        <p:spPr>
          <a:xfrm>
            <a:off x="576000" y="1440000"/>
            <a:ext cx="5418000" cy="470898"/>
          </a:xfrm>
        </p:spPr>
        <p:txBody>
          <a:bodyPr/>
          <a:lstStyle>
            <a:lvl1pPr>
              <a:defRPr>
                <a:solidFill>
                  <a:schemeClr val="accent2"/>
                </a:solidFill>
              </a:defRPr>
            </a:lvl1pPr>
          </a:lstStyle>
          <a:p>
            <a:r>
              <a:rPr lang="en-US" dirty="0"/>
              <a:t>Your header goes here</a:t>
            </a:r>
            <a:endParaRPr lang="en-GB" dirty="0"/>
          </a:p>
        </p:txBody>
      </p:sp>
      <p:sp>
        <p:nvSpPr>
          <p:cNvPr id="3" name="Content Placeholder 2">
            <a:extLst>
              <a:ext uri="{FF2B5EF4-FFF2-40B4-BE49-F238E27FC236}">
                <a16:creationId xmlns:a16="http://schemas.microsoft.com/office/drawing/2014/main" xmlns="" id="{C531BBC7-34A6-431D-9E54-2CDF9EC8389B}"/>
              </a:ext>
            </a:extLst>
          </p:cNvPr>
          <p:cNvSpPr>
            <a:spLocks noGrp="1"/>
          </p:cNvSpPr>
          <p:nvPr>
            <p:ph sz="half" idx="1"/>
          </p:nvPr>
        </p:nvSpPr>
        <p:spPr>
          <a:xfrm>
            <a:off x="576000" y="2268022"/>
            <a:ext cx="5418000" cy="17245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a:extLst>
              <a:ext uri="{FF2B5EF4-FFF2-40B4-BE49-F238E27FC236}">
                <a16:creationId xmlns:a16="http://schemas.microsoft.com/office/drawing/2014/main" xmlns="" id="{574D2199-5F6B-4202-842C-BCD920DD6B7E}"/>
              </a:ext>
            </a:extLst>
          </p:cNvPr>
          <p:cNvSpPr>
            <a:spLocks noGrp="1"/>
          </p:cNvSpPr>
          <p:nvPr>
            <p:ph type="ftr" sz="quarter" idx="11"/>
          </p:nvPr>
        </p:nvSpPr>
        <p:spPr/>
        <p:txBody>
          <a:bodyPr/>
          <a:lstStyle>
            <a:lvl1pPr>
              <a:defRPr>
                <a:solidFill>
                  <a:schemeClr val="bg1"/>
                </a:solidFill>
              </a:defRPr>
            </a:lvl1pPr>
          </a:lstStyle>
          <a:p>
            <a:r>
              <a:rPr lang="en-GB" dirty="0">
                <a:solidFill>
                  <a:prstClr val="white"/>
                </a:solidFill>
              </a:rPr>
              <a:t>Goldsmiths, University of London | Editable title here</a:t>
            </a:r>
          </a:p>
        </p:txBody>
      </p:sp>
      <p:sp>
        <p:nvSpPr>
          <p:cNvPr id="9" name="Picture Placeholder 8"/>
          <p:cNvSpPr>
            <a:spLocks noGrp="1"/>
          </p:cNvSpPr>
          <p:nvPr>
            <p:ph type="pic" sz="quarter" idx="13"/>
          </p:nvPr>
        </p:nvSpPr>
        <p:spPr>
          <a:xfrm>
            <a:off x="6198000" y="0"/>
            <a:ext cx="5994000" cy="6858000"/>
          </a:xfrm>
        </p:spPr>
        <p:txBody>
          <a:bodyPr anchor="ctr">
            <a:noAutofit/>
          </a:bodyPr>
          <a:lstStyle>
            <a:lvl1pPr marL="0" indent="0" algn="ctr">
              <a:buNone/>
              <a:defRPr>
                <a:solidFill>
                  <a:schemeClr val="accent2"/>
                </a:solidFill>
              </a:defRPr>
            </a:lvl1pPr>
          </a:lstStyle>
          <a:p>
            <a:endParaRPr lang="en-US"/>
          </a:p>
        </p:txBody>
      </p:sp>
    </p:spTree>
    <p:extLst>
      <p:ext uri="{BB962C8B-B14F-4D97-AF65-F5344CB8AC3E}">
        <p14:creationId xmlns:p14="http://schemas.microsoft.com/office/powerpoint/2010/main" val="12569263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and Chart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051E23-4B6C-4E51-A824-56879B63F829}"/>
              </a:ext>
            </a:extLst>
          </p:cNvPr>
          <p:cNvSpPr>
            <a:spLocks noGrp="1"/>
          </p:cNvSpPr>
          <p:nvPr>
            <p:ph type="title" hasCustomPrompt="1"/>
          </p:nvPr>
        </p:nvSpPr>
        <p:spPr>
          <a:xfrm>
            <a:off x="576000" y="1440000"/>
            <a:ext cx="5418000" cy="470898"/>
          </a:xfrm>
        </p:spPr>
        <p:txBody>
          <a:bodyPr/>
          <a:lstStyle>
            <a:lvl1pPr>
              <a:defRPr>
                <a:solidFill>
                  <a:schemeClr val="accent1"/>
                </a:solidFill>
              </a:defRPr>
            </a:lvl1pPr>
          </a:lstStyle>
          <a:p>
            <a:r>
              <a:rPr lang="en-US" dirty="0"/>
              <a:t>Your header goes here</a:t>
            </a:r>
            <a:endParaRPr lang="en-GB" dirty="0"/>
          </a:p>
        </p:txBody>
      </p:sp>
      <p:sp>
        <p:nvSpPr>
          <p:cNvPr id="3" name="Content Placeholder 2">
            <a:extLst>
              <a:ext uri="{FF2B5EF4-FFF2-40B4-BE49-F238E27FC236}">
                <a16:creationId xmlns:a16="http://schemas.microsoft.com/office/drawing/2014/main" xmlns="" id="{C531BBC7-34A6-431D-9E54-2CDF9EC8389B}"/>
              </a:ext>
            </a:extLst>
          </p:cNvPr>
          <p:cNvSpPr>
            <a:spLocks noGrp="1"/>
          </p:cNvSpPr>
          <p:nvPr>
            <p:ph sz="half" idx="1"/>
          </p:nvPr>
        </p:nvSpPr>
        <p:spPr>
          <a:xfrm>
            <a:off x="576000" y="2268022"/>
            <a:ext cx="5418000" cy="172457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a:extLst>
              <a:ext uri="{FF2B5EF4-FFF2-40B4-BE49-F238E27FC236}">
                <a16:creationId xmlns:a16="http://schemas.microsoft.com/office/drawing/2014/main" xmlns="" id="{574D2199-5F6B-4202-842C-BCD920DD6B7E}"/>
              </a:ext>
            </a:extLst>
          </p:cNvPr>
          <p:cNvSpPr>
            <a:spLocks noGrp="1"/>
          </p:cNvSpPr>
          <p:nvPr>
            <p:ph type="ftr" sz="quarter" idx="11"/>
          </p:nvPr>
        </p:nvSpPr>
        <p:spPr/>
        <p:txBody>
          <a:bodyPr/>
          <a:lstStyle>
            <a:lvl1pPr>
              <a:defRPr>
                <a:solidFill>
                  <a:schemeClr val="tx1"/>
                </a:solidFill>
              </a:defRPr>
            </a:lvl1pPr>
          </a:lstStyle>
          <a:p>
            <a:r>
              <a:rPr lang="en-GB">
                <a:solidFill>
                  <a:srgbClr val="37424A"/>
                </a:solidFill>
              </a:rPr>
              <a:t>Goldsmiths, University of London | Editable title here</a:t>
            </a:r>
            <a:endParaRPr lang="en-GB" dirty="0">
              <a:solidFill>
                <a:srgbClr val="37424A"/>
              </a:solidFill>
            </a:endParaRPr>
          </a:p>
        </p:txBody>
      </p:sp>
      <p:sp>
        <p:nvSpPr>
          <p:cNvPr id="10" name="Chart Placeholder 7"/>
          <p:cNvSpPr>
            <a:spLocks noGrp="1"/>
          </p:cNvSpPr>
          <p:nvPr>
            <p:ph type="chart" sz="quarter" idx="14"/>
          </p:nvPr>
        </p:nvSpPr>
        <p:spPr>
          <a:xfrm>
            <a:off x="6197600" y="0"/>
            <a:ext cx="5994400" cy="6858000"/>
          </a:xfrm>
        </p:spPr>
        <p:txBody>
          <a:bodyPr anchor="ctr">
            <a:noAutofit/>
          </a:bodyPr>
          <a:lstStyle>
            <a:lvl1pPr marL="0" indent="0" algn="ctr">
              <a:buNone/>
              <a:defRPr/>
            </a:lvl1pPr>
          </a:lstStyle>
          <a:p>
            <a:endParaRPr lang="en-US"/>
          </a:p>
        </p:txBody>
      </p:sp>
    </p:spTree>
    <p:extLst>
      <p:ext uri="{BB962C8B-B14F-4D97-AF65-F5344CB8AC3E}">
        <p14:creationId xmlns:p14="http://schemas.microsoft.com/office/powerpoint/2010/main" val="36973423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 and Chart Grey">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051E23-4B6C-4E51-A824-56879B63F829}"/>
              </a:ext>
            </a:extLst>
          </p:cNvPr>
          <p:cNvSpPr>
            <a:spLocks noGrp="1"/>
          </p:cNvSpPr>
          <p:nvPr>
            <p:ph type="title" hasCustomPrompt="1"/>
          </p:nvPr>
        </p:nvSpPr>
        <p:spPr>
          <a:xfrm>
            <a:off x="576000" y="1440000"/>
            <a:ext cx="5418000" cy="470898"/>
          </a:xfrm>
        </p:spPr>
        <p:txBody>
          <a:bodyPr/>
          <a:lstStyle>
            <a:lvl1pPr>
              <a:defRPr>
                <a:solidFill>
                  <a:schemeClr val="accent2"/>
                </a:solidFill>
              </a:defRPr>
            </a:lvl1pPr>
          </a:lstStyle>
          <a:p>
            <a:r>
              <a:rPr lang="en-US" dirty="0"/>
              <a:t>Your header goes here</a:t>
            </a:r>
            <a:endParaRPr lang="en-GB" dirty="0"/>
          </a:p>
        </p:txBody>
      </p:sp>
      <p:sp>
        <p:nvSpPr>
          <p:cNvPr id="3" name="Content Placeholder 2">
            <a:extLst>
              <a:ext uri="{FF2B5EF4-FFF2-40B4-BE49-F238E27FC236}">
                <a16:creationId xmlns:a16="http://schemas.microsoft.com/office/drawing/2014/main" xmlns="" id="{C531BBC7-34A6-431D-9E54-2CDF9EC8389B}"/>
              </a:ext>
            </a:extLst>
          </p:cNvPr>
          <p:cNvSpPr>
            <a:spLocks noGrp="1"/>
          </p:cNvSpPr>
          <p:nvPr>
            <p:ph sz="half" idx="1"/>
          </p:nvPr>
        </p:nvSpPr>
        <p:spPr>
          <a:xfrm>
            <a:off x="576000" y="2268022"/>
            <a:ext cx="5418000" cy="17245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a:extLst>
              <a:ext uri="{FF2B5EF4-FFF2-40B4-BE49-F238E27FC236}">
                <a16:creationId xmlns:a16="http://schemas.microsoft.com/office/drawing/2014/main" xmlns="" id="{574D2199-5F6B-4202-842C-BCD920DD6B7E}"/>
              </a:ext>
            </a:extLst>
          </p:cNvPr>
          <p:cNvSpPr>
            <a:spLocks noGrp="1"/>
          </p:cNvSpPr>
          <p:nvPr>
            <p:ph type="ftr" sz="quarter" idx="11"/>
          </p:nvPr>
        </p:nvSpPr>
        <p:spPr/>
        <p:txBody>
          <a:bodyPr/>
          <a:lstStyle>
            <a:lvl1pPr>
              <a:defRPr>
                <a:solidFill>
                  <a:schemeClr val="bg1"/>
                </a:solidFill>
              </a:defRPr>
            </a:lvl1pPr>
          </a:lstStyle>
          <a:p>
            <a:r>
              <a:rPr lang="en-GB" dirty="0">
                <a:solidFill>
                  <a:prstClr val="white"/>
                </a:solidFill>
              </a:rPr>
              <a:t>Goldsmiths, University of London | Editable title here</a:t>
            </a:r>
          </a:p>
        </p:txBody>
      </p:sp>
      <p:sp>
        <p:nvSpPr>
          <p:cNvPr id="7" name="Chart Placeholder 7"/>
          <p:cNvSpPr>
            <a:spLocks noGrp="1"/>
          </p:cNvSpPr>
          <p:nvPr>
            <p:ph type="chart" sz="quarter" idx="14"/>
          </p:nvPr>
        </p:nvSpPr>
        <p:spPr>
          <a:xfrm>
            <a:off x="6197600" y="0"/>
            <a:ext cx="5994400" cy="6858000"/>
          </a:xfrm>
        </p:spPr>
        <p:txBody>
          <a:bodyPr anchor="ctr">
            <a:noAutofit/>
          </a:bodyPr>
          <a:lstStyle>
            <a:lvl1pPr marL="0" indent="0" algn="ctr">
              <a:buNone/>
              <a:defRPr>
                <a:solidFill>
                  <a:schemeClr val="bg1"/>
                </a:solidFill>
              </a:defRPr>
            </a:lvl1pPr>
          </a:lstStyle>
          <a:p>
            <a:endParaRPr lang="en-US" dirty="0"/>
          </a:p>
        </p:txBody>
      </p:sp>
    </p:spTree>
    <p:extLst>
      <p:ext uri="{BB962C8B-B14F-4D97-AF65-F5344CB8AC3E}">
        <p14:creationId xmlns:p14="http://schemas.microsoft.com/office/powerpoint/2010/main" val="25082864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tion - Life Changing">
    <p:bg>
      <p:bgPr>
        <a:solidFill>
          <a:schemeClr val="accent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9134" y="557530"/>
            <a:ext cx="6635727" cy="5728970"/>
          </a:xfrm>
          <a:prstGeom prst="rect">
            <a:avLst/>
          </a:prstGeom>
        </p:spPr>
      </p:pic>
    </p:spTree>
    <p:extLst>
      <p:ext uri="{BB962C8B-B14F-4D97-AF65-F5344CB8AC3E}">
        <p14:creationId xmlns:p14="http://schemas.microsoft.com/office/powerpoint/2010/main" val="174753005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Section - Opportunities">
    <p:bg>
      <p:bgPr>
        <a:solidFill>
          <a:schemeClr val="accent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12194771" cy="6858000"/>
          </a:xfrm>
          <a:prstGeom prst="rect">
            <a:avLst/>
          </a:prstGeom>
        </p:spPr>
      </p:pic>
    </p:spTree>
    <p:extLst>
      <p:ext uri="{BB962C8B-B14F-4D97-AF65-F5344CB8AC3E}">
        <p14:creationId xmlns:p14="http://schemas.microsoft.com/office/powerpoint/2010/main" val="39356223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Section - Boundless">
    <p:bg>
      <p:bgPr>
        <a:solidFill>
          <a:schemeClr val="accent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cstate="screen">
            <a:extLst>
              <a:ext uri="{28A0092B-C50C-407E-A947-70E740481C1C}">
                <a14:useLocalDpi xmlns:a14="http://schemas.microsoft.com/office/drawing/2010/main"/>
              </a:ext>
            </a:extLst>
          </a:blip>
          <a:stretch>
            <a:fillRect/>
          </a:stretch>
        </p:blipFill>
        <p:spPr>
          <a:xfrm>
            <a:off x="568960" y="570230"/>
            <a:ext cx="6882679" cy="5716270"/>
          </a:xfrm>
          <a:prstGeom prst="rect">
            <a:avLst/>
          </a:prstGeom>
        </p:spPr>
      </p:pic>
    </p:spTree>
    <p:extLst>
      <p:ext uri="{BB962C8B-B14F-4D97-AF65-F5344CB8AC3E}">
        <p14:creationId xmlns:p14="http://schemas.microsoft.com/office/powerpoint/2010/main" val="256295004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Section - Presidents and Prime ministers">
    <p:bg>
      <p:bgPr>
        <a:solidFill>
          <a:schemeClr val="accent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cstate="screen">
            <a:extLst>
              <a:ext uri="{28A0092B-C50C-407E-A947-70E740481C1C}">
                <a14:useLocalDpi xmlns:a14="http://schemas.microsoft.com/office/drawing/2010/main"/>
              </a:ext>
            </a:extLst>
          </a:blip>
          <a:stretch>
            <a:fillRect/>
          </a:stretch>
        </p:blipFill>
        <p:spPr>
          <a:xfrm>
            <a:off x="1" y="0"/>
            <a:ext cx="12194771" cy="6858000"/>
          </a:xfrm>
          <a:prstGeom prst="rect">
            <a:avLst/>
          </a:prstGeom>
        </p:spPr>
      </p:pic>
    </p:spTree>
    <p:extLst>
      <p:ext uri="{BB962C8B-B14F-4D97-AF65-F5344CB8AC3E}">
        <p14:creationId xmlns:p14="http://schemas.microsoft.com/office/powerpoint/2010/main" val="269616279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ection Image - Vision">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9814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796871-C72F-43DD-9C1D-D28D085DDC9B}"/>
              </a:ext>
            </a:extLst>
          </p:cNvPr>
          <p:cNvSpPr>
            <a:spLocks noGrp="1"/>
          </p:cNvSpPr>
          <p:nvPr>
            <p:ph type="title"/>
          </p:nvPr>
        </p:nvSpPr>
        <p:spPr/>
        <p:txBody>
          <a:bodyPr/>
          <a:lstStyle>
            <a:lvl1pPr>
              <a:defRPr>
                <a:solidFill>
                  <a:schemeClr val="accent1"/>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xmlns="" id="{A9E33C16-E188-4B79-8D57-24746A10474A}"/>
              </a:ext>
            </a:extLst>
          </p:cNvPr>
          <p:cNvSpPr>
            <a:spLocks noGrp="1"/>
          </p:cNvSpPr>
          <p:nvPr>
            <p:ph idx="1"/>
          </p:nvPr>
        </p:nvSpPr>
        <p:spPr>
          <a:xfrm>
            <a:off x="576000" y="2268022"/>
            <a:ext cx="8244000" cy="1724575"/>
          </a:xfrm>
        </p:spPr>
        <p:txBody>
          <a:bodyPr/>
          <a:lstStyle>
            <a:lvl1pPr>
              <a:defRPr>
                <a:solidFill>
                  <a:schemeClr val="tx1"/>
                </a:solidFill>
              </a:defRPr>
            </a:lvl1pPr>
            <a:lvl2pPr marL="460800">
              <a:defRPr>
                <a:solidFill>
                  <a:schemeClr val="tx1"/>
                </a:solidFill>
              </a:defRPr>
            </a:lvl2pPr>
            <a:lvl3pPr marL="460800">
              <a:defRPr>
                <a:solidFill>
                  <a:schemeClr val="tx1"/>
                </a:solidFill>
              </a:defRPr>
            </a:lvl3pPr>
            <a:lvl4pPr marL="460800">
              <a:defRPr>
                <a:solidFill>
                  <a:schemeClr val="tx1"/>
                </a:solidFill>
              </a:defRPr>
            </a:lvl4pPr>
            <a:lvl5pPr marL="460800">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xmlns="" id="{2FBE3F97-EC76-4480-94DF-A1D3E4495BB9}"/>
              </a:ext>
            </a:extLst>
          </p:cNvPr>
          <p:cNvSpPr>
            <a:spLocks noGrp="1"/>
          </p:cNvSpPr>
          <p:nvPr>
            <p:ph type="ftr" sz="quarter" idx="11"/>
          </p:nvPr>
        </p:nvSpPr>
        <p:spPr/>
        <p:txBody>
          <a:bodyPr/>
          <a:lstStyle>
            <a:lvl1pPr>
              <a:defRPr>
                <a:solidFill>
                  <a:schemeClr val="tx1"/>
                </a:solidFill>
              </a:defRPr>
            </a:lvl1pPr>
          </a:lstStyle>
          <a:p>
            <a:r>
              <a:rPr lang="en-GB" dirty="0"/>
              <a:t>Goldsmiths, University of London | Editable title here</a:t>
            </a:r>
          </a:p>
        </p:txBody>
      </p:sp>
      <p:sp>
        <p:nvSpPr>
          <p:cNvPr id="6" name="Slide Number Placeholder 5">
            <a:extLst>
              <a:ext uri="{FF2B5EF4-FFF2-40B4-BE49-F238E27FC236}">
                <a16:creationId xmlns:a16="http://schemas.microsoft.com/office/drawing/2014/main" xmlns="" id="{B93AD8C7-01A5-496B-9AAE-86AAE1EF93CD}"/>
              </a:ext>
            </a:extLst>
          </p:cNvPr>
          <p:cNvSpPr>
            <a:spLocks noGrp="1"/>
          </p:cNvSpPr>
          <p:nvPr>
            <p:ph type="sldNum" sz="quarter" idx="12"/>
          </p:nvPr>
        </p:nvSpPr>
        <p:spPr/>
        <p:txBody>
          <a:bodyPr/>
          <a:lstStyle/>
          <a:p>
            <a:fld id="{C45898BD-8DB3-4345-AE56-88AEC7779688}" type="slidenum">
              <a:rPr lang="en-GB" smtClean="0"/>
              <a:t>‹#›</a:t>
            </a:fld>
            <a:endParaRPr lang="en-GB"/>
          </a:p>
        </p:txBody>
      </p:sp>
    </p:spTree>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ection Image - Campu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51452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ection Image - Campus Colou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768067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Section Image - Limitles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117473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Section Image - Conversation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214393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Section Image - Perspective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84293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ntent - Editable Background Ligh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051E23-4B6C-4E51-A824-56879B63F829}"/>
              </a:ext>
            </a:extLst>
          </p:cNvPr>
          <p:cNvSpPr>
            <a:spLocks noGrp="1"/>
          </p:cNvSpPr>
          <p:nvPr>
            <p:ph type="title" hasCustomPrompt="1"/>
          </p:nvPr>
        </p:nvSpPr>
        <p:spPr>
          <a:xfrm>
            <a:off x="576000" y="1440000"/>
            <a:ext cx="5418000" cy="470898"/>
          </a:xfrm>
        </p:spPr>
        <p:txBody>
          <a:bodyPr/>
          <a:lstStyle>
            <a:lvl1pPr>
              <a:defRPr>
                <a:solidFill>
                  <a:schemeClr val="accent1"/>
                </a:solidFill>
              </a:defRPr>
            </a:lvl1pPr>
          </a:lstStyle>
          <a:p>
            <a:r>
              <a:rPr lang="en-US" dirty="0"/>
              <a:t>Your header goes here</a:t>
            </a:r>
            <a:endParaRPr lang="en-GB" dirty="0"/>
          </a:p>
        </p:txBody>
      </p:sp>
      <p:sp>
        <p:nvSpPr>
          <p:cNvPr id="3" name="Content Placeholder 2">
            <a:extLst>
              <a:ext uri="{FF2B5EF4-FFF2-40B4-BE49-F238E27FC236}">
                <a16:creationId xmlns:a16="http://schemas.microsoft.com/office/drawing/2014/main" xmlns="" id="{C531BBC7-34A6-431D-9E54-2CDF9EC8389B}"/>
              </a:ext>
            </a:extLst>
          </p:cNvPr>
          <p:cNvSpPr>
            <a:spLocks noGrp="1"/>
          </p:cNvSpPr>
          <p:nvPr>
            <p:ph sz="half" idx="1"/>
          </p:nvPr>
        </p:nvSpPr>
        <p:spPr>
          <a:xfrm>
            <a:off x="576000" y="2268022"/>
            <a:ext cx="5418000" cy="172457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a:extLst>
              <a:ext uri="{FF2B5EF4-FFF2-40B4-BE49-F238E27FC236}">
                <a16:creationId xmlns:a16="http://schemas.microsoft.com/office/drawing/2014/main" xmlns="" id="{574D2199-5F6B-4202-842C-BCD920DD6B7E}"/>
              </a:ext>
            </a:extLst>
          </p:cNvPr>
          <p:cNvSpPr>
            <a:spLocks noGrp="1"/>
          </p:cNvSpPr>
          <p:nvPr>
            <p:ph type="ftr" sz="quarter" idx="11"/>
          </p:nvPr>
        </p:nvSpPr>
        <p:spPr/>
        <p:txBody>
          <a:bodyPr/>
          <a:lstStyle>
            <a:lvl1pPr>
              <a:defRPr>
                <a:solidFill>
                  <a:schemeClr val="tx1"/>
                </a:solidFill>
              </a:defRPr>
            </a:lvl1pPr>
          </a:lstStyle>
          <a:p>
            <a:r>
              <a:rPr lang="en-GB" dirty="0">
                <a:solidFill>
                  <a:srgbClr val="37424A"/>
                </a:solidFill>
              </a:rPr>
              <a:t>Goldsmiths, University of London | Editable title here</a:t>
            </a:r>
          </a:p>
        </p:txBody>
      </p:sp>
    </p:spTree>
    <p:extLst>
      <p:ext uri="{BB962C8B-B14F-4D97-AF65-F5344CB8AC3E}">
        <p14:creationId xmlns:p14="http://schemas.microsoft.com/office/powerpoint/2010/main" val="156269625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ntent - Editable Background Light 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051E23-4B6C-4E51-A824-56879B63F829}"/>
              </a:ext>
            </a:extLst>
          </p:cNvPr>
          <p:cNvSpPr>
            <a:spLocks noGrp="1"/>
          </p:cNvSpPr>
          <p:nvPr>
            <p:ph type="title" hasCustomPrompt="1"/>
          </p:nvPr>
        </p:nvSpPr>
        <p:spPr>
          <a:xfrm>
            <a:off x="576000" y="1440000"/>
            <a:ext cx="5418000" cy="470898"/>
          </a:xfrm>
        </p:spPr>
        <p:txBody>
          <a:bodyPr/>
          <a:lstStyle>
            <a:lvl1pPr>
              <a:defRPr>
                <a:solidFill>
                  <a:schemeClr val="accent1"/>
                </a:solidFill>
              </a:defRPr>
            </a:lvl1pPr>
          </a:lstStyle>
          <a:p>
            <a:r>
              <a:rPr lang="en-US" dirty="0"/>
              <a:t>Your header goes here</a:t>
            </a:r>
            <a:endParaRPr lang="en-GB" dirty="0"/>
          </a:p>
        </p:txBody>
      </p:sp>
      <p:sp>
        <p:nvSpPr>
          <p:cNvPr id="3" name="Content Placeholder 2">
            <a:extLst>
              <a:ext uri="{FF2B5EF4-FFF2-40B4-BE49-F238E27FC236}">
                <a16:creationId xmlns:a16="http://schemas.microsoft.com/office/drawing/2014/main" xmlns="" id="{C531BBC7-34A6-431D-9E54-2CDF9EC8389B}"/>
              </a:ext>
            </a:extLst>
          </p:cNvPr>
          <p:cNvSpPr>
            <a:spLocks noGrp="1"/>
          </p:cNvSpPr>
          <p:nvPr>
            <p:ph sz="half" idx="1"/>
          </p:nvPr>
        </p:nvSpPr>
        <p:spPr>
          <a:xfrm>
            <a:off x="576000" y="2268022"/>
            <a:ext cx="5418000" cy="172457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a:extLst>
              <a:ext uri="{FF2B5EF4-FFF2-40B4-BE49-F238E27FC236}">
                <a16:creationId xmlns:a16="http://schemas.microsoft.com/office/drawing/2014/main" xmlns="" id="{574D2199-5F6B-4202-842C-BCD920DD6B7E}"/>
              </a:ext>
            </a:extLst>
          </p:cNvPr>
          <p:cNvSpPr>
            <a:spLocks noGrp="1"/>
          </p:cNvSpPr>
          <p:nvPr>
            <p:ph type="ftr" sz="quarter" idx="11"/>
          </p:nvPr>
        </p:nvSpPr>
        <p:spPr/>
        <p:txBody>
          <a:bodyPr/>
          <a:lstStyle>
            <a:lvl1pPr>
              <a:defRPr>
                <a:solidFill>
                  <a:schemeClr val="tx1"/>
                </a:solidFill>
              </a:defRPr>
            </a:lvl1pPr>
          </a:lstStyle>
          <a:p>
            <a:r>
              <a:rPr lang="en-GB" dirty="0">
                <a:solidFill>
                  <a:srgbClr val="37424A"/>
                </a:solidFill>
              </a:rPr>
              <a:t>Goldsmiths, University of London | Editable title here</a:t>
            </a:r>
          </a:p>
        </p:txBody>
      </p:sp>
    </p:spTree>
    <p:extLst>
      <p:ext uri="{BB962C8B-B14F-4D97-AF65-F5344CB8AC3E}">
        <p14:creationId xmlns:p14="http://schemas.microsoft.com/office/powerpoint/2010/main" val="320090510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ntent - Editable Background Light 3">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051E23-4B6C-4E51-A824-56879B63F829}"/>
              </a:ext>
            </a:extLst>
          </p:cNvPr>
          <p:cNvSpPr>
            <a:spLocks noGrp="1"/>
          </p:cNvSpPr>
          <p:nvPr>
            <p:ph type="title" hasCustomPrompt="1"/>
          </p:nvPr>
        </p:nvSpPr>
        <p:spPr>
          <a:xfrm>
            <a:off x="576000" y="1440000"/>
            <a:ext cx="5418000" cy="470898"/>
          </a:xfrm>
        </p:spPr>
        <p:txBody>
          <a:bodyPr/>
          <a:lstStyle>
            <a:lvl1pPr>
              <a:defRPr>
                <a:solidFill>
                  <a:schemeClr val="accent1"/>
                </a:solidFill>
              </a:defRPr>
            </a:lvl1pPr>
          </a:lstStyle>
          <a:p>
            <a:r>
              <a:rPr lang="en-US" dirty="0"/>
              <a:t>Your header goes here</a:t>
            </a:r>
            <a:endParaRPr lang="en-GB" dirty="0"/>
          </a:p>
        </p:txBody>
      </p:sp>
      <p:sp>
        <p:nvSpPr>
          <p:cNvPr id="3" name="Content Placeholder 2">
            <a:extLst>
              <a:ext uri="{FF2B5EF4-FFF2-40B4-BE49-F238E27FC236}">
                <a16:creationId xmlns:a16="http://schemas.microsoft.com/office/drawing/2014/main" xmlns="" id="{C531BBC7-34A6-431D-9E54-2CDF9EC8389B}"/>
              </a:ext>
            </a:extLst>
          </p:cNvPr>
          <p:cNvSpPr>
            <a:spLocks noGrp="1"/>
          </p:cNvSpPr>
          <p:nvPr>
            <p:ph sz="half" idx="1"/>
          </p:nvPr>
        </p:nvSpPr>
        <p:spPr>
          <a:xfrm>
            <a:off x="576000" y="2268022"/>
            <a:ext cx="5418000" cy="172457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a:extLst>
              <a:ext uri="{FF2B5EF4-FFF2-40B4-BE49-F238E27FC236}">
                <a16:creationId xmlns:a16="http://schemas.microsoft.com/office/drawing/2014/main" xmlns="" id="{574D2199-5F6B-4202-842C-BCD920DD6B7E}"/>
              </a:ext>
            </a:extLst>
          </p:cNvPr>
          <p:cNvSpPr>
            <a:spLocks noGrp="1"/>
          </p:cNvSpPr>
          <p:nvPr>
            <p:ph type="ftr" sz="quarter" idx="11"/>
          </p:nvPr>
        </p:nvSpPr>
        <p:spPr/>
        <p:txBody>
          <a:bodyPr/>
          <a:lstStyle>
            <a:lvl1pPr>
              <a:defRPr>
                <a:solidFill>
                  <a:schemeClr val="tx1"/>
                </a:solidFill>
              </a:defRPr>
            </a:lvl1pPr>
          </a:lstStyle>
          <a:p>
            <a:r>
              <a:rPr lang="en-GB" dirty="0">
                <a:solidFill>
                  <a:srgbClr val="37424A"/>
                </a:solidFill>
              </a:rPr>
              <a:t>Goldsmiths, University of London | Editable title here</a:t>
            </a:r>
          </a:p>
        </p:txBody>
      </p:sp>
    </p:spTree>
    <p:extLst>
      <p:ext uri="{BB962C8B-B14F-4D97-AF65-F5344CB8AC3E}">
        <p14:creationId xmlns:p14="http://schemas.microsoft.com/office/powerpoint/2010/main" val="270972664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ntent - Editable Background Dark">
    <p:bg>
      <p:bgPr>
        <a:blipFill dpi="0" rotWithShape="1">
          <a:blip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051E23-4B6C-4E51-A824-56879B63F829}"/>
              </a:ext>
            </a:extLst>
          </p:cNvPr>
          <p:cNvSpPr>
            <a:spLocks noGrp="1"/>
          </p:cNvSpPr>
          <p:nvPr>
            <p:ph type="title" hasCustomPrompt="1"/>
          </p:nvPr>
        </p:nvSpPr>
        <p:spPr>
          <a:xfrm>
            <a:off x="576000" y="1440000"/>
            <a:ext cx="5418000" cy="470898"/>
          </a:xfrm>
        </p:spPr>
        <p:txBody>
          <a:bodyPr/>
          <a:lstStyle>
            <a:lvl1pPr>
              <a:defRPr>
                <a:solidFill>
                  <a:schemeClr val="accent2"/>
                </a:solidFill>
              </a:defRPr>
            </a:lvl1pPr>
          </a:lstStyle>
          <a:p>
            <a:r>
              <a:rPr lang="en-US" dirty="0"/>
              <a:t>Your header goes here</a:t>
            </a:r>
            <a:endParaRPr lang="en-GB" dirty="0"/>
          </a:p>
        </p:txBody>
      </p:sp>
      <p:sp>
        <p:nvSpPr>
          <p:cNvPr id="3" name="Content Placeholder 2">
            <a:extLst>
              <a:ext uri="{FF2B5EF4-FFF2-40B4-BE49-F238E27FC236}">
                <a16:creationId xmlns:a16="http://schemas.microsoft.com/office/drawing/2014/main" xmlns="" id="{C531BBC7-34A6-431D-9E54-2CDF9EC8389B}"/>
              </a:ext>
            </a:extLst>
          </p:cNvPr>
          <p:cNvSpPr>
            <a:spLocks noGrp="1"/>
          </p:cNvSpPr>
          <p:nvPr>
            <p:ph sz="half" idx="1"/>
          </p:nvPr>
        </p:nvSpPr>
        <p:spPr>
          <a:xfrm>
            <a:off x="576000" y="2268022"/>
            <a:ext cx="5418000" cy="17245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a:extLst>
              <a:ext uri="{FF2B5EF4-FFF2-40B4-BE49-F238E27FC236}">
                <a16:creationId xmlns:a16="http://schemas.microsoft.com/office/drawing/2014/main" xmlns="" id="{574D2199-5F6B-4202-842C-BCD920DD6B7E}"/>
              </a:ext>
            </a:extLst>
          </p:cNvPr>
          <p:cNvSpPr>
            <a:spLocks noGrp="1"/>
          </p:cNvSpPr>
          <p:nvPr>
            <p:ph type="ftr" sz="quarter" idx="11"/>
          </p:nvPr>
        </p:nvSpPr>
        <p:spPr/>
        <p:txBody>
          <a:bodyPr/>
          <a:lstStyle>
            <a:lvl1pPr>
              <a:defRPr>
                <a:solidFill>
                  <a:schemeClr val="bg1"/>
                </a:solidFill>
              </a:defRPr>
            </a:lvl1pPr>
          </a:lstStyle>
          <a:p>
            <a:r>
              <a:rPr lang="en-GB" dirty="0">
                <a:solidFill>
                  <a:prstClr val="white"/>
                </a:solidFill>
              </a:rPr>
              <a:t>Goldsmiths, University of London | Editable title here</a:t>
            </a:r>
          </a:p>
        </p:txBody>
      </p:sp>
    </p:spTree>
    <p:extLst>
      <p:ext uri="{BB962C8B-B14F-4D97-AF65-F5344CB8AC3E}">
        <p14:creationId xmlns:p14="http://schemas.microsoft.com/office/powerpoint/2010/main" val="31908762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tent - Editable Background Dark 2">
    <p:bg>
      <p:bgPr>
        <a:blipFill dpi="0" rotWithShape="1">
          <a:blip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051E23-4B6C-4E51-A824-56879B63F829}"/>
              </a:ext>
            </a:extLst>
          </p:cNvPr>
          <p:cNvSpPr>
            <a:spLocks noGrp="1"/>
          </p:cNvSpPr>
          <p:nvPr>
            <p:ph type="title" hasCustomPrompt="1"/>
          </p:nvPr>
        </p:nvSpPr>
        <p:spPr>
          <a:xfrm>
            <a:off x="576000" y="1440000"/>
            <a:ext cx="5418000" cy="470898"/>
          </a:xfrm>
        </p:spPr>
        <p:txBody>
          <a:bodyPr/>
          <a:lstStyle>
            <a:lvl1pPr>
              <a:defRPr>
                <a:solidFill>
                  <a:schemeClr val="accent2"/>
                </a:solidFill>
              </a:defRPr>
            </a:lvl1pPr>
          </a:lstStyle>
          <a:p>
            <a:r>
              <a:rPr lang="en-US" dirty="0"/>
              <a:t>Your header goes here</a:t>
            </a:r>
            <a:endParaRPr lang="en-GB" dirty="0"/>
          </a:p>
        </p:txBody>
      </p:sp>
      <p:sp>
        <p:nvSpPr>
          <p:cNvPr id="3" name="Content Placeholder 2">
            <a:extLst>
              <a:ext uri="{FF2B5EF4-FFF2-40B4-BE49-F238E27FC236}">
                <a16:creationId xmlns:a16="http://schemas.microsoft.com/office/drawing/2014/main" xmlns="" id="{C531BBC7-34A6-431D-9E54-2CDF9EC8389B}"/>
              </a:ext>
            </a:extLst>
          </p:cNvPr>
          <p:cNvSpPr>
            <a:spLocks noGrp="1"/>
          </p:cNvSpPr>
          <p:nvPr>
            <p:ph sz="half" idx="1"/>
          </p:nvPr>
        </p:nvSpPr>
        <p:spPr>
          <a:xfrm>
            <a:off x="576000" y="2268022"/>
            <a:ext cx="5418000" cy="17245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a:extLst>
              <a:ext uri="{FF2B5EF4-FFF2-40B4-BE49-F238E27FC236}">
                <a16:creationId xmlns:a16="http://schemas.microsoft.com/office/drawing/2014/main" xmlns="" id="{574D2199-5F6B-4202-842C-BCD920DD6B7E}"/>
              </a:ext>
            </a:extLst>
          </p:cNvPr>
          <p:cNvSpPr>
            <a:spLocks noGrp="1"/>
          </p:cNvSpPr>
          <p:nvPr>
            <p:ph type="ftr" sz="quarter" idx="11"/>
          </p:nvPr>
        </p:nvSpPr>
        <p:spPr/>
        <p:txBody>
          <a:bodyPr/>
          <a:lstStyle>
            <a:lvl1pPr>
              <a:defRPr>
                <a:solidFill>
                  <a:schemeClr val="bg1"/>
                </a:solidFill>
              </a:defRPr>
            </a:lvl1pPr>
          </a:lstStyle>
          <a:p>
            <a:r>
              <a:rPr lang="en-GB" dirty="0">
                <a:solidFill>
                  <a:prstClr val="white"/>
                </a:solidFill>
              </a:rPr>
              <a:t>Goldsmiths, University of London | Editable title here</a:t>
            </a:r>
          </a:p>
        </p:txBody>
      </p:sp>
    </p:spTree>
    <p:extLst>
      <p:ext uri="{BB962C8B-B14F-4D97-AF65-F5344CB8AC3E}">
        <p14:creationId xmlns:p14="http://schemas.microsoft.com/office/powerpoint/2010/main" val="3683831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Grey">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796871-C72F-43DD-9C1D-D28D085DDC9B}"/>
              </a:ext>
            </a:extLst>
          </p:cNvPr>
          <p:cNvSpPr>
            <a:spLocks noGrp="1"/>
          </p:cNvSpPr>
          <p:nvPr>
            <p:ph type="title"/>
          </p:nvPr>
        </p:nvSpPr>
        <p:spPr/>
        <p:txBody>
          <a:bodyPr/>
          <a:lstStyle>
            <a:lvl1pPr>
              <a:defRPr>
                <a:solidFill>
                  <a:schemeClr val="accent2"/>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xmlns="" id="{A9E33C16-E188-4B79-8D57-24746A10474A}"/>
              </a:ext>
            </a:extLst>
          </p:cNvPr>
          <p:cNvSpPr>
            <a:spLocks noGrp="1"/>
          </p:cNvSpPr>
          <p:nvPr>
            <p:ph idx="1"/>
          </p:nvPr>
        </p:nvSpPr>
        <p:spPr>
          <a:xfrm>
            <a:off x="576000" y="2268022"/>
            <a:ext cx="8244000" cy="1724575"/>
          </a:xfrm>
        </p:spPr>
        <p:txBody>
          <a:bodyPr/>
          <a:lstStyle>
            <a:lvl1pPr>
              <a:defRPr>
                <a:solidFill>
                  <a:schemeClr val="bg1"/>
                </a:solidFill>
              </a:defRPr>
            </a:lvl1pPr>
            <a:lvl2pPr marL="460800">
              <a:defRPr>
                <a:solidFill>
                  <a:schemeClr val="bg1"/>
                </a:solidFill>
              </a:defRPr>
            </a:lvl2pPr>
            <a:lvl3pPr marL="460800">
              <a:defRPr>
                <a:solidFill>
                  <a:schemeClr val="bg1"/>
                </a:solidFill>
              </a:defRPr>
            </a:lvl3pPr>
            <a:lvl4pPr marL="460800">
              <a:defRPr>
                <a:solidFill>
                  <a:schemeClr val="bg1"/>
                </a:solidFill>
              </a:defRPr>
            </a:lvl4pPr>
            <a:lvl5pPr marL="460800">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xmlns="" id="{2FBE3F97-EC76-4480-94DF-A1D3E4495BB9}"/>
              </a:ext>
            </a:extLst>
          </p:cNvPr>
          <p:cNvSpPr>
            <a:spLocks noGrp="1"/>
          </p:cNvSpPr>
          <p:nvPr>
            <p:ph type="ftr" sz="quarter" idx="11"/>
          </p:nvPr>
        </p:nvSpPr>
        <p:spPr/>
        <p:txBody>
          <a:bodyPr/>
          <a:lstStyle>
            <a:lvl1pPr>
              <a:defRPr>
                <a:solidFill>
                  <a:schemeClr val="bg1"/>
                </a:solidFill>
              </a:defRPr>
            </a:lvl1pPr>
          </a:lstStyle>
          <a:p>
            <a:r>
              <a:rPr lang="en-GB" dirty="0"/>
              <a:t>Goldsmiths, University of London | Editable title here</a:t>
            </a:r>
          </a:p>
        </p:txBody>
      </p:sp>
      <p:sp>
        <p:nvSpPr>
          <p:cNvPr id="6" name="Slide Number Placeholder 5">
            <a:extLst>
              <a:ext uri="{FF2B5EF4-FFF2-40B4-BE49-F238E27FC236}">
                <a16:creationId xmlns:a16="http://schemas.microsoft.com/office/drawing/2014/main" xmlns="" id="{B93AD8C7-01A5-496B-9AAE-86AAE1EF93CD}"/>
              </a:ext>
            </a:extLst>
          </p:cNvPr>
          <p:cNvSpPr>
            <a:spLocks noGrp="1"/>
          </p:cNvSpPr>
          <p:nvPr>
            <p:ph type="sldNum" sz="quarter" idx="12"/>
          </p:nvPr>
        </p:nvSpPr>
        <p:spPr/>
        <p:txBody>
          <a:bodyPr/>
          <a:lstStyle>
            <a:lvl1pPr>
              <a:defRPr>
                <a:solidFill>
                  <a:schemeClr val="bg1"/>
                </a:solidFill>
              </a:defRPr>
            </a:lvl1pPr>
          </a:lstStyle>
          <a:p>
            <a:fld id="{C45898BD-8DB3-4345-AE56-88AEC7779688}" type="slidenum">
              <a:rPr lang="en-GB" smtClean="0"/>
              <a:pPr/>
              <a:t>‹#›</a:t>
            </a:fld>
            <a:endParaRPr lang="en-GB"/>
          </a:p>
        </p:txBody>
      </p:sp>
    </p:spTree>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Relevant Statistics">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531BBC7-34A6-431D-9E54-2CDF9EC8389B}"/>
              </a:ext>
            </a:extLst>
          </p:cNvPr>
          <p:cNvSpPr>
            <a:spLocks noGrp="1"/>
          </p:cNvSpPr>
          <p:nvPr>
            <p:ph sz="half" idx="1" hasCustomPrompt="1"/>
          </p:nvPr>
        </p:nvSpPr>
        <p:spPr>
          <a:xfrm>
            <a:off x="6192000" y="1422022"/>
            <a:ext cx="2610000" cy="584775"/>
          </a:xfrm>
        </p:spPr>
        <p:txBody>
          <a:bodyPr>
            <a:spAutoFit/>
          </a:bodyPr>
          <a:lstStyle>
            <a:lvl1pPr marL="0" indent="0">
              <a:lnSpc>
                <a:spcPct val="100000"/>
              </a:lnSpc>
              <a:spcBef>
                <a:spcPts val="0"/>
              </a:spcBef>
              <a:spcAft>
                <a:spcPts val="4400"/>
              </a:spcAft>
              <a:buFont typeface="Arial" charset="0"/>
              <a:buNone/>
              <a:tabLst/>
              <a:defRPr sz="1900">
                <a:solidFill>
                  <a:schemeClr val="accent2"/>
                </a:solidFill>
              </a:defRPr>
            </a:lvl1pPr>
            <a:lvl2pPr marL="0" indent="0">
              <a:lnSpc>
                <a:spcPct val="100000"/>
              </a:lnSpc>
              <a:spcBef>
                <a:spcPts val="0"/>
              </a:spcBef>
              <a:spcAft>
                <a:spcPts val="4400"/>
              </a:spcAft>
              <a:buFont typeface="Arial" charset="0"/>
              <a:buNone/>
              <a:tabLst/>
              <a:defRPr sz="1900">
                <a:solidFill>
                  <a:schemeClr val="accent1"/>
                </a:solidFill>
              </a:defRPr>
            </a:lvl2pPr>
            <a:lvl3pPr marL="0" indent="0">
              <a:lnSpc>
                <a:spcPct val="100000"/>
              </a:lnSpc>
              <a:spcBef>
                <a:spcPts val="0"/>
              </a:spcBef>
              <a:spcAft>
                <a:spcPts val="4400"/>
              </a:spcAft>
              <a:buFont typeface="Arial" charset="0"/>
              <a:buNone/>
              <a:tabLst/>
              <a:defRPr sz="1900">
                <a:solidFill>
                  <a:schemeClr val="accent2"/>
                </a:solidFill>
              </a:defRPr>
            </a:lvl3pPr>
            <a:lvl4pPr marL="0" indent="0">
              <a:lnSpc>
                <a:spcPct val="100000"/>
              </a:lnSpc>
              <a:spcBef>
                <a:spcPts val="0"/>
              </a:spcBef>
              <a:buFont typeface="Arial" charset="0"/>
              <a:buNone/>
              <a:tabLst/>
              <a:defRPr sz="1900">
                <a:solidFill>
                  <a:schemeClr val="accent2"/>
                </a:solidFill>
              </a:defRPr>
            </a:lvl4pPr>
            <a:lvl5pPr marL="0" indent="0">
              <a:lnSpc>
                <a:spcPct val="100000"/>
              </a:lnSpc>
              <a:spcBef>
                <a:spcPts val="0"/>
              </a:spcBef>
              <a:buFont typeface="Arial" charset="0"/>
              <a:buNone/>
              <a:tabLst/>
              <a:defRPr sz="1900">
                <a:solidFill>
                  <a:schemeClr val="accent2"/>
                </a:solidFill>
              </a:defRPr>
            </a:lvl5pPr>
            <a:lvl6pPr marL="0" indent="0">
              <a:lnSpc>
                <a:spcPct val="100000"/>
              </a:lnSpc>
              <a:spcBef>
                <a:spcPts val="0"/>
              </a:spcBef>
              <a:buNone/>
              <a:tabLst/>
              <a:defRPr sz="1900">
                <a:solidFill>
                  <a:schemeClr val="accent2"/>
                </a:solidFill>
              </a:defRPr>
            </a:lvl6pPr>
            <a:lvl7pPr marL="0" indent="0">
              <a:lnSpc>
                <a:spcPct val="100000"/>
              </a:lnSpc>
              <a:spcBef>
                <a:spcPts val="0"/>
              </a:spcBef>
              <a:buNone/>
              <a:tabLst/>
              <a:defRPr sz="1900">
                <a:solidFill>
                  <a:schemeClr val="accent2"/>
                </a:solidFill>
              </a:defRPr>
            </a:lvl7pPr>
            <a:lvl8pPr marL="0" indent="0">
              <a:lnSpc>
                <a:spcPct val="100000"/>
              </a:lnSpc>
              <a:spcBef>
                <a:spcPts val="0"/>
              </a:spcBef>
              <a:buNone/>
              <a:tabLst/>
              <a:defRPr sz="1900">
                <a:solidFill>
                  <a:schemeClr val="accent2"/>
                </a:solidFill>
              </a:defRPr>
            </a:lvl8pPr>
            <a:lvl9pPr marL="0" indent="0">
              <a:lnSpc>
                <a:spcPct val="100000"/>
              </a:lnSpc>
              <a:spcBef>
                <a:spcPts val="0"/>
              </a:spcBef>
              <a:buNone/>
              <a:tabLst/>
              <a:defRPr sz="1900">
                <a:solidFill>
                  <a:schemeClr val="accent2"/>
                </a:solidFill>
              </a:defRPr>
            </a:lvl9pPr>
          </a:lstStyle>
          <a:p>
            <a:pPr lvl="0"/>
            <a:r>
              <a:rPr lang="en-US" dirty="0"/>
              <a:t>Add relevant statistics here</a:t>
            </a:r>
          </a:p>
        </p:txBody>
      </p:sp>
      <p:sp>
        <p:nvSpPr>
          <p:cNvPr id="6" name="Footer Placeholder 5">
            <a:extLst>
              <a:ext uri="{FF2B5EF4-FFF2-40B4-BE49-F238E27FC236}">
                <a16:creationId xmlns:a16="http://schemas.microsoft.com/office/drawing/2014/main" xmlns="" id="{574D2199-5F6B-4202-842C-BCD920DD6B7E}"/>
              </a:ext>
            </a:extLst>
          </p:cNvPr>
          <p:cNvSpPr>
            <a:spLocks noGrp="1"/>
          </p:cNvSpPr>
          <p:nvPr>
            <p:ph type="ftr" sz="quarter" idx="11"/>
          </p:nvPr>
        </p:nvSpPr>
        <p:spPr/>
        <p:txBody>
          <a:bodyPr/>
          <a:lstStyle>
            <a:lvl1pPr>
              <a:defRPr>
                <a:solidFill>
                  <a:schemeClr val="bg1"/>
                </a:solidFill>
              </a:defRPr>
            </a:lvl1pPr>
          </a:lstStyle>
          <a:p>
            <a:r>
              <a:rPr lang="en-GB" dirty="0">
                <a:solidFill>
                  <a:prstClr val="white"/>
                </a:solidFill>
              </a:rPr>
              <a:t>Goldsmiths, University of London | Editable title here</a:t>
            </a:r>
          </a:p>
        </p:txBody>
      </p:sp>
      <p:pic>
        <p:nvPicPr>
          <p:cNvPr id="7" name="Picture 6"/>
          <p:cNvPicPr>
            <a:picLocks noChangeAspect="1"/>
          </p:cNvPicPr>
          <p:nvPr userDrawn="1"/>
        </p:nvPicPr>
        <p:blipFill>
          <a:blip cstate="screen">
            <a:extLst>
              <a:ext uri="{28A0092B-C50C-407E-A947-70E740481C1C}">
                <a14:useLocalDpi xmlns:a14="http://schemas.microsoft.com/office/drawing/2010/main"/>
              </a:ext>
            </a:extLst>
          </a:blip>
          <a:stretch>
            <a:fillRect/>
          </a:stretch>
        </p:blipFill>
        <p:spPr>
          <a:xfrm>
            <a:off x="576001" y="1422021"/>
            <a:ext cx="4476059" cy="3942329"/>
          </a:xfrm>
          <a:prstGeom prst="rect">
            <a:avLst/>
          </a:prstGeom>
        </p:spPr>
      </p:pic>
      <p:sp>
        <p:nvSpPr>
          <p:cNvPr id="5" name="Content Placeholder 2">
            <a:extLst>
              <a:ext uri="{FF2B5EF4-FFF2-40B4-BE49-F238E27FC236}">
                <a16:creationId xmlns:a16="http://schemas.microsoft.com/office/drawing/2014/main" xmlns="" id="{C531BBC7-34A6-431D-9E54-2CDF9EC8389B}"/>
              </a:ext>
            </a:extLst>
          </p:cNvPr>
          <p:cNvSpPr>
            <a:spLocks noGrp="1"/>
          </p:cNvSpPr>
          <p:nvPr>
            <p:ph sz="half" idx="12" hasCustomPrompt="1"/>
          </p:nvPr>
        </p:nvSpPr>
        <p:spPr>
          <a:xfrm>
            <a:off x="6192000" y="2427862"/>
            <a:ext cx="2610000" cy="584775"/>
          </a:xfrm>
        </p:spPr>
        <p:txBody>
          <a:bodyPr>
            <a:spAutoFit/>
          </a:bodyPr>
          <a:lstStyle>
            <a:lvl1pPr marL="0" indent="0">
              <a:lnSpc>
                <a:spcPct val="100000"/>
              </a:lnSpc>
              <a:spcBef>
                <a:spcPts val="0"/>
              </a:spcBef>
              <a:spcAft>
                <a:spcPts val="4400"/>
              </a:spcAft>
              <a:buFont typeface="Arial" charset="0"/>
              <a:buNone/>
              <a:tabLst/>
              <a:defRPr sz="1900">
                <a:solidFill>
                  <a:schemeClr val="accent1"/>
                </a:solidFill>
              </a:defRPr>
            </a:lvl1pPr>
            <a:lvl2pPr marL="0" indent="0">
              <a:lnSpc>
                <a:spcPct val="100000"/>
              </a:lnSpc>
              <a:spcBef>
                <a:spcPts val="0"/>
              </a:spcBef>
              <a:spcAft>
                <a:spcPts val="4400"/>
              </a:spcAft>
              <a:buFont typeface="Arial" charset="0"/>
              <a:buNone/>
              <a:tabLst/>
              <a:defRPr sz="1900">
                <a:solidFill>
                  <a:schemeClr val="accent1"/>
                </a:solidFill>
              </a:defRPr>
            </a:lvl2pPr>
            <a:lvl3pPr marL="0" indent="0">
              <a:lnSpc>
                <a:spcPct val="100000"/>
              </a:lnSpc>
              <a:spcBef>
                <a:spcPts val="0"/>
              </a:spcBef>
              <a:spcAft>
                <a:spcPts val="4400"/>
              </a:spcAft>
              <a:buFont typeface="Arial" charset="0"/>
              <a:buNone/>
              <a:tabLst/>
              <a:defRPr sz="1900">
                <a:solidFill>
                  <a:schemeClr val="accent2"/>
                </a:solidFill>
              </a:defRPr>
            </a:lvl3pPr>
            <a:lvl4pPr marL="0" indent="0">
              <a:lnSpc>
                <a:spcPct val="100000"/>
              </a:lnSpc>
              <a:spcBef>
                <a:spcPts val="0"/>
              </a:spcBef>
              <a:buFont typeface="Arial" charset="0"/>
              <a:buNone/>
              <a:tabLst/>
              <a:defRPr sz="1900">
                <a:solidFill>
                  <a:schemeClr val="accent2"/>
                </a:solidFill>
              </a:defRPr>
            </a:lvl4pPr>
            <a:lvl5pPr marL="0" indent="0">
              <a:lnSpc>
                <a:spcPct val="100000"/>
              </a:lnSpc>
              <a:spcBef>
                <a:spcPts val="0"/>
              </a:spcBef>
              <a:buFont typeface="Arial" charset="0"/>
              <a:buNone/>
              <a:tabLst/>
              <a:defRPr sz="1900">
                <a:solidFill>
                  <a:schemeClr val="accent2"/>
                </a:solidFill>
              </a:defRPr>
            </a:lvl5pPr>
            <a:lvl6pPr marL="0" indent="0">
              <a:lnSpc>
                <a:spcPct val="100000"/>
              </a:lnSpc>
              <a:spcBef>
                <a:spcPts val="0"/>
              </a:spcBef>
              <a:buNone/>
              <a:tabLst/>
              <a:defRPr sz="1900">
                <a:solidFill>
                  <a:schemeClr val="accent2"/>
                </a:solidFill>
              </a:defRPr>
            </a:lvl6pPr>
            <a:lvl7pPr marL="0" indent="0">
              <a:lnSpc>
                <a:spcPct val="100000"/>
              </a:lnSpc>
              <a:spcBef>
                <a:spcPts val="0"/>
              </a:spcBef>
              <a:buNone/>
              <a:tabLst/>
              <a:defRPr sz="1900">
                <a:solidFill>
                  <a:schemeClr val="accent2"/>
                </a:solidFill>
              </a:defRPr>
            </a:lvl7pPr>
            <a:lvl8pPr marL="0" indent="0">
              <a:lnSpc>
                <a:spcPct val="100000"/>
              </a:lnSpc>
              <a:spcBef>
                <a:spcPts val="0"/>
              </a:spcBef>
              <a:buNone/>
              <a:tabLst/>
              <a:defRPr sz="1900">
                <a:solidFill>
                  <a:schemeClr val="accent2"/>
                </a:solidFill>
              </a:defRPr>
            </a:lvl8pPr>
            <a:lvl9pPr marL="0" indent="0">
              <a:lnSpc>
                <a:spcPct val="100000"/>
              </a:lnSpc>
              <a:spcBef>
                <a:spcPts val="0"/>
              </a:spcBef>
              <a:buNone/>
              <a:tabLst/>
              <a:defRPr sz="1900">
                <a:solidFill>
                  <a:schemeClr val="accent2"/>
                </a:solidFill>
              </a:defRPr>
            </a:lvl9pPr>
          </a:lstStyle>
          <a:p>
            <a:pPr lvl="0"/>
            <a:r>
              <a:rPr lang="en-US" dirty="0"/>
              <a:t>Add relevant statistics here</a:t>
            </a:r>
          </a:p>
        </p:txBody>
      </p:sp>
      <p:sp>
        <p:nvSpPr>
          <p:cNvPr id="8" name="Content Placeholder 2">
            <a:extLst>
              <a:ext uri="{FF2B5EF4-FFF2-40B4-BE49-F238E27FC236}">
                <a16:creationId xmlns:a16="http://schemas.microsoft.com/office/drawing/2014/main" xmlns="" id="{C531BBC7-34A6-431D-9E54-2CDF9EC8389B}"/>
              </a:ext>
            </a:extLst>
          </p:cNvPr>
          <p:cNvSpPr>
            <a:spLocks noGrp="1"/>
          </p:cNvSpPr>
          <p:nvPr>
            <p:ph sz="half" idx="13" hasCustomPrompt="1"/>
          </p:nvPr>
        </p:nvSpPr>
        <p:spPr>
          <a:xfrm>
            <a:off x="6192000" y="3433687"/>
            <a:ext cx="2610000" cy="584775"/>
          </a:xfrm>
        </p:spPr>
        <p:txBody>
          <a:bodyPr>
            <a:spAutoFit/>
          </a:bodyPr>
          <a:lstStyle>
            <a:lvl1pPr marL="0" indent="0">
              <a:lnSpc>
                <a:spcPct val="100000"/>
              </a:lnSpc>
              <a:spcBef>
                <a:spcPts val="0"/>
              </a:spcBef>
              <a:spcAft>
                <a:spcPts val="4400"/>
              </a:spcAft>
              <a:buFont typeface="Arial" charset="0"/>
              <a:buNone/>
              <a:tabLst/>
              <a:defRPr sz="1900">
                <a:solidFill>
                  <a:schemeClr val="accent2"/>
                </a:solidFill>
              </a:defRPr>
            </a:lvl1pPr>
            <a:lvl2pPr marL="0" indent="0">
              <a:lnSpc>
                <a:spcPct val="100000"/>
              </a:lnSpc>
              <a:spcBef>
                <a:spcPts val="0"/>
              </a:spcBef>
              <a:spcAft>
                <a:spcPts val="4400"/>
              </a:spcAft>
              <a:buFont typeface="Arial" charset="0"/>
              <a:buNone/>
              <a:tabLst/>
              <a:defRPr sz="1900">
                <a:solidFill>
                  <a:schemeClr val="accent1"/>
                </a:solidFill>
              </a:defRPr>
            </a:lvl2pPr>
            <a:lvl3pPr marL="0" indent="0">
              <a:lnSpc>
                <a:spcPct val="100000"/>
              </a:lnSpc>
              <a:spcBef>
                <a:spcPts val="0"/>
              </a:spcBef>
              <a:spcAft>
                <a:spcPts val="4400"/>
              </a:spcAft>
              <a:buFont typeface="Arial" charset="0"/>
              <a:buNone/>
              <a:tabLst/>
              <a:defRPr sz="1900">
                <a:solidFill>
                  <a:schemeClr val="accent2"/>
                </a:solidFill>
              </a:defRPr>
            </a:lvl3pPr>
            <a:lvl4pPr marL="0" indent="0">
              <a:lnSpc>
                <a:spcPct val="100000"/>
              </a:lnSpc>
              <a:spcBef>
                <a:spcPts val="0"/>
              </a:spcBef>
              <a:buFont typeface="Arial" charset="0"/>
              <a:buNone/>
              <a:tabLst/>
              <a:defRPr sz="1900">
                <a:solidFill>
                  <a:schemeClr val="accent2"/>
                </a:solidFill>
              </a:defRPr>
            </a:lvl4pPr>
            <a:lvl5pPr marL="0" indent="0">
              <a:lnSpc>
                <a:spcPct val="100000"/>
              </a:lnSpc>
              <a:spcBef>
                <a:spcPts val="0"/>
              </a:spcBef>
              <a:buFont typeface="Arial" charset="0"/>
              <a:buNone/>
              <a:tabLst/>
              <a:defRPr sz="1900">
                <a:solidFill>
                  <a:schemeClr val="accent2"/>
                </a:solidFill>
              </a:defRPr>
            </a:lvl5pPr>
            <a:lvl6pPr marL="0" indent="0">
              <a:lnSpc>
                <a:spcPct val="100000"/>
              </a:lnSpc>
              <a:spcBef>
                <a:spcPts val="0"/>
              </a:spcBef>
              <a:buNone/>
              <a:tabLst/>
              <a:defRPr sz="1900">
                <a:solidFill>
                  <a:schemeClr val="accent2"/>
                </a:solidFill>
              </a:defRPr>
            </a:lvl6pPr>
            <a:lvl7pPr marL="0" indent="0">
              <a:lnSpc>
                <a:spcPct val="100000"/>
              </a:lnSpc>
              <a:spcBef>
                <a:spcPts val="0"/>
              </a:spcBef>
              <a:buNone/>
              <a:tabLst/>
              <a:defRPr sz="1900">
                <a:solidFill>
                  <a:schemeClr val="accent2"/>
                </a:solidFill>
              </a:defRPr>
            </a:lvl7pPr>
            <a:lvl8pPr marL="0" indent="0">
              <a:lnSpc>
                <a:spcPct val="100000"/>
              </a:lnSpc>
              <a:spcBef>
                <a:spcPts val="0"/>
              </a:spcBef>
              <a:buNone/>
              <a:tabLst/>
              <a:defRPr sz="1900">
                <a:solidFill>
                  <a:schemeClr val="accent2"/>
                </a:solidFill>
              </a:defRPr>
            </a:lvl8pPr>
            <a:lvl9pPr marL="0" indent="0">
              <a:lnSpc>
                <a:spcPct val="100000"/>
              </a:lnSpc>
              <a:spcBef>
                <a:spcPts val="0"/>
              </a:spcBef>
              <a:buNone/>
              <a:tabLst/>
              <a:defRPr sz="1900">
                <a:solidFill>
                  <a:schemeClr val="accent2"/>
                </a:solidFill>
              </a:defRPr>
            </a:lvl9pPr>
          </a:lstStyle>
          <a:p>
            <a:pPr lvl="0"/>
            <a:r>
              <a:rPr lang="en-US"/>
              <a:t>Add relevant </a:t>
            </a:r>
            <a:r>
              <a:rPr lang="en-US" dirty="0"/>
              <a:t>statistics here</a:t>
            </a:r>
          </a:p>
        </p:txBody>
      </p:sp>
    </p:spTree>
    <p:extLst>
      <p:ext uri="{BB962C8B-B14F-4D97-AF65-F5344CB8AC3E}">
        <p14:creationId xmlns:p14="http://schemas.microsoft.com/office/powerpoint/2010/main" val="128390737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Colour Images 1">
    <p:bg>
      <p:bgPr>
        <a:blipFill dpi="0" rotWithShape="1">
          <a:blip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406620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Colour Images 2">
    <p:bg>
      <p:bgPr>
        <a:blipFill dpi="0" rotWithShape="1">
          <a:blip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753321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Colour Images 3">
    <p:bg>
      <p:bgPr>
        <a:blipFill dpi="0" rotWithShape="1">
          <a:blip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982966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Colour Images 4">
    <p:bg>
      <p:bgPr>
        <a:blipFill dpi="0" rotWithShape="1">
          <a:blip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7851031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Colour Images 5">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61577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W Images 1">
    <p:bg>
      <p:bgPr>
        <a:blipFill dpi="0" rotWithShape="1">
          <a:blip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296529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W Images 2">
    <p:bg>
      <p:bgPr>
        <a:blipFill dpi="0" rotWithShape="1">
          <a:blip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91021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W Images 3">
    <p:bg>
      <p:bgPr>
        <a:blipFill dpi="0" rotWithShape="1">
          <a:blip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934565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Map">
    <p:bg>
      <p:bgPr>
        <a:blipFill dpi="0" rotWithShape="1">
          <a:blip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911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and Imag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051E23-4B6C-4E51-A824-56879B63F829}"/>
              </a:ext>
            </a:extLst>
          </p:cNvPr>
          <p:cNvSpPr>
            <a:spLocks noGrp="1"/>
          </p:cNvSpPr>
          <p:nvPr>
            <p:ph type="title" hasCustomPrompt="1"/>
          </p:nvPr>
        </p:nvSpPr>
        <p:spPr>
          <a:xfrm>
            <a:off x="576000" y="1440000"/>
            <a:ext cx="5418000" cy="470898"/>
          </a:xfrm>
        </p:spPr>
        <p:txBody>
          <a:bodyPr/>
          <a:lstStyle>
            <a:lvl1pPr>
              <a:defRPr>
                <a:solidFill>
                  <a:schemeClr val="accent2"/>
                </a:solidFill>
              </a:defRPr>
            </a:lvl1pPr>
          </a:lstStyle>
          <a:p>
            <a:r>
              <a:rPr lang="en-US" dirty="0"/>
              <a:t>Your header goes here</a:t>
            </a:r>
            <a:endParaRPr lang="en-GB" dirty="0"/>
          </a:p>
        </p:txBody>
      </p:sp>
      <p:sp>
        <p:nvSpPr>
          <p:cNvPr id="3" name="Content Placeholder 2">
            <a:extLst>
              <a:ext uri="{FF2B5EF4-FFF2-40B4-BE49-F238E27FC236}">
                <a16:creationId xmlns:a16="http://schemas.microsoft.com/office/drawing/2014/main" xmlns="" id="{C531BBC7-34A6-431D-9E54-2CDF9EC8389B}"/>
              </a:ext>
            </a:extLst>
          </p:cNvPr>
          <p:cNvSpPr>
            <a:spLocks noGrp="1"/>
          </p:cNvSpPr>
          <p:nvPr>
            <p:ph sz="half" idx="1"/>
          </p:nvPr>
        </p:nvSpPr>
        <p:spPr>
          <a:xfrm>
            <a:off x="576000" y="2268022"/>
            <a:ext cx="5418000" cy="17245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a:extLst>
              <a:ext uri="{FF2B5EF4-FFF2-40B4-BE49-F238E27FC236}">
                <a16:creationId xmlns:a16="http://schemas.microsoft.com/office/drawing/2014/main" xmlns="" id="{574D2199-5F6B-4202-842C-BCD920DD6B7E}"/>
              </a:ext>
            </a:extLst>
          </p:cNvPr>
          <p:cNvSpPr>
            <a:spLocks noGrp="1"/>
          </p:cNvSpPr>
          <p:nvPr>
            <p:ph type="ftr" sz="quarter" idx="11"/>
          </p:nvPr>
        </p:nvSpPr>
        <p:spPr/>
        <p:txBody>
          <a:bodyPr/>
          <a:lstStyle>
            <a:lvl1pPr>
              <a:defRPr>
                <a:solidFill>
                  <a:schemeClr val="bg1"/>
                </a:solidFill>
              </a:defRPr>
            </a:lvl1pPr>
          </a:lstStyle>
          <a:p>
            <a:r>
              <a:rPr lang="en-GB" dirty="0"/>
              <a:t>Goldsmiths, University of London | Editable title here</a:t>
            </a:r>
          </a:p>
        </p:txBody>
      </p:sp>
      <p:sp>
        <p:nvSpPr>
          <p:cNvPr id="9" name="Picture Placeholder 8"/>
          <p:cNvSpPr>
            <a:spLocks noGrp="1"/>
          </p:cNvSpPr>
          <p:nvPr>
            <p:ph type="pic" sz="quarter" idx="13"/>
          </p:nvPr>
        </p:nvSpPr>
        <p:spPr>
          <a:xfrm>
            <a:off x="6198000" y="0"/>
            <a:ext cx="5994000" cy="6858000"/>
          </a:xfrm>
        </p:spPr>
        <p:txBody>
          <a:bodyPr anchor="ctr">
            <a:noAutofit/>
          </a:bodyPr>
          <a:lstStyle>
            <a:lvl1pPr marL="0" indent="0" algn="ctr">
              <a:buNone/>
              <a:defRPr>
                <a:solidFill>
                  <a:schemeClr val="accent2"/>
                </a:solidFill>
              </a:defRPr>
            </a:lvl1pPr>
          </a:lstStyle>
          <a:p>
            <a:endParaRPr lang="en-US"/>
          </a:p>
        </p:txBody>
      </p:sp>
    </p:spTree>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6" name="Media Placeholder 5"/>
          <p:cNvSpPr>
            <a:spLocks noGrp="1"/>
          </p:cNvSpPr>
          <p:nvPr>
            <p:ph type="media" sz="quarter" idx="10"/>
          </p:nvPr>
        </p:nvSpPr>
        <p:spPr>
          <a:xfrm>
            <a:off x="0" y="0"/>
            <a:ext cx="12192000" cy="6858000"/>
          </a:xfrm>
        </p:spPr>
        <p:txBody>
          <a:bodyPr anchor="ctr">
            <a:noAutofit/>
          </a:bodyPr>
          <a:lstStyle>
            <a:lvl1pPr marL="0" indent="0" algn="ctr">
              <a:buNone/>
              <a:defRPr/>
            </a:lvl1pPr>
          </a:lstStyle>
          <a:p>
            <a:endParaRPr lang="en-US"/>
          </a:p>
        </p:txBody>
      </p:sp>
    </p:spTree>
    <p:extLst>
      <p:ext uri="{BB962C8B-B14F-4D97-AF65-F5344CB8AC3E}">
        <p14:creationId xmlns:p14="http://schemas.microsoft.com/office/powerpoint/2010/main" val="233215382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84"/>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D917A6D-F5B9-4315-A2A7-DF6E49B05149}" type="slidenum">
              <a:rPr lang="en-US" altLang="en-US">
                <a:solidFill>
                  <a:srgbClr val="000000"/>
                </a:solidFill>
              </a:rPr>
              <a:pPr>
                <a:defRPr/>
              </a:pPr>
              <a:t>‹#›</a:t>
            </a:fld>
            <a:endParaRPr lang="en-US" altLang="en-US" sz="1200" dirty="0">
              <a:solidFill>
                <a:srgbClr val="000000"/>
              </a:solidFill>
            </a:endParaRPr>
          </a:p>
        </p:txBody>
      </p:sp>
    </p:spTree>
    <p:extLst>
      <p:ext uri="{BB962C8B-B14F-4D97-AF65-F5344CB8AC3E}">
        <p14:creationId xmlns:p14="http://schemas.microsoft.com/office/powerpoint/2010/main" val="21289448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3FB2F4B-8547-409D-A568-2D6C4D739D70}" type="slidenum">
              <a:rPr lang="en-US" altLang="en-US">
                <a:solidFill>
                  <a:srgbClr val="000000"/>
                </a:solidFill>
              </a:rPr>
              <a:pPr>
                <a:defRPr/>
              </a:pPr>
              <a:t>‹#›</a:t>
            </a:fld>
            <a:endParaRPr lang="en-US" altLang="en-US" sz="1200" dirty="0">
              <a:solidFill>
                <a:srgbClr val="000000"/>
              </a:solidFill>
            </a:endParaRPr>
          </a:p>
        </p:txBody>
      </p:sp>
    </p:spTree>
    <p:extLst>
      <p:ext uri="{BB962C8B-B14F-4D97-AF65-F5344CB8AC3E}">
        <p14:creationId xmlns:p14="http://schemas.microsoft.com/office/powerpoint/2010/main" val="160951773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59"/>
            <a:ext cx="103632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F9B1611-2A96-4723-A159-F3A2A93A634E}" type="slidenum">
              <a:rPr lang="en-US" altLang="en-US">
                <a:solidFill>
                  <a:srgbClr val="000000"/>
                </a:solidFill>
              </a:rPr>
              <a:pPr>
                <a:defRPr/>
              </a:pPr>
              <a:t>‹#›</a:t>
            </a:fld>
            <a:endParaRPr lang="en-US" altLang="en-US" sz="1200" dirty="0">
              <a:solidFill>
                <a:srgbClr val="000000"/>
              </a:solidFill>
            </a:endParaRPr>
          </a:p>
        </p:txBody>
      </p:sp>
    </p:spTree>
    <p:extLst>
      <p:ext uri="{BB962C8B-B14F-4D97-AF65-F5344CB8AC3E}">
        <p14:creationId xmlns:p14="http://schemas.microsoft.com/office/powerpoint/2010/main" val="80556063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EA50254-9EDC-4464-8727-72184B8E3AF6}" type="slidenum">
              <a:rPr lang="en-US" altLang="en-US">
                <a:solidFill>
                  <a:srgbClr val="000000"/>
                </a:solidFill>
              </a:rPr>
              <a:pPr>
                <a:defRPr/>
              </a:pPr>
              <a:t>‹#›</a:t>
            </a:fld>
            <a:endParaRPr lang="en-US" altLang="en-US" sz="1200" dirty="0">
              <a:solidFill>
                <a:srgbClr val="000000"/>
              </a:solidFill>
            </a:endParaRPr>
          </a:p>
        </p:txBody>
      </p:sp>
    </p:spTree>
    <p:extLst>
      <p:ext uri="{BB962C8B-B14F-4D97-AF65-F5344CB8AC3E}">
        <p14:creationId xmlns:p14="http://schemas.microsoft.com/office/powerpoint/2010/main" val="380962778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40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0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801457C-C17E-4988-BC82-D0CB160909D2}" type="slidenum">
              <a:rPr lang="en-US" altLang="en-US">
                <a:solidFill>
                  <a:srgbClr val="000000"/>
                </a:solidFill>
              </a:rPr>
              <a:pPr>
                <a:defRPr/>
              </a:pPr>
              <a:t>‹#›</a:t>
            </a:fld>
            <a:endParaRPr lang="en-US" altLang="en-US" sz="1200" dirty="0">
              <a:solidFill>
                <a:srgbClr val="000000"/>
              </a:solidFill>
            </a:endParaRPr>
          </a:p>
        </p:txBody>
      </p:sp>
    </p:spTree>
    <p:extLst>
      <p:ext uri="{BB962C8B-B14F-4D97-AF65-F5344CB8AC3E}">
        <p14:creationId xmlns:p14="http://schemas.microsoft.com/office/powerpoint/2010/main" val="145186503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EBCEA97-5D2B-4343-BD2B-17E0D29D97DC}" type="slidenum">
              <a:rPr lang="en-US" altLang="en-US">
                <a:solidFill>
                  <a:srgbClr val="000000"/>
                </a:solidFill>
              </a:rPr>
              <a:pPr>
                <a:defRPr/>
              </a:pPr>
              <a:t>‹#›</a:t>
            </a:fld>
            <a:endParaRPr lang="en-US" altLang="en-US" sz="1200" dirty="0">
              <a:solidFill>
                <a:srgbClr val="000000"/>
              </a:solidFill>
            </a:endParaRPr>
          </a:p>
        </p:txBody>
      </p:sp>
    </p:spTree>
    <p:extLst>
      <p:ext uri="{BB962C8B-B14F-4D97-AF65-F5344CB8AC3E}">
        <p14:creationId xmlns:p14="http://schemas.microsoft.com/office/powerpoint/2010/main" val="243295942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DAD4920-47DD-43B2-9C71-789EF015EA6E}" type="slidenum">
              <a:rPr lang="en-US" altLang="en-US">
                <a:solidFill>
                  <a:srgbClr val="000000"/>
                </a:solidFill>
              </a:rPr>
              <a:pPr>
                <a:defRPr/>
              </a:pPr>
              <a:t>‹#›</a:t>
            </a:fld>
            <a:endParaRPr lang="en-US" altLang="en-US" sz="1200" dirty="0">
              <a:solidFill>
                <a:srgbClr val="000000"/>
              </a:solidFill>
            </a:endParaRPr>
          </a:p>
        </p:txBody>
      </p:sp>
    </p:spTree>
    <p:extLst>
      <p:ext uri="{BB962C8B-B14F-4D97-AF65-F5344CB8AC3E}">
        <p14:creationId xmlns:p14="http://schemas.microsoft.com/office/powerpoint/2010/main" val="242150946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10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9D8C1B1-2601-4001-8DBA-A40C9AC169E1}" type="slidenum">
              <a:rPr lang="en-US" altLang="en-US">
                <a:solidFill>
                  <a:srgbClr val="000000"/>
                </a:solidFill>
              </a:rPr>
              <a:pPr>
                <a:defRPr/>
              </a:pPr>
              <a:t>‹#›</a:t>
            </a:fld>
            <a:endParaRPr lang="en-US" altLang="en-US" sz="1200" dirty="0">
              <a:solidFill>
                <a:srgbClr val="000000"/>
              </a:solidFill>
            </a:endParaRPr>
          </a:p>
        </p:txBody>
      </p:sp>
    </p:spTree>
    <p:extLst>
      <p:ext uri="{BB962C8B-B14F-4D97-AF65-F5344CB8AC3E}">
        <p14:creationId xmlns:p14="http://schemas.microsoft.com/office/powerpoint/2010/main" val="427622445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192FB69-C0F2-4EBE-982F-D5CBEA64124B}" type="slidenum">
              <a:rPr lang="en-US" altLang="en-US">
                <a:solidFill>
                  <a:srgbClr val="000000"/>
                </a:solidFill>
              </a:rPr>
              <a:pPr>
                <a:defRPr/>
              </a:pPr>
              <a:t>‹#›</a:t>
            </a:fld>
            <a:endParaRPr lang="en-US" altLang="en-US" sz="1200" dirty="0">
              <a:solidFill>
                <a:srgbClr val="000000"/>
              </a:solidFill>
            </a:endParaRPr>
          </a:p>
        </p:txBody>
      </p:sp>
    </p:spTree>
    <p:extLst>
      <p:ext uri="{BB962C8B-B14F-4D97-AF65-F5344CB8AC3E}">
        <p14:creationId xmlns:p14="http://schemas.microsoft.com/office/powerpoint/2010/main" val="4261255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and Chart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051E23-4B6C-4E51-A824-56879B63F829}"/>
              </a:ext>
            </a:extLst>
          </p:cNvPr>
          <p:cNvSpPr>
            <a:spLocks noGrp="1"/>
          </p:cNvSpPr>
          <p:nvPr>
            <p:ph type="title" hasCustomPrompt="1"/>
          </p:nvPr>
        </p:nvSpPr>
        <p:spPr>
          <a:xfrm>
            <a:off x="576000" y="1440000"/>
            <a:ext cx="5418000" cy="470898"/>
          </a:xfrm>
        </p:spPr>
        <p:txBody>
          <a:bodyPr/>
          <a:lstStyle>
            <a:lvl1pPr>
              <a:defRPr>
                <a:solidFill>
                  <a:schemeClr val="accent1"/>
                </a:solidFill>
              </a:defRPr>
            </a:lvl1pPr>
          </a:lstStyle>
          <a:p>
            <a:r>
              <a:rPr lang="en-US" dirty="0"/>
              <a:t>Your header goes here</a:t>
            </a:r>
            <a:endParaRPr lang="en-GB" dirty="0"/>
          </a:p>
        </p:txBody>
      </p:sp>
      <p:sp>
        <p:nvSpPr>
          <p:cNvPr id="3" name="Content Placeholder 2">
            <a:extLst>
              <a:ext uri="{FF2B5EF4-FFF2-40B4-BE49-F238E27FC236}">
                <a16:creationId xmlns:a16="http://schemas.microsoft.com/office/drawing/2014/main" xmlns="" id="{C531BBC7-34A6-431D-9E54-2CDF9EC8389B}"/>
              </a:ext>
            </a:extLst>
          </p:cNvPr>
          <p:cNvSpPr>
            <a:spLocks noGrp="1"/>
          </p:cNvSpPr>
          <p:nvPr>
            <p:ph sz="half" idx="1"/>
          </p:nvPr>
        </p:nvSpPr>
        <p:spPr>
          <a:xfrm>
            <a:off x="576000" y="2268022"/>
            <a:ext cx="5418000" cy="172457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a:extLst>
              <a:ext uri="{FF2B5EF4-FFF2-40B4-BE49-F238E27FC236}">
                <a16:creationId xmlns:a16="http://schemas.microsoft.com/office/drawing/2014/main" xmlns="" id="{574D2199-5F6B-4202-842C-BCD920DD6B7E}"/>
              </a:ext>
            </a:extLst>
          </p:cNvPr>
          <p:cNvSpPr>
            <a:spLocks noGrp="1"/>
          </p:cNvSpPr>
          <p:nvPr>
            <p:ph type="ftr" sz="quarter" idx="11"/>
          </p:nvPr>
        </p:nvSpPr>
        <p:spPr/>
        <p:txBody>
          <a:bodyPr/>
          <a:lstStyle>
            <a:lvl1pPr>
              <a:defRPr>
                <a:solidFill>
                  <a:schemeClr val="tx1"/>
                </a:solidFill>
              </a:defRPr>
            </a:lvl1pPr>
          </a:lstStyle>
          <a:p>
            <a:r>
              <a:rPr lang="en-GB"/>
              <a:t>Goldsmiths, University of London | Editable title here</a:t>
            </a:r>
            <a:endParaRPr lang="en-GB" dirty="0"/>
          </a:p>
        </p:txBody>
      </p:sp>
      <p:sp>
        <p:nvSpPr>
          <p:cNvPr id="10" name="Chart Placeholder 7"/>
          <p:cNvSpPr>
            <a:spLocks noGrp="1"/>
          </p:cNvSpPr>
          <p:nvPr>
            <p:ph type="chart" sz="quarter" idx="14"/>
          </p:nvPr>
        </p:nvSpPr>
        <p:spPr>
          <a:xfrm>
            <a:off x="6197600" y="0"/>
            <a:ext cx="5994400" cy="6858000"/>
          </a:xfrm>
        </p:spPr>
        <p:txBody>
          <a:bodyPr anchor="ctr">
            <a:noAutofit/>
          </a:bodyPr>
          <a:lstStyle>
            <a:lvl1pPr marL="0" indent="0" algn="ctr">
              <a:buNone/>
              <a:defRPr/>
            </a:lvl1pPr>
          </a:lstStyle>
          <a:p>
            <a:endParaRPr lang="en-US"/>
          </a:p>
        </p:txBody>
      </p:sp>
    </p:spTree>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6926A74-F02B-4C2D-B53A-5639413560D9}" type="slidenum">
              <a:rPr lang="en-US" altLang="en-US">
                <a:solidFill>
                  <a:srgbClr val="000000"/>
                </a:solidFill>
              </a:rPr>
              <a:pPr>
                <a:defRPr/>
              </a:pPr>
              <a:t>‹#›</a:t>
            </a:fld>
            <a:endParaRPr lang="en-US" altLang="en-US" sz="1200" dirty="0">
              <a:solidFill>
                <a:srgbClr val="000000"/>
              </a:solidFill>
            </a:endParaRPr>
          </a:p>
        </p:txBody>
      </p:sp>
    </p:spTree>
    <p:extLst>
      <p:ext uri="{BB962C8B-B14F-4D97-AF65-F5344CB8AC3E}">
        <p14:creationId xmlns:p14="http://schemas.microsoft.com/office/powerpoint/2010/main" val="379662795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15F4A92-3559-4C0C-95EA-5A80AFA88C41}" type="slidenum">
              <a:rPr lang="en-US" altLang="en-US">
                <a:solidFill>
                  <a:srgbClr val="000000"/>
                </a:solidFill>
              </a:rPr>
              <a:pPr>
                <a:defRPr/>
              </a:pPr>
              <a:t>‹#›</a:t>
            </a:fld>
            <a:endParaRPr lang="en-US" altLang="en-US" sz="1200" dirty="0">
              <a:solidFill>
                <a:srgbClr val="000000"/>
              </a:solidFill>
            </a:endParaRPr>
          </a:p>
        </p:txBody>
      </p:sp>
    </p:spTree>
    <p:extLst>
      <p:ext uri="{BB962C8B-B14F-4D97-AF65-F5344CB8AC3E}">
        <p14:creationId xmlns:p14="http://schemas.microsoft.com/office/powerpoint/2010/main" val="341168306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 Leaders">
    <p:bg>
      <p:bgPr>
        <a:solidFill>
          <a:schemeClr val="accent1"/>
        </a:solidFill>
        <a:effectLst/>
      </p:bgPr>
    </p:bg>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411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312754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 Paths">
    <p:bg>
      <p:bgPr>
        <a:solidFill>
          <a:schemeClr val="accent2"/>
        </a:solidFill>
        <a:effectLst/>
      </p:bgPr>
    </p:bg>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411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000153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Yellow">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extLst>
          </p:cNvPr>
          <p:cNvSpPr>
            <a:spLocks noGrp="1"/>
          </p:cNvSpPr>
          <p:nvPr>
            <p:ph idx="1"/>
          </p:nvPr>
        </p:nvSpPr>
        <p:spPr>
          <a:xfrm>
            <a:off x="576000" y="2268048"/>
            <a:ext cx="8244000" cy="1724575"/>
          </a:xfrm>
        </p:spPr>
        <p:txBody>
          <a:bodyPr/>
          <a:lstStyle>
            <a:lvl2pPr marL="460800">
              <a:defRPr/>
            </a:lvl2pPr>
            <a:lvl3pPr marL="460800">
              <a:defRPr/>
            </a:lvl3pPr>
            <a:lvl4pPr marL="460800">
              <a:defRPr/>
            </a:lvl4pPr>
            <a:lvl5pPr marL="46080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4">
            <a:extLst>
              <a:ext uri="{FF2B5EF4-FFF2-40B4-BE49-F238E27FC236}"/>
            </a:extLst>
          </p:cNvPr>
          <p:cNvSpPr>
            <a:spLocks noGrp="1"/>
          </p:cNvSpPr>
          <p:nvPr>
            <p:ph type="ftr" sz="quarter" idx="10"/>
          </p:nvPr>
        </p:nvSpPr>
        <p:spPr/>
        <p:txBody>
          <a:bodyPr/>
          <a:lstStyle>
            <a:lvl1pPr eaLnBrk="0" fontAlgn="base" hangingPunct="0">
              <a:spcBef>
                <a:spcPct val="0"/>
              </a:spcBef>
              <a:spcAft>
                <a:spcPct val="0"/>
              </a:spcAft>
              <a:defRPr>
                <a:solidFill>
                  <a:srgbClr val="37424A"/>
                </a:solidFill>
                <a:latin typeface="Times" charset="0"/>
                <a:ea typeface="MS PGothic" pitchFamily="34" charset="-128"/>
              </a:defRPr>
            </a:lvl1pPr>
          </a:lstStyle>
          <a:p>
            <a:pPr>
              <a:defRPr/>
            </a:pPr>
            <a:r>
              <a:rPr lang="en-GB"/>
              <a:t>Goldsmiths, University of London | Editable title here</a:t>
            </a:r>
          </a:p>
        </p:txBody>
      </p:sp>
      <p:sp>
        <p:nvSpPr>
          <p:cNvPr id="5" name="Slide Number Placeholder 5">
            <a:extLst>
              <a:ext uri="{FF2B5EF4-FFF2-40B4-BE49-F238E27FC236}"/>
            </a:extLst>
          </p:cNvPr>
          <p:cNvSpPr>
            <a:spLocks noGrp="1"/>
          </p:cNvSpPr>
          <p:nvPr>
            <p:ph type="sldNum" sz="quarter" idx="11"/>
          </p:nvPr>
        </p:nvSpPr>
        <p:spPr/>
        <p:txBody>
          <a:bodyPr/>
          <a:lstStyle>
            <a:lvl1pPr eaLnBrk="0" fontAlgn="base" hangingPunct="0">
              <a:spcBef>
                <a:spcPct val="0"/>
              </a:spcBef>
              <a:spcAft>
                <a:spcPct val="0"/>
              </a:spcAft>
              <a:defRPr>
                <a:latin typeface="Times" charset="0"/>
                <a:ea typeface="MS PGothic" pitchFamily="34" charset="-128"/>
              </a:defRPr>
            </a:lvl1pPr>
          </a:lstStyle>
          <a:p>
            <a:pPr>
              <a:defRPr/>
            </a:pPr>
            <a:fld id="{CD54395A-2445-44A2-9151-D4203F2659CF}" type="slidenum">
              <a:rPr lang="en-GB"/>
              <a:pPr>
                <a:defRPr/>
              </a:pPr>
              <a:t>‹#›</a:t>
            </a:fld>
            <a:endParaRPr lang="en-GB"/>
          </a:p>
        </p:txBody>
      </p:sp>
    </p:spTree>
    <p:extLst>
      <p:ext uri="{BB962C8B-B14F-4D97-AF65-F5344CB8AC3E}">
        <p14:creationId xmlns:p14="http://schemas.microsoft.com/office/powerpoint/2010/main" val="389190190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ink">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p:txBody>
          <a:bodyPr/>
          <a:lstStyle>
            <a:lvl1pPr>
              <a:defRPr>
                <a:solidFill>
                  <a:schemeClr val="accent2"/>
                </a:solidFill>
              </a:defRPr>
            </a:lvl1pPr>
          </a:lstStyle>
          <a:p>
            <a:r>
              <a:rPr lang="en-US" dirty="0"/>
              <a:t>Click to edit Master title style</a:t>
            </a:r>
            <a:endParaRPr lang="en-GB" dirty="0"/>
          </a:p>
        </p:txBody>
      </p:sp>
      <p:sp>
        <p:nvSpPr>
          <p:cNvPr id="3" name="Content Placeholder 2">
            <a:extLst>
              <a:ext uri="{FF2B5EF4-FFF2-40B4-BE49-F238E27FC236}"/>
            </a:extLst>
          </p:cNvPr>
          <p:cNvSpPr>
            <a:spLocks noGrp="1"/>
          </p:cNvSpPr>
          <p:nvPr>
            <p:ph idx="1"/>
          </p:nvPr>
        </p:nvSpPr>
        <p:spPr>
          <a:xfrm>
            <a:off x="576000" y="2268048"/>
            <a:ext cx="8244000" cy="1724575"/>
          </a:xfrm>
        </p:spPr>
        <p:txBody>
          <a:bodyPr/>
          <a:lstStyle>
            <a:lvl1pPr>
              <a:defRPr>
                <a:solidFill>
                  <a:schemeClr val="bg1"/>
                </a:solidFill>
              </a:defRPr>
            </a:lvl1pPr>
            <a:lvl2pPr marL="460800">
              <a:defRPr>
                <a:solidFill>
                  <a:schemeClr val="bg1"/>
                </a:solidFill>
              </a:defRPr>
            </a:lvl2pPr>
            <a:lvl3pPr marL="460800">
              <a:defRPr>
                <a:solidFill>
                  <a:schemeClr val="bg1"/>
                </a:solidFill>
              </a:defRPr>
            </a:lvl3pPr>
            <a:lvl4pPr marL="460800">
              <a:defRPr>
                <a:solidFill>
                  <a:schemeClr val="bg1"/>
                </a:solidFill>
              </a:defRPr>
            </a:lvl4pPr>
            <a:lvl5pPr marL="460800">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4">
            <a:extLst>
              <a:ext uri="{FF2B5EF4-FFF2-40B4-BE49-F238E27FC236}"/>
            </a:extLst>
          </p:cNvPr>
          <p:cNvSpPr>
            <a:spLocks noGrp="1"/>
          </p:cNvSpPr>
          <p:nvPr>
            <p:ph type="ftr" sz="quarter" idx="10"/>
          </p:nvPr>
        </p:nvSpPr>
        <p:spPr/>
        <p:txBody>
          <a:bodyPr/>
          <a:lstStyle>
            <a:lvl1pPr eaLnBrk="0" fontAlgn="base" hangingPunct="0">
              <a:spcBef>
                <a:spcPct val="0"/>
              </a:spcBef>
              <a:spcAft>
                <a:spcPct val="0"/>
              </a:spcAft>
              <a:defRPr>
                <a:solidFill>
                  <a:prstClr val="white"/>
                </a:solidFill>
                <a:latin typeface="Times" charset="0"/>
                <a:ea typeface="MS PGothic" pitchFamily="34" charset="-128"/>
              </a:defRPr>
            </a:lvl1pPr>
          </a:lstStyle>
          <a:p>
            <a:pPr>
              <a:defRPr/>
            </a:pPr>
            <a:r>
              <a:rPr lang="en-GB"/>
              <a:t>Goldsmiths, University of London | Editable title here</a:t>
            </a:r>
          </a:p>
        </p:txBody>
      </p:sp>
      <p:sp>
        <p:nvSpPr>
          <p:cNvPr id="5" name="Slide Number Placeholder 5">
            <a:extLst>
              <a:ext uri="{FF2B5EF4-FFF2-40B4-BE49-F238E27FC236}"/>
            </a:extLst>
          </p:cNvPr>
          <p:cNvSpPr>
            <a:spLocks noGrp="1"/>
          </p:cNvSpPr>
          <p:nvPr>
            <p:ph type="sldNum" sz="quarter" idx="11"/>
          </p:nvPr>
        </p:nvSpPr>
        <p:spPr/>
        <p:txBody>
          <a:bodyPr/>
          <a:lstStyle>
            <a:lvl1pPr eaLnBrk="0" fontAlgn="base" hangingPunct="0">
              <a:spcBef>
                <a:spcPct val="0"/>
              </a:spcBef>
              <a:spcAft>
                <a:spcPct val="0"/>
              </a:spcAft>
              <a:defRPr>
                <a:solidFill>
                  <a:prstClr val="white"/>
                </a:solidFill>
                <a:latin typeface="Times" charset="0"/>
                <a:ea typeface="MS PGothic" pitchFamily="34" charset="-128"/>
              </a:defRPr>
            </a:lvl1pPr>
          </a:lstStyle>
          <a:p>
            <a:pPr>
              <a:defRPr/>
            </a:pPr>
            <a:fld id="{636F421E-C5E7-421B-8F7D-480D6225EA87}" type="slidenum">
              <a:rPr lang="en-GB"/>
              <a:pPr>
                <a:defRPr/>
              </a:pPr>
              <a:t>‹#›</a:t>
            </a:fld>
            <a:endParaRPr lang="en-GB" dirty="0"/>
          </a:p>
        </p:txBody>
      </p:sp>
    </p:spTree>
    <p:extLst>
      <p:ext uri="{BB962C8B-B14F-4D97-AF65-F5344CB8AC3E}">
        <p14:creationId xmlns:p14="http://schemas.microsoft.com/office/powerpoint/2010/main" val="41785147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p:txBody>
          <a:bodyPr/>
          <a:lstStyle>
            <a:lvl1pPr>
              <a:defRPr>
                <a:solidFill>
                  <a:schemeClr val="accent1"/>
                </a:solidFill>
              </a:defRPr>
            </a:lvl1pPr>
          </a:lstStyle>
          <a:p>
            <a:r>
              <a:rPr lang="en-US" dirty="0"/>
              <a:t>Click to edit Master title style</a:t>
            </a:r>
            <a:endParaRPr lang="en-GB" dirty="0"/>
          </a:p>
        </p:txBody>
      </p:sp>
      <p:sp>
        <p:nvSpPr>
          <p:cNvPr id="3" name="Content Placeholder 2">
            <a:extLst>
              <a:ext uri="{FF2B5EF4-FFF2-40B4-BE49-F238E27FC236}"/>
            </a:extLst>
          </p:cNvPr>
          <p:cNvSpPr>
            <a:spLocks noGrp="1"/>
          </p:cNvSpPr>
          <p:nvPr>
            <p:ph idx="1"/>
          </p:nvPr>
        </p:nvSpPr>
        <p:spPr>
          <a:xfrm>
            <a:off x="576000" y="2268048"/>
            <a:ext cx="8244000" cy="1724575"/>
          </a:xfrm>
        </p:spPr>
        <p:txBody>
          <a:bodyPr/>
          <a:lstStyle>
            <a:lvl1pPr>
              <a:defRPr>
                <a:solidFill>
                  <a:schemeClr val="tx1"/>
                </a:solidFill>
              </a:defRPr>
            </a:lvl1pPr>
            <a:lvl2pPr marL="460800">
              <a:defRPr>
                <a:solidFill>
                  <a:schemeClr val="tx1"/>
                </a:solidFill>
              </a:defRPr>
            </a:lvl2pPr>
            <a:lvl3pPr marL="460800">
              <a:defRPr>
                <a:solidFill>
                  <a:schemeClr val="tx1"/>
                </a:solidFill>
              </a:defRPr>
            </a:lvl3pPr>
            <a:lvl4pPr marL="460800">
              <a:defRPr>
                <a:solidFill>
                  <a:schemeClr val="tx1"/>
                </a:solidFill>
              </a:defRPr>
            </a:lvl4pPr>
            <a:lvl5pPr marL="460800">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4">
            <a:extLst>
              <a:ext uri="{FF2B5EF4-FFF2-40B4-BE49-F238E27FC236}"/>
            </a:extLst>
          </p:cNvPr>
          <p:cNvSpPr>
            <a:spLocks noGrp="1"/>
          </p:cNvSpPr>
          <p:nvPr>
            <p:ph type="ftr" sz="quarter" idx="10"/>
          </p:nvPr>
        </p:nvSpPr>
        <p:spPr/>
        <p:txBody>
          <a:bodyPr/>
          <a:lstStyle>
            <a:lvl1pPr eaLnBrk="0" fontAlgn="base" hangingPunct="0">
              <a:spcBef>
                <a:spcPct val="0"/>
              </a:spcBef>
              <a:spcAft>
                <a:spcPct val="0"/>
              </a:spcAft>
              <a:defRPr>
                <a:solidFill>
                  <a:srgbClr val="37424A"/>
                </a:solidFill>
                <a:latin typeface="Times" charset="0"/>
                <a:ea typeface="MS PGothic" pitchFamily="34" charset="-128"/>
              </a:defRPr>
            </a:lvl1pPr>
          </a:lstStyle>
          <a:p>
            <a:pPr>
              <a:defRPr/>
            </a:pPr>
            <a:r>
              <a:rPr lang="en-GB"/>
              <a:t>Goldsmiths, University of London | Editable title here</a:t>
            </a:r>
          </a:p>
        </p:txBody>
      </p:sp>
      <p:sp>
        <p:nvSpPr>
          <p:cNvPr id="5" name="Slide Number Placeholder 5">
            <a:extLst>
              <a:ext uri="{FF2B5EF4-FFF2-40B4-BE49-F238E27FC236}"/>
            </a:extLst>
          </p:cNvPr>
          <p:cNvSpPr>
            <a:spLocks noGrp="1"/>
          </p:cNvSpPr>
          <p:nvPr>
            <p:ph type="sldNum" sz="quarter" idx="11"/>
          </p:nvPr>
        </p:nvSpPr>
        <p:spPr/>
        <p:txBody>
          <a:bodyPr/>
          <a:lstStyle>
            <a:lvl1pPr eaLnBrk="0" fontAlgn="base" hangingPunct="0">
              <a:spcBef>
                <a:spcPct val="0"/>
              </a:spcBef>
              <a:spcAft>
                <a:spcPct val="0"/>
              </a:spcAft>
              <a:defRPr>
                <a:latin typeface="Times" charset="0"/>
                <a:ea typeface="MS PGothic" pitchFamily="34" charset="-128"/>
              </a:defRPr>
            </a:lvl1pPr>
          </a:lstStyle>
          <a:p>
            <a:pPr>
              <a:defRPr/>
            </a:pPr>
            <a:fld id="{7F350584-99FF-436D-8EBB-1A1ADEE57576}" type="slidenum">
              <a:rPr lang="en-GB"/>
              <a:pPr>
                <a:defRPr/>
              </a:pPr>
              <a:t>‹#›</a:t>
            </a:fld>
            <a:endParaRPr lang="en-GB"/>
          </a:p>
        </p:txBody>
      </p:sp>
    </p:spTree>
    <p:extLst>
      <p:ext uri="{BB962C8B-B14F-4D97-AF65-F5344CB8AC3E}">
        <p14:creationId xmlns:p14="http://schemas.microsoft.com/office/powerpoint/2010/main" val="153422477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Grey">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p:txBody>
          <a:bodyPr/>
          <a:lstStyle>
            <a:lvl1pPr>
              <a:defRPr>
                <a:solidFill>
                  <a:schemeClr val="accent2"/>
                </a:solidFill>
              </a:defRPr>
            </a:lvl1pPr>
          </a:lstStyle>
          <a:p>
            <a:r>
              <a:rPr lang="en-US" dirty="0"/>
              <a:t>Click to edit Master title style</a:t>
            </a:r>
            <a:endParaRPr lang="en-GB" dirty="0"/>
          </a:p>
        </p:txBody>
      </p:sp>
      <p:sp>
        <p:nvSpPr>
          <p:cNvPr id="3" name="Content Placeholder 2">
            <a:extLst>
              <a:ext uri="{FF2B5EF4-FFF2-40B4-BE49-F238E27FC236}"/>
            </a:extLst>
          </p:cNvPr>
          <p:cNvSpPr>
            <a:spLocks noGrp="1"/>
          </p:cNvSpPr>
          <p:nvPr>
            <p:ph idx="1"/>
          </p:nvPr>
        </p:nvSpPr>
        <p:spPr>
          <a:xfrm>
            <a:off x="576000" y="2268048"/>
            <a:ext cx="8244000" cy="1724575"/>
          </a:xfrm>
        </p:spPr>
        <p:txBody>
          <a:bodyPr/>
          <a:lstStyle>
            <a:lvl1pPr>
              <a:defRPr>
                <a:solidFill>
                  <a:schemeClr val="bg1"/>
                </a:solidFill>
              </a:defRPr>
            </a:lvl1pPr>
            <a:lvl2pPr marL="460800">
              <a:defRPr>
                <a:solidFill>
                  <a:schemeClr val="bg1"/>
                </a:solidFill>
              </a:defRPr>
            </a:lvl2pPr>
            <a:lvl3pPr marL="460800">
              <a:defRPr>
                <a:solidFill>
                  <a:schemeClr val="bg1"/>
                </a:solidFill>
              </a:defRPr>
            </a:lvl3pPr>
            <a:lvl4pPr marL="460800">
              <a:defRPr>
                <a:solidFill>
                  <a:schemeClr val="bg1"/>
                </a:solidFill>
              </a:defRPr>
            </a:lvl4pPr>
            <a:lvl5pPr marL="460800">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4">
            <a:extLst>
              <a:ext uri="{FF2B5EF4-FFF2-40B4-BE49-F238E27FC236}"/>
            </a:extLst>
          </p:cNvPr>
          <p:cNvSpPr>
            <a:spLocks noGrp="1"/>
          </p:cNvSpPr>
          <p:nvPr>
            <p:ph type="ftr" sz="quarter" idx="10"/>
          </p:nvPr>
        </p:nvSpPr>
        <p:spPr/>
        <p:txBody>
          <a:bodyPr/>
          <a:lstStyle>
            <a:lvl1pPr eaLnBrk="0" fontAlgn="base" hangingPunct="0">
              <a:spcBef>
                <a:spcPct val="0"/>
              </a:spcBef>
              <a:spcAft>
                <a:spcPct val="0"/>
              </a:spcAft>
              <a:defRPr>
                <a:solidFill>
                  <a:prstClr val="white"/>
                </a:solidFill>
                <a:latin typeface="Times" charset="0"/>
                <a:ea typeface="MS PGothic" pitchFamily="34" charset="-128"/>
              </a:defRPr>
            </a:lvl1pPr>
          </a:lstStyle>
          <a:p>
            <a:pPr>
              <a:defRPr/>
            </a:pPr>
            <a:r>
              <a:rPr lang="en-GB"/>
              <a:t>Goldsmiths, University of London | Editable title here</a:t>
            </a:r>
          </a:p>
        </p:txBody>
      </p:sp>
      <p:sp>
        <p:nvSpPr>
          <p:cNvPr id="5" name="Slide Number Placeholder 5">
            <a:extLst>
              <a:ext uri="{FF2B5EF4-FFF2-40B4-BE49-F238E27FC236}"/>
            </a:extLst>
          </p:cNvPr>
          <p:cNvSpPr>
            <a:spLocks noGrp="1"/>
          </p:cNvSpPr>
          <p:nvPr>
            <p:ph type="sldNum" sz="quarter" idx="11"/>
          </p:nvPr>
        </p:nvSpPr>
        <p:spPr/>
        <p:txBody>
          <a:bodyPr/>
          <a:lstStyle>
            <a:lvl1pPr eaLnBrk="0" fontAlgn="base" hangingPunct="0">
              <a:spcBef>
                <a:spcPct val="0"/>
              </a:spcBef>
              <a:spcAft>
                <a:spcPct val="0"/>
              </a:spcAft>
              <a:defRPr>
                <a:solidFill>
                  <a:prstClr val="white"/>
                </a:solidFill>
                <a:latin typeface="Times" charset="0"/>
                <a:ea typeface="MS PGothic" pitchFamily="34" charset="-128"/>
              </a:defRPr>
            </a:lvl1pPr>
          </a:lstStyle>
          <a:p>
            <a:pPr>
              <a:defRPr/>
            </a:pPr>
            <a:fld id="{5B1A73A6-220F-4D09-968D-E994EB2DF3F5}" type="slidenum">
              <a:rPr lang="en-GB"/>
              <a:pPr>
                <a:defRPr/>
              </a:pPr>
              <a:t>‹#›</a:t>
            </a:fld>
            <a:endParaRPr lang="en-GB"/>
          </a:p>
        </p:txBody>
      </p:sp>
    </p:spTree>
    <p:extLst>
      <p:ext uri="{BB962C8B-B14F-4D97-AF65-F5344CB8AC3E}">
        <p14:creationId xmlns:p14="http://schemas.microsoft.com/office/powerpoint/2010/main" val="279431158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ontent and Imag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576000" y="1204551"/>
            <a:ext cx="5418000" cy="941796"/>
          </a:xfrm>
        </p:spPr>
        <p:txBody>
          <a:bodyPr/>
          <a:lstStyle>
            <a:lvl1pPr>
              <a:defRPr>
                <a:solidFill>
                  <a:schemeClr val="accent2"/>
                </a:solidFill>
              </a:defRPr>
            </a:lvl1pPr>
          </a:lstStyle>
          <a:p>
            <a:r>
              <a:rPr lang="en-US" smtClean="0"/>
              <a:t>Click to edit Master title style</a:t>
            </a:r>
            <a:endParaRPr lang="en-GB" dirty="0"/>
          </a:p>
        </p:txBody>
      </p:sp>
      <p:sp>
        <p:nvSpPr>
          <p:cNvPr id="3" name="Content Placeholder 2">
            <a:extLst>
              <a:ext uri="{FF2B5EF4-FFF2-40B4-BE49-F238E27FC236}"/>
            </a:extLst>
          </p:cNvPr>
          <p:cNvSpPr>
            <a:spLocks noGrp="1"/>
          </p:cNvSpPr>
          <p:nvPr>
            <p:ph sz="half" idx="1"/>
          </p:nvPr>
        </p:nvSpPr>
        <p:spPr>
          <a:xfrm>
            <a:off x="576000" y="2268048"/>
            <a:ext cx="5418000" cy="17245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3"/>
          </p:nvPr>
        </p:nvSpPr>
        <p:spPr>
          <a:xfrm>
            <a:off x="6198000" y="0"/>
            <a:ext cx="5994000" cy="6858000"/>
          </a:xfrm>
        </p:spPr>
        <p:txBody>
          <a:bodyPr anchor="ctr">
            <a:noAutofit/>
          </a:bodyPr>
          <a:lstStyle>
            <a:lvl1pPr marL="0" indent="0" algn="ctr">
              <a:buNone/>
              <a:defRPr>
                <a:solidFill>
                  <a:schemeClr val="accent2"/>
                </a:solidFill>
              </a:defRPr>
            </a:lvl1pPr>
          </a:lstStyle>
          <a:p>
            <a:pPr lvl="0"/>
            <a:endParaRPr lang="en-US" noProof="0"/>
          </a:p>
        </p:txBody>
      </p:sp>
      <p:sp>
        <p:nvSpPr>
          <p:cNvPr id="5" name="Footer Placeholder 5">
            <a:extLst>
              <a:ext uri="{FF2B5EF4-FFF2-40B4-BE49-F238E27FC236}"/>
            </a:extLst>
          </p:cNvPr>
          <p:cNvSpPr>
            <a:spLocks noGrp="1"/>
          </p:cNvSpPr>
          <p:nvPr>
            <p:ph type="ftr" sz="quarter" idx="14"/>
          </p:nvPr>
        </p:nvSpPr>
        <p:spPr/>
        <p:txBody>
          <a:bodyPr/>
          <a:lstStyle>
            <a:lvl1pPr eaLnBrk="0" fontAlgn="base" hangingPunct="0">
              <a:spcBef>
                <a:spcPct val="0"/>
              </a:spcBef>
              <a:spcAft>
                <a:spcPct val="0"/>
              </a:spcAft>
              <a:defRPr>
                <a:solidFill>
                  <a:prstClr val="white"/>
                </a:solidFill>
                <a:latin typeface="Times" charset="0"/>
                <a:ea typeface="MS PGothic" pitchFamily="34" charset="-128"/>
              </a:defRPr>
            </a:lvl1pPr>
          </a:lstStyle>
          <a:p>
            <a:pPr>
              <a:defRPr/>
            </a:pPr>
            <a:r>
              <a:rPr lang="en-GB"/>
              <a:t>Goldsmiths, University of London | Editable title here</a:t>
            </a:r>
          </a:p>
        </p:txBody>
      </p:sp>
    </p:spTree>
    <p:extLst>
      <p:ext uri="{BB962C8B-B14F-4D97-AF65-F5344CB8AC3E}">
        <p14:creationId xmlns:p14="http://schemas.microsoft.com/office/powerpoint/2010/main" val="235872497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ontent and Chart White">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576000" y="1204551"/>
            <a:ext cx="5418000" cy="941796"/>
          </a:xfrm>
        </p:spPr>
        <p:txBody>
          <a:bodyPr/>
          <a:lstStyle>
            <a:lvl1pPr>
              <a:defRPr>
                <a:solidFill>
                  <a:schemeClr val="accent1"/>
                </a:solidFill>
              </a:defRPr>
            </a:lvl1pPr>
          </a:lstStyle>
          <a:p>
            <a:r>
              <a:rPr lang="en-US" smtClean="0"/>
              <a:t>Click to edit Master title style</a:t>
            </a:r>
            <a:endParaRPr lang="en-GB" dirty="0"/>
          </a:p>
        </p:txBody>
      </p:sp>
      <p:sp>
        <p:nvSpPr>
          <p:cNvPr id="3" name="Content Placeholder 2">
            <a:extLst>
              <a:ext uri="{FF2B5EF4-FFF2-40B4-BE49-F238E27FC236}"/>
            </a:extLst>
          </p:cNvPr>
          <p:cNvSpPr>
            <a:spLocks noGrp="1"/>
          </p:cNvSpPr>
          <p:nvPr>
            <p:ph sz="half" idx="1"/>
          </p:nvPr>
        </p:nvSpPr>
        <p:spPr>
          <a:xfrm>
            <a:off x="576000" y="2268048"/>
            <a:ext cx="5418000" cy="172457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hart Placeholder 7"/>
          <p:cNvSpPr>
            <a:spLocks noGrp="1"/>
          </p:cNvSpPr>
          <p:nvPr>
            <p:ph type="chart" sz="quarter" idx="14"/>
          </p:nvPr>
        </p:nvSpPr>
        <p:spPr>
          <a:xfrm>
            <a:off x="6197600" y="0"/>
            <a:ext cx="5994400" cy="6858000"/>
          </a:xfrm>
        </p:spPr>
        <p:txBody>
          <a:bodyPr anchor="ctr">
            <a:noAutofit/>
          </a:bodyPr>
          <a:lstStyle>
            <a:lvl1pPr marL="0" indent="0" algn="ctr">
              <a:buNone/>
              <a:defRPr/>
            </a:lvl1pPr>
          </a:lstStyle>
          <a:p>
            <a:pPr lvl="0"/>
            <a:endParaRPr lang="en-US" noProof="0"/>
          </a:p>
        </p:txBody>
      </p:sp>
      <p:sp>
        <p:nvSpPr>
          <p:cNvPr id="5" name="Footer Placeholder 5">
            <a:extLst>
              <a:ext uri="{FF2B5EF4-FFF2-40B4-BE49-F238E27FC236}"/>
            </a:extLst>
          </p:cNvPr>
          <p:cNvSpPr>
            <a:spLocks noGrp="1"/>
          </p:cNvSpPr>
          <p:nvPr>
            <p:ph type="ftr" sz="quarter" idx="15"/>
          </p:nvPr>
        </p:nvSpPr>
        <p:spPr/>
        <p:txBody>
          <a:bodyPr/>
          <a:lstStyle>
            <a:lvl1pPr eaLnBrk="0" fontAlgn="base" hangingPunct="0">
              <a:spcBef>
                <a:spcPct val="0"/>
              </a:spcBef>
              <a:spcAft>
                <a:spcPct val="0"/>
              </a:spcAft>
              <a:defRPr>
                <a:solidFill>
                  <a:srgbClr val="37424A"/>
                </a:solidFill>
                <a:latin typeface="Times" charset="0"/>
                <a:ea typeface="MS PGothic" pitchFamily="34" charset="-128"/>
              </a:defRPr>
            </a:lvl1pPr>
          </a:lstStyle>
          <a:p>
            <a:pPr>
              <a:defRPr/>
            </a:pPr>
            <a:r>
              <a:rPr lang="en-GB"/>
              <a:t>Goldsmiths, University of London | Editable title here</a:t>
            </a:r>
            <a:endParaRPr lang="en-GB" dirty="0"/>
          </a:p>
        </p:txBody>
      </p:sp>
    </p:spTree>
    <p:extLst>
      <p:ext uri="{BB962C8B-B14F-4D97-AF65-F5344CB8AC3E}">
        <p14:creationId xmlns:p14="http://schemas.microsoft.com/office/powerpoint/2010/main" val="2205088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nd Chart Grey">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051E23-4B6C-4E51-A824-56879B63F829}"/>
              </a:ext>
            </a:extLst>
          </p:cNvPr>
          <p:cNvSpPr>
            <a:spLocks noGrp="1"/>
          </p:cNvSpPr>
          <p:nvPr>
            <p:ph type="title" hasCustomPrompt="1"/>
          </p:nvPr>
        </p:nvSpPr>
        <p:spPr>
          <a:xfrm>
            <a:off x="576000" y="1440000"/>
            <a:ext cx="5418000" cy="470898"/>
          </a:xfrm>
        </p:spPr>
        <p:txBody>
          <a:bodyPr/>
          <a:lstStyle>
            <a:lvl1pPr>
              <a:defRPr>
                <a:solidFill>
                  <a:schemeClr val="accent2"/>
                </a:solidFill>
              </a:defRPr>
            </a:lvl1pPr>
          </a:lstStyle>
          <a:p>
            <a:r>
              <a:rPr lang="en-US" dirty="0"/>
              <a:t>Your header goes here</a:t>
            </a:r>
            <a:endParaRPr lang="en-GB" dirty="0"/>
          </a:p>
        </p:txBody>
      </p:sp>
      <p:sp>
        <p:nvSpPr>
          <p:cNvPr id="3" name="Content Placeholder 2">
            <a:extLst>
              <a:ext uri="{FF2B5EF4-FFF2-40B4-BE49-F238E27FC236}">
                <a16:creationId xmlns:a16="http://schemas.microsoft.com/office/drawing/2014/main" xmlns="" id="{C531BBC7-34A6-431D-9E54-2CDF9EC8389B}"/>
              </a:ext>
            </a:extLst>
          </p:cNvPr>
          <p:cNvSpPr>
            <a:spLocks noGrp="1"/>
          </p:cNvSpPr>
          <p:nvPr>
            <p:ph sz="half" idx="1"/>
          </p:nvPr>
        </p:nvSpPr>
        <p:spPr>
          <a:xfrm>
            <a:off x="576000" y="2268022"/>
            <a:ext cx="5418000" cy="17245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a:extLst>
              <a:ext uri="{FF2B5EF4-FFF2-40B4-BE49-F238E27FC236}">
                <a16:creationId xmlns:a16="http://schemas.microsoft.com/office/drawing/2014/main" xmlns="" id="{574D2199-5F6B-4202-842C-BCD920DD6B7E}"/>
              </a:ext>
            </a:extLst>
          </p:cNvPr>
          <p:cNvSpPr>
            <a:spLocks noGrp="1"/>
          </p:cNvSpPr>
          <p:nvPr>
            <p:ph type="ftr" sz="quarter" idx="11"/>
          </p:nvPr>
        </p:nvSpPr>
        <p:spPr/>
        <p:txBody>
          <a:bodyPr/>
          <a:lstStyle>
            <a:lvl1pPr>
              <a:defRPr>
                <a:solidFill>
                  <a:schemeClr val="bg1"/>
                </a:solidFill>
              </a:defRPr>
            </a:lvl1pPr>
          </a:lstStyle>
          <a:p>
            <a:r>
              <a:rPr lang="en-GB" dirty="0"/>
              <a:t>Goldsmiths, University of London | Editable title here</a:t>
            </a:r>
          </a:p>
        </p:txBody>
      </p:sp>
      <p:sp>
        <p:nvSpPr>
          <p:cNvPr id="7" name="Chart Placeholder 7"/>
          <p:cNvSpPr>
            <a:spLocks noGrp="1"/>
          </p:cNvSpPr>
          <p:nvPr>
            <p:ph type="chart" sz="quarter" idx="14"/>
          </p:nvPr>
        </p:nvSpPr>
        <p:spPr>
          <a:xfrm>
            <a:off x="6197600" y="0"/>
            <a:ext cx="5994400" cy="6858000"/>
          </a:xfrm>
        </p:spPr>
        <p:txBody>
          <a:bodyPr anchor="ctr">
            <a:noAutofit/>
          </a:bodyPr>
          <a:lstStyle>
            <a:lvl1pPr marL="0" indent="0" algn="ctr">
              <a:buNone/>
              <a:defRPr>
                <a:solidFill>
                  <a:schemeClr val="bg1"/>
                </a:solidFill>
              </a:defRPr>
            </a:lvl1pPr>
          </a:lstStyle>
          <a:p>
            <a:endParaRPr lang="en-US" dirty="0"/>
          </a:p>
        </p:txBody>
      </p:sp>
    </p:spTree>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ontent and Chart Grey">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576000" y="1204551"/>
            <a:ext cx="5418000" cy="941796"/>
          </a:xfrm>
        </p:spPr>
        <p:txBody>
          <a:bodyPr/>
          <a:lstStyle>
            <a:lvl1pPr>
              <a:defRPr>
                <a:solidFill>
                  <a:schemeClr val="accent2"/>
                </a:solidFill>
              </a:defRPr>
            </a:lvl1pPr>
          </a:lstStyle>
          <a:p>
            <a:r>
              <a:rPr lang="en-US" smtClean="0"/>
              <a:t>Click to edit Master title style</a:t>
            </a:r>
            <a:endParaRPr lang="en-GB" dirty="0"/>
          </a:p>
        </p:txBody>
      </p:sp>
      <p:sp>
        <p:nvSpPr>
          <p:cNvPr id="3" name="Content Placeholder 2">
            <a:extLst>
              <a:ext uri="{FF2B5EF4-FFF2-40B4-BE49-F238E27FC236}"/>
            </a:extLst>
          </p:cNvPr>
          <p:cNvSpPr>
            <a:spLocks noGrp="1"/>
          </p:cNvSpPr>
          <p:nvPr>
            <p:ph sz="half" idx="1"/>
          </p:nvPr>
        </p:nvSpPr>
        <p:spPr>
          <a:xfrm>
            <a:off x="576000" y="2268048"/>
            <a:ext cx="5418000" cy="17245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hart Placeholder 7"/>
          <p:cNvSpPr>
            <a:spLocks noGrp="1"/>
          </p:cNvSpPr>
          <p:nvPr>
            <p:ph type="chart" sz="quarter" idx="14"/>
          </p:nvPr>
        </p:nvSpPr>
        <p:spPr>
          <a:xfrm>
            <a:off x="6197600" y="0"/>
            <a:ext cx="5994400" cy="6858000"/>
          </a:xfrm>
        </p:spPr>
        <p:txBody>
          <a:bodyPr anchor="ctr">
            <a:noAutofit/>
          </a:bodyPr>
          <a:lstStyle>
            <a:lvl1pPr marL="0" indent="0" algn="ctr">
              <a:buNone/>
              <a:defRPr>
                <a:solidFill>
                  <a:schemeClr val="bg1"/>
                </a:solidFill>
              </a:defRPr>
            </a:lvl1pPr>
          </a:lstStyle>
          <a:p>
            <a:pPr lvl="0"/>
            <a:endParaRPr lang="en-US" noProof="0" dirty="0"/>
          </a:p>
        </p:txBody>
      </p:sp>
      <p:sp>
        <p:nvSpPr>
          <p:cNvPr id="5" name="Footer Placeholder 5">
            <a:extLst>
              <a:ext uri="{FF2B5EF4-FFF2-40B4-BE49-F238E27FC236}"/>
            </a:extLst>
          </p:cNvPr>
          <p:cNvSpPr>
            <a:spLocks noGrp="1"/>
          </p:cNvSpPr>
          <p:nvPr>
            <p:ph type="ftr" sz="quarter" idx="15"/>
          </p:nvPr>
        </p:nvSpPr>
        <p:spPr/>
        <p:txBody>
          <a:bodyPr/>
          <a:lstStyle>
            <a:lvl1pPr eaLnBrk="0" fontAlgn="base" hangingPunct="0">
              <a:spcBef>
                <a:spcPct val="0"/>
              </a:spcBef>
              <a:spcAft>
                <a:spcPct val="0"/>
              </a:spcAft>
              <a:defRPr>
                <a:solidFill>
                  <a:prstClr val="white"/>
                </a:solidFill>
                <a:latin typeface="Times" charset="0"/>
                <a:ea typeface="MS PGothic" pitchFamily="34" charset="-128"/>
              </a:defRPr>
            </a:lvl1pPr>
          </a:lstStyle>
          <a:p>
            <a:pPr>
              <a:defRPr/>
            </a:pPr>
            <a:r>
              <a:rPr lang="en-GB"/>
              <a:t>Goldsmiths, University of London | Editable title here</a:t>
            </a:r>
          </a:p>
        </p:txBody>
      </p:sp>
    </p:spTree>
    <p:extLst>
      <p:ext uri="{BB962C8B-B14F-4D97-AF65-F5344CB8AC3E}">
        <p14:creationId xmlns:p14="http://schemas.microsoft.com/office/powerpoint/2010/main" val="58709636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Section - Life Changing">
    <p:bg>
      <p:bgPr>
        <a:solidFill>
          <a:schemeClr val="accent2"/>
        </a:solidFill>
        <a:effectLst/>
      </p:bgPr>
    </p:bg>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79978" y="557230"/>
            <a:ext cx="6635751" cy="572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347859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Section - Opportunities">
    <p:bg>
      <p:bgPr>
        <a:solidFill>
          <a:schemeClr val="accent1"/>
        </a:solidFill>
        <a:effectLst/>
      </p:bgPr>
    </p:bg>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411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529265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Section - Boundless">
    <p:bg>
      <p:bgPr>
        <a:solidFill>
          <a:schemeClr val="accent1"/>
        </a:solidFill>
        <a:effectLst/>
      </p:bgPr>
    </p:bg>
    <p:spTree>
      <p:nvGrpSpPr>
        <p:cNvPr id="1" name=""/>
        <p:cNvGrpSpPr/>
        <p:nvPr/>
      </p:nvGrpSpPr>
      <p:grpSpPr>
        <a:xfrm>
          <a:off x="0" y="0"/>
          <a:ext cx="0" cy="0"/>
          <a:chOff x="0" y="0"/>
          <a:chExt cx="0" cy="0"/>
        </a:xfrm>
      </p:grpSpPr>
      <p:sp>
        <p:nvSpPr>
          <p:cNvPr id="2" name="Picture 6"/>
          <p:cNvSpPr>
            <a:spLocks noChangeAspect="1"/>
          </p:cNvSpPr>
          <p:nvPr userDrawn="1"/>
        </p:nvSpPr>
        <p:spPr bwMode="auto">
          <a:xfrm>
            <a:off x="569385" y="569930"/>
            <a:ext cx="6881283" cy="571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eaLnBrk="0" fontAlgn="base" hangingPunct="0">
              <a:spcBef>
                <a:spcPct val="0"/>
              </a:spcBef>
              <a:spcAft>
                <a:spcPct val="0"/>
              </a:spcAft>
              <a:defRPr/>
            </a:pPr>
            <a:endParaRPr lang="en-GB" altLang="en-US" smtClean="0">
              <a:solidFill>
                <a:srgbClr val="37424A"/>
              </a:solidFill>
            </a:endParaRPr>
          </a:p>
        </p:txBody>
      </p:sp>
    </p:spTree>
    <p:extLst>
      <p:ext uri="{BB962C8B-B14F-4D97-AF65-F5344CB8AC3E}">
        <p14:creationId xmlns:p14="http://schemas.microsoft.com/office/powerpoint/2010/main" val="149988027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Section - Presidents and Prime ministers">
    <p:bg>
      <p:bgPr>
        <a:solidFill>
          <a:schemeClr val="accent2"/>
        </a:solidFill>
        <a:effectLst/>
      </p:bgPr>
    </p:bg>
    <p:spTree>
      <p:nvGrpSpPr>
        <p:cNvPr id="1" name=""/>
        <p:cNvGrpSpPr/>
        <p:nvPr/>
      </p:nvGrpSpPr>
      <p:grpSpPr>
        <a:xfrm>
          <a:off x="0" y="0"/>
          <a:ext cx="0" cy="0"/>
          <a:chOff x="0" y="0"/>
          <a:chExt cx="0" cy="0"/>
        </a:xfrm>
      </p:grpSpPr>
      <p:sp>
        <p:nvSpPr>
          <p:cNvPr id="2" name="Picture 6"/>
          <p:cNvSpPr>
            <a:spLocks noChangeAspect="1"/>
          </p:cNvSpPr>
          <p:nvPr userDrawn="1"/>
        </p:nvSpPr>
        <p:spPr bwMode="auto">
          <a:xfrm>
            <a:off x="0" y="0"/>
            <a:ext cx="1219411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eaLnBrk="0" fontAlgn="base" hangingPunct="0">
              <a:spcBef>
                <a:spcPct val="0"/>
              </a:spcBef>
              <a:spcAft>
                <a:spcPct val="0"/>
              </a:spcAft>
              <a:defRPr/>
            </a:pPr>
            <a:endParaRPr lang="en-GB" altLang="en-US" smtClean="0">
              <a:solidFill>
                <a:srgbClr val="37424A"/>
              </a:solidFill>
            </a:endParaRPr>
          </a:p>
        </p:txBody>
      </p:sp>
    </p:spTree>
    <p:extLst>
      <p:ext uri="{BB962C8B-B14F-4D97-AF65-F5344CB8AC3E}">
        <p14:creationId xmlns:p14="http://schemas.microsoft.com/office/powerpoint/2010/main" val="191052252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Section Image - Vision">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435350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Section Image - Campus">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27305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Section Image - Campus Colour">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599276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Section Image - Limitless">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5672763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Section Image - Conversations">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791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26" Type="http://schemas.openxmlformats.org/officeDocument/2006/relationships/slideLayout" Target="../slideLayouts/slideLayout61.xml"/><Relationship Id="rId3" Type="http://schemas.openxmlformats.org/officeDocument/2006/relationships/slideLayout" Target="../slideLayouts/slideLayout38.xml"/><Relationship Id="rId21" Type="http://schemas.openxmlformats.org/officeDocument/2006/relationships/slideLayout" Target="../slideLayouts/slideLayout56.xml"/><Relationship Id="rId34" Type="http://schemas.openxmlformats.org/officeDocument/2006/relationships/slideLayout" Target="../slideLayouts/slideLayout69.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5" Type="http://schemas.openxmlformats.org/officeDocument/2006/relationships/slideLayout" Target="../slideLayouts/slideLayout60.xml"/><Relationship Id="rId33" Type="http://schemas.openxmlformats.org/officeDocument/2006/relationships/slideLayout" Target="../slideLayouts/slideLayout68.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slideLayout" Target="../slideLayouts/slideLayout55.xml"/><Relationship Id="rId29" Type="http://schemas.openxmlformats.org/officeDocument/2006/relationships/slideLayout" Target="../slideLayouts/slideLayout64.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24" Type="http://schemas.openxmlformats.org/officeDocument/2006/relationships/slideLayout" Target="../slideLayouts/slideLayout59.xml"/><Relationship Id="rId32" Type="http://schemas.openxmlformats.org/officeDocument/2006/relationships/slideLayout" Target="../slideLayouts/slideLayout67.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23" Type="http://schemas.openxmlformats.org/officeDocument/2006/relationships/slideLayout" Target="../slideLayouts/slideLayout58.xml"/><Relationship Id="rId28" Type="http://schemas.openxmlformats.org/officeDocument/2006/relationships/slideLayout" Target="../slideLayouts/slideLayout63.xml"/><Relationship Id="rId36" Type="http://schemas.openxmlformats.org/officeDocument/2006/relationships/theme" Target="../theme/theme2.xml"/><Relationship Id="rId10" Type="http://schemas.openxmlformats.org/officeDocument/2006/relationships/slideLayout" Target="../slideLayouts/slideLayout45.xml"/><Relationship Id="rId19" Type="http://schemas.openxmlformats.org/officeDocument/2006/relationships/slideLayout" Target="../slideLayouts/slideLayout54.xml"/><Relationship Id="rId31" Type="http://schemas.openxmlformats.org/officeDocument/2006/relationships/slideLayout" Target="../slideLayouts/slideLayout66.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slideLayout" Target="../slideLayouts/slideLayout57.xml"/><Relationship Id="rId27" Type="http://schemas.openxmlformats.org/officeDocument/2006/relationships/slideLayout" Target="../slideLayouts/slideLayout62.xml"/><Relationship Id="rId30" Type="http://schemas.openxmlformats.org/officeDocument/2006/relationships/slideLayout" Target="../slideLayouts/slideLayout65.xml"/><Relationship Id="rId35" Type="http://schemas.openxmlformats.org/officeDocument/2006/relationships/slideLayout" Target="../slideLayouts/slideLayout7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image" Target="../media/image15.png"/><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3.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slideLayout" Target="../slideLayouts/slideLayout94.xml"/><Relationship Id="rId18" Type="http://schemas.openxmlformats.org/officeDocument/2006/relationships/slideLayout" Target="../slideLayouts/slideLayout99.xml"/><Relationship Id="rId26" Type="http://schemas.openxmlformats.org/officeDocument/2006/relationships/slideLayout" Target="../slideLayouts/slideLayout107.xml"/><Relationship Id="rId3" Type="http://schemas.openxmlformats.org/officeDocument/2006/relationships/slideLayout" Target="../slideLayouts/slideLayout84.xml"/><Relationship Id="rId21" Type="http://schemas.openxmlformats.org/officeDocument/2006/relationships/slideLayout" Target="../slideLayouts/slideLayout102.xml"/><Relationship Id="rId34" Type="http://schemas.openxmlformats.org/officeDocument/2006/relationships/slideLayout" Target="../slideLayouts/slideLayout115.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17" Type="http://schemas.openxmlformats.org/officeDocument/2006/relationships/slideLayout" Target="../slideLayouts/slideLayout98.xml"/><Relationship Id="rId25" Type="http://schemas.openxmlformats.org/officeDocument/2006/relationships/slideLayout" Target="../slideLayouts/slideLayout106.xml"/><Relationship Id="rId33" Type="http://schemas.openxmlformats.org/officeDocument/2006/relationships/slideLayout" Target="../slideLayouts/slideLayout114.xml"/><Relationship Id="rId2" Type="http://schemas.openxmlformats.org/officeDocument/2006/relationships/slideLayout" Target="../slideLayouts/slideLayout83.xml"/><Relationship Id="rId16" Type="http://schemas.openxmlformats.org/officeDocument/2006/relationships/slideLayout" Target="../slideLayouts/slideLayout97.xml"/><Relationship Id="rId20" Type="http://schemas.openxmlformats.org/officeDocument/2006/relationships/slideLayout" Target="../slideLayouts/slideLayout101.xml"/><Relationship Id="rId29" Type="http://schemas.openxmlformats.org/officeDocument/2006/relationships/slideLayout" Target="../slideLayouts/slideLayout110.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24" Type="http://schemas.openxmlformats.org/officeDocument/2006/relationships/slideLayout" Target="../slideLayouts/slideLayout105.xml"/><Relationship Id="rId32" Type="http://schemas.openxmlformats.org/officeDocument/2006/relationships/slideLayout" Target="../slideLayouts/slideLayout113.xml"/><Relationship Id="rId5" Type="http://schemas.openxmlformats.org/officeDocument/2006/relationships/slideLayout" Target="../slideLayouts/slideLayout86.xml"/><Relationship Id="rId15" Type="http://schemas.openxmlformats.org/officeDocument/2006/relationships/slideLayout" Target="../slideLayouts/slideLayout96.xml"/><Relationship Id="rId23" Type="http://schemas.openxmlformats.org/officeDocument/2006/relationships/slideLayout" Target="../slideLayouts/slideLayout104.xml"/><Relationship Id="rId28" Type="http://schemas.openxmlformats.org/officeDocument/2006/relationships/slideLayout" Target="../slideLayouts/slideLayout109.xml"/><Relationship Id="rId36" Type="http://schemas.openxmlformats.org/officeDocument/2006/relationships/theme" Target="../theme/theme4.xml"/><Relationship Id="rId10" Type="http://schemas.openxmlformats.org/officeDocument/2006/relationships/slideLayout" Target="../slideLayouts/slideLayout91.xml"/><Relationship Id="rId19" Type="http://schemas.openxmlformats.org/officeDocument/2006/relationships/slideLayout" Target="../slideLayouts/slideLayout100.xml"/><Relationship Id="rId31" Type="http://schemas.openxmlformats.org/officeDocument/2006/relationships/slideLayout" Target="../slideLayouts/slideLayout112.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slideLayout" Target="../slideLayouts/slideLayout95.xml"/><Relationship Id="rId22" Type="http://schemas.openxmlformats.org/officeDocument/2006/relationships/slideLayout" Target="../slideLayouts/slideLayout103.xml"/><Relationship Id="rId27" Type="http://schemas.openxmlformats.org/officeDocument/2006/relationships/slideLayout" Target="../slideLayouts/slideLayout108.xml"/><Relationship Id="rId30" Type="http://schemas.openxmlformats.org/officeDocument/2006/relationships/slideLayout" Target="../slideLayouts/slideLayout111.xml"/><Relationship Id="rId35" Type="http://schemas.openxmlformats.org/officeDocument/2006/relationships/slideLayout" Target="../slideLayouts/slideLayout11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24.xml"/><Relationship Id="rId13" Type="http://schemas.openxmlformats.org/officeDocument/2006/relationships/image" Target="../media/image15.png"/><Relationship Id="rId3" Type="http://schemas.openxmlformats.org/officeDocument/2006/relationships/slideLayout" Target="../slideLayouts/slideLayout119.xml"/><Relationship Id="rId7" Type="http://schemas.openxmlformats.org/officeDocument/2006/relationships/slideLayout" Target="../slideLayouts/slideLayout123.xml"/><Relationship Id="rId12" Type="http://schemas.openxmlformats.org/officeDocument/2006/relationships/theme" Target="../theme/theme5.xml"/><Relationship Id="rId2" Type="http://schemas.openxmlformats.org/officeDocument/2006/relationships/slideLayout" Target="../slideLayouts/slideLayout118.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5" Type="http://schemas.openxmlformats.org/officeDocument/2006/relationships/slideLayout" Target="../slideLayouts/slideLayout121.xml"/><Relationship Id="rId10" Type="http://schemas.openxmlformats.org/officeDocument/2006/relationships/slideLayout" Target="../slideLayouts/slideLayout126.xml"/><Relationship Id="rId4" Type="http://schemas.openxmlformats.org/officeDocument/2006/relationships/slideLayout" Target="../slideLayouts/slideLayout120.xml"/><Relationship Id="rId9" Type="http://schemas.openxmlformats.org/officeDocument/2006/relationships/slideLayout" Target="../slideLayouts/slideLayout12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35.xml"/><Relationship Id="rId13" Type="http://schemas.openxmlformats.org/officeDocument/2006/relationships/image" Target="../media/image15.png"/><Relationship Id="rId3" Type="http://schemas.openxmlformats.org/officeDocument/2006/relationships/slideLayout" Target="../slideLayouts/slideLayout130.xml"/><Relationship Id="rId7" Type="http://schemas.openxmlformats.org/officeDocument/2006/relationships/slideLayout" Target="../slideLayouts/slideLayout134.xml"/><Relationship Id="rId12" Type="http://schemas.openxmlformats.org/officeDocument/2006/relationships/theme" Target="../theme/theme6.xml"/><Relationship Id="rId2" Type="http://schemas.openxmlformats.org/officeDocument/2006/relationships/slideLayout" Target="../slideLayouts/slideLayout129.xml"/><Relationship Id="rId1" Type="http://schemas.openxmlformats.org/officeDocument/2006/relationships/slideLayout" Target="../slideLayouts/slideLayout128.xml"/><Relationship Id="rId6" Type="http://schemas.openxmlformats.org/officeDocument/2006/relationships/slideLayout" Target="../slideLayouts/slideLayout133.xml"/><Relationship Id="rId11" Type="http://schemas.openxmlformats.org/officeDocument/2006/relationships/slideLayout" Target="../slideLayouts/slideLayout138.xml"/><Relationship Id="rId5" Type="http://schemas.openxmlformats.org/officeDocument/2006/relationships/slideLayout" Target="../slideLayouts/slideLayout132.xml"/><Relationship Id="rId10" Type="http://schemas.openxmlformats.org/officeDocument/2006/relationships/slideLayout" Target="../slideLayouts/slideLayout137.xml"/><Relationship Id="rId4" Type="http://schemas.openxmlformats.org/officeDocument/2006/relationships/slideLayout" Target="../slideLayouts/slideLayout131.xml"/><Relationship Id="rId9" Type="http://schemas.openxmlformats.org/officeDocument/2006/relationships/slideLayout" Target="../slideLayouts/slideLayout13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46.xml"/><Relationship Id="rId13" Type="http://schemas.openxmlformats.org/officeDocument/2006/relationships/image" Target="../media/image15.png"/><Relationship Id="rId3" Type="http://schemas.openxmlformats.org/officeDocument/2006/relationships/slideLayout" Target="../slideLayouts/slideLayout141.xml"/><Relationship Id="rId7" Type="http://schemas.openxmlformats.org/officeDocument/2006/relationships/slideLayout" Target="../slideLayouts/slideLayout145.xml"/><Relationship Id="rId12" Type="http://schemas.openxmlformats.org/officeDocument/2006/relationships/theme" Target="../theme/theme7.xml"/><Relationship Id="rId2" Type="http://schemas.openxmlformats.org/officeDocument/2006/relationships/slideLayout" Target="../slideLayouts/slideLayout140.xml"/><Relationship Id="rId1" Type="http://schemas.openxmlformats.org/officeDocument/2006/relationships/slideLayout" Target="../slideLayouts/slideLayout139.xml"/><Relationship Id="rId6" Type="http://schemas.openxmlformats.org/officeDocument/2006/relationships/slideLayout" Target="../slideLayouts/slideLayout144.xml"/><Relationship Id="rId11" Type="http://schemas.openxmlformats.org/officeDocument/2006/relationships/slideLayout" Target="../slideLayouts/slideLayout149.xml"/><Relationship Id="rId5" Type="http://schemas.openxmlformats.org/officeDocument/2006/relationships/slideLayout" Target="../slideLayouts/slideLayout143.xml"/><Relationship Id="rId10" Type="http://schemas.openxmlformats.org/officeDocument/2006/relationships/slideLayout" Target="../slideLayouts/slideLayout148.xml"/><Relationship Id="rId4" Type="http://schemas.openxmlformats.org/officeDocument/2006/relationships/slideLayout" Target="../slideLayouts/slideLayout142.xml"/><Relationship Id="rId9" Type="http://schemas.openxmlformats.org/officeDocument/2006/relationships/slideLayout" Target="../slideLayouts/slideLayout14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57.xml"/><Relationship Id="rId13" Type="http://schemas.openxmlformats.org/officeDocument/2006/relationships/slideLayout" Target="../slideLayouts/slideLayout162.xml"/><Relationship Id="rId18" Type="http://schemas.openxmlformats.org/officeDocument/2006/relationships/slideLayout" Target="../slideLayouts/slideLayout167.xml"/><Relationship Id="rId26" Type="http://schemas.openxmlformats.org/officeDocument/2006/relationships/slideLayout" Target="../slideLayouts/slideLayout175.xml"/><Relationship Id="rId3" Type="http://schemas.openxmlformats.org/officeDocument/2006/relationships/slideLayout" Target="../slideLayouts/slideLayout152.xml"/><Relationship Id="rId21" Type="http://schemas.openxmlformats.org/officeDocument/2006/relationships/slideLayout" Target="../slideLayouts/slideLayout170.xml"/><Relationship Id="rId34" Type="http://schemas.openxmlformats.org/officeDocument/2006/relationships/slideLayout" Target="../slideLayouts/slideLayout183.xml"/><Relationship Id="rId7" Type="http://schemas.openxmlformats.org/officeDocument/2006/relationships/slideLayout" Target="../slideLayouts/slideLayout156.xml"/><Relationship Id="rId12" Type="http://schemas.openxmlformats.org/officeDocument/2006/relationships/slideLayout" Target="../slideLayouts/slideLayout161.xml"/><Relationship Id="rId17" Type="http://schemas.openxmlformats.org/officeDocument/2006/relationships/slideLayout" Target="../slideLayouts/slideLayout166.xml"/><Relationship Id="rId25" Type="http://schemas.openxmlformats.org/officeDocument/2006/relationships/slideLayout" Target="../slideLayouts/slideLayout174.xml"/><Relationship Id="rId33" Type="http://schemas.openxmlformats.org/officeDocument/2006/relationships/slideLayout" Target="../slideLayouts/slideLayout182.xml"/><Relationship Id="rId2" Type="http://schemas.openxmlformats.org/officeDocument/2006/relationships/slideLayout" Target="../slideLayouts/slideLayout151.xml"/><Relationship Id="rId16" Type="http://schemas.openxmlformats.org/officeDocument/2006/relationships/slideLayout" Target="../slideLayouts/slideLayout165.xml"/><Relationship Id="rId20" Type="http://schemas.openxmlformats.org/officeDocument/2006/relationships/slideLayout" Target="../slideLayouts/slideLayout169.xml"/><Relationship Id="rId29" Type="http://schemas.openxmlformats.org/officeDocument/2006/relationships/slideLayout" Target="../slideLayouts/slideLayout178.xml"/><Relationship Id="rId1" Type="http://schemas.openxmlformats.org/officeDocument/2006/relationships/slideLayout" Target="../slideLayouts/slideLayout150.xml"/><Relationship Id="rId6" Type="http://schemas.openxmlformats.org/officeDocument/2006/relationships/slideLayout" Target="../slideLayouts/slideLayout155.xml"/><Relationship Id="rId11" Type="http://schemas.openxmlformats.org/officeDocument/2006/relationships/slideLayout" Target="../slideLayouts/slideLayout160.xml"/><Relationship Id="rId24" Type="http://schemas.openxmlformats.org/officeDocument/2006/relationships/slideLayout" Target="../slideLayouts/slideLayout173.xml"/><Relationship Id="rId32" Type="http://schemas.openxmlformats.org/officeDocument/2006/relationships/slideLayout" Target="../slideLayouts/slideLayout181.xml"/><Relationship Id="rId5" Type="http://schemas.openxmlformats.org/officeDocument/2006/relationships/slideLayout" Target="../slideLayouts/slideLayout154.xml"/><Relationship Id="rId15" Type="http://schemas.openxmlformats.org/officeDocument/2006/relationships/slideLayout" Target="../slideLayouts/slideLayout164.xml"/><Relationship Id="rId23" Type="http://schemas.openxmlformats.org/officeDocument/2006/relationships/slideLayout" Target="../slideLayouts/slideLayout172.xml"/><Relationship Id="rId28" Type="http://schemas.openxmlformats.org/officeDocument/2006/relationships/slideLayout" Target="../slideLayouts/slideLayout177.xml"/><Relationship Id="rId36" Type="http://schemas.openxmlformats.org/officeDocument/2006/relationships/theme" Target="../theme/theme8.xml"/><Relationship Id="rId10" Type="http://schemas.openxmlformats.org/officeDocument/2006/relationships/slideLayout" Target="../slideLayouts/slideLayout159.xml"/><Relationship Id="rId19" Type="http://schemas.openxmlformats.org/officeDocument/2006/relationships/slideLayout" Target="../slideLayouts/slideLayout168.xml"/><Relationship Id="rId31" Type="http://schemas.openxmlformats.org/officeDocument/2006/relationships/slideLayout" Target="../slideLayouts/slideLayout180.xml"/><Relationship Id="rId4" Type="http://schemas.openxmlformats.org/officeDocument/2006/relationships/slideLayout" Target="../slideLayouts/slideLayout153.xml"/><Relationship Id="rId9" Type="http://schemas.openxmlformats.org/officeDocument/2006/relationships/slideLayout" Target="../slideLayouts/slideLayout158.xml"/><Relationship Id="rId14" Type="http://schemas.openxmlformats.org/officeDocument/2006/relationships/slideLayout" Target="../slideLayouts/slideLayout163.xml"/><Relationship Id="rId22" Type="http://schemas.openxmlformats.org/officeDocument/2006/relationships/slideLayout" Target="../slideLayouts/slideLayout171.xml"/><Relationship Id="rId27" Type="http://schemas.openxmlformats.org/officeDocument/2006/relationships/slideLayout" Target="../slideLayouts/slideLayout176.xml"/><Relationship Id="rId30" Type="http://schemas.openxmlformats.org/officeDocument/2006/relationships/slideLayout" Target="../slideLayouts/slideLayout179.xml"/><Relationship Id="rId35" Type="http://schemas.openxmlformats.org/officeDocument/2006/relationships/slideLayout" Target="../slideLayouts/slideLayout18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92.xml"/><Relationship Id="rId13" Type="http://schemas.openxmlformats.org/officeDocument/2006/relationships/slideLayout" Target="../slideLayouts/slideLayout197.xml"/><Relationship Id="rId18" Type="http://schemas.openxmlformats.org/officeDocument/2006/relationships/slideLayout" Target="../slideLayouts/slideLayout202.xml"/><Relationship Id="rId26" Type="http://schemas.openxmlformats.org/officeDocument/2006/relationships/slideLayout" Target="../slideLayouts/slideLayout210.xml"/><Relationship Id="rId3" Type="http://schemas.openxmlformats.org/officeDocument/2006/relationships/slideLayout" Target="../slideLayouts/slideLayout187.xml"/><Relationship Id="rId21" Type="http://schemas.openxmlformats.org/officeDocument/2006/relationships/slideLayout" Target="../slideLayouts/slideLayout205.xml"/><Relationship Id="rId34" Type="http://schemas.openxmlformats.org/officeDocument/2006/relationships/slideLayout" Target="../slideLayouts/slideLayout218.xml"/><Relationship Id="rId7" Type="http://schemas.openxmlformats.org/officeDocument/2006/relationships/slideLayout" Target="../slideLayouts/slideLayout191.xml"/><Relationship Id="rId12" Type="http://schemas.openxmlformats.org/officeDocument/2006/relationships/slideLayout" Target="../slideLayouts/slideLayout196.xml"/><Relationship Id="rId17" Type="http://schemas.openxmlformats.org/officeDocument/2006/relationships/slideLayout" Target="../slideLayouts/slideLayout201.xml"/><Relationship Id="rId25" Type="http://schemas.openxmlformats.org/officeDocument/2006/relationships/slideLayout" Target="../slideLayouts/slideLayout209.xml"/><Relationship Id="rId33" Type="http://schemas.openxmlformats.org/officeDocument/2006/relationships/slideLayout" Target="../slideLayouts/slideLayout217.xml"/><Relationship Id="rId2" Type="http://schemas.openxmlformats.org/officeDocument/2006/relationships/slideLayout" Target="../slideLayouts/slideLayout186.xml"/><Relationship Id="rId16" Type="http://schemas.openxmlformats.org/officeDocument/2006/relationships/slideLayout" Target="../slideLayouts/slideLayout200.xml"/><Relationship Id="rId20" Type="http://schemas.openxmlformats.org/officeDocument/2006/relationships/slideLayout" Target="../slideLayouts/slideLayout204.xml"/><Relationship Id="rId29" Type="http://schemas.openxmlformats.org/officeDocument/2006/relationships/slideLayout" Target="../slideLayouts/slideLayout213.xml"/><Relationship Id="rId1" Type="http://schemas.openxmlformats.org/officeDocument/2006/relationships/slideLayout" Target="../slideLayouts/slideLayout185.xml"/><Relationship Id="rId6" Type="http://schemas.openxmlformats.org/officeDocument/2006/relationships/slideLayout" Target="../slideLayouts/slideLayout190.xml"/><Relationship Id="rId11" Type="http://schemas.openxmlformats.org/officeDocument/2006/relationships/slideLayout" Target="../slideLayouts/slideLayout195.xml"/><Relationship Id="rId24" Type="http://schemas.openxmlformats.org/officeDocument/2006/relationships/slideLayout" Target="../slideLayouts/slideLayout208.xml"/><Relationship Id="rId32" Type="http://schemas.openxmlformats.org/officeDocument/2006/relationships/slideLayout" Target="../slideLayouts/slideLayout216.xml"/><Relationship Id="rId5" Type="http://schemas.openxmlformats.org/officeDocument/2006/relationships/slideLayout" Target="../slideLayouts/slideLayout189.xml"/><Relationship Id="rId15" Type="http://schemas.openxmlformats.org/officeDocument/2006/relationships/slideLayout" Target="../slideLayouts/slideLayout199.xml"/><Relationship Id="rId23" Type="http://schemas.openxmlformats.org/officeDocument/2006/relationships/slideLayout" Target="../slideLayouts/slideLayout207.xml"/><Relationship Id="rId28" Type="http://schemas.openxmlformats.org/officeDocument/2006/relationships/slideLayout" Target="../slideLayouts/slideLayout212.xml"/><Relationship Id="rId36" Type="http://schemas.openxmlformats.org/officeDocument/2006/relationships/theme" Target="../theme/theme9.xml"/><Relationship Id="rId10" Type="http://schemas.openxmlformats.org/officeDocument/2006/relationships/slideLayout" Target="../slideLayouts/slideLayout194.xml"/><Relationship Id="rId19" Type="http://schemas.openxmlformats.org/officeDocument/2006/relationships/slideLayout" Target="../slideLayouts/slideLayout203.xml"/><Relationship Id="rId31" Type="http://schemas.openxmlformats.org/officeDocument/2006/relationships/slideLayout" Target="../slideLayouts/slideLayout215.xml"/><Relationship Id="rId4" Type="http://schemas.openxmlformats.org/officeDocument/2006/relationships/slideLayout" Target="../slideLayouts/slideLayout188.xml"/><Relationship Id="rId9" Type="http://schemas.openxmlformats.org/officeDocument/2006/relationships/slideLayout" Target="../slideLayouts/slideLayout193.xml"/><Relationship Id="rId14" Type="http://schemas.openxmlformats.org/officeDocument/2006/relationships/slideLayout" Target="../slideLayouts/slideLayout198.xml"/><Relationship Id="rId22" Type="http://schemas.openxmlformats.org/officeDocument/2006/relationships/slideLayout" Target="../slideLayouts/slideLayout206.xml"/><Relationship Id="rId27" Type="http://schemas.openxmlformats.org/officeDocument/2006/relationships/slideLayout" Target="../slideLayouts/slideLayout211.xml"/><Relationship Id="rId30" Type="http://schemas.openxmlformats.org/officeDocument/2006/relationships/slideLayout" Target="../slideLayouts/slideLayout214.xml"/><Relationship Id="rId35" Type="http://schemas.openxmlformats.org/officeDocument/2006/relationships/slideLayout" Target="../slideLayouts/slideLayout2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091E316-D7EE-45A9-B894-8DB430B39E37}"/>
              </a:ext>
            </a:extLst>
          </p:cNvPr>
          <p:cNvSpPr>
            <a:spLocks noGrp="1"/>
          </p:cNvSpPr>
          <p:nvPr>
            <p:ph type="title"/>
          </p:nvPr>
        </p:nvSpPr>
        <p:spPr>
          <a:xfrm>
            <a:off x="576000" y="1440000"/>
            <a:ext cx="8244000" cy="470898"/>
          </a:xfrm>
          <a:prstGeom prst="rect">
            <a:avLst/>
          </a:prstGeom>
        </p:spPr>
        <p:txBody>
          <a:bodyPr vert="horz" lIns="0" tIns="0" rIns="0" bIns="0" rtlCol="0" anchor="ctr">
            <a:sp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xmlns="" id="{BD0A2E87-DFF1-4FB2-9F52-99F33165A850}"/>
              </a:ext>
            </a:extLst>
          </p:cNvPr>
          <p:cNvSpPr>
            <a:spLocks noGrp="1"/>
          </p:cNvSpPr>
          <p:nvPr>
            <p:ph type="body" idx="1"/>
          </p:nvPr>
        </p:nvSpPr>
        <p:spPr>
          <a:xfrm>
            <a:off x="576000" y="2268008"/>
            <a:ext cx="8244000" cy="3089051"/>
          </a:xfrm>
          <a:prstGeom prst="rect">
            <a:avLst/>
          </a:prstGeom>
        </p:spPr>
        <p:txBody>
          <a:bodyPr vert="horz" lIns="0" tIns="0" rIns="0" bIns="0" rtlCol="0">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en-GB" dirty="0"/>
          </a:p>
        </p:txBody>
      </p:sp>
      <p:sp>
        <p:nvSpPr>
          <p:cNvPr id="5" name="Footer Placeholder 4">
            <a:extLst>
              <a:ext uri="{FF2B5EF4-FFF2-40B4-BE49-F238E27FC236}">
                <a16:creationId xmlns:a16="http://schemas.microsoft.com/office/drawing/2014/main" xmlns="" id="{01EBC0BE-2330-47C2-B286-0471C9D61B79}"/>
              </a:ext>
            </a:extLst>
          </p:cNvPr>
          <p:cNvSpPr>
            <a:spLocks noGrp="1"/>
          </p:cNvSpPr>
          <p:nvPr>
            <p:ph type="ftr" sz="quarter" idx="3"/>
          </p:nvPr>
        </p:nvSpPr>
        <p:spPr>
          <a:xfrm>
            <a:off x="576000" y="6408000"/>
            <a:ext cx="5400000" cy="180000"/>
          </a:xfrm>
          <a:prstGeom prst="rect">
            <a:avLst/>
          </a:prstGeom>
        </p:spPr>
        <p:txBody>
          <a:bodyPr vert="horz" lIns="0" tIns="0" rIns="0" bIns="0" rtlCol="0" anchor="t"/>
          <a:lstStyle>
            <a:lvl1pPr algn="l">
              <a:defRPr sz="900">
                <a:solidFill>
                  <a:schemeClr val="tx1"/>
                </a:solidFill>
              </a:defRPr>
            </a:lvl1pPr>
          </a:lstStyle>
          <a:p>
            <a:r>
              <a:rPr lang="en-GB"/>
              <a:t>Goldsmiths, University of London | Editable title here</a:t>
            </a:r>
            <a:endParaRPr lang="en-GB" dirty="0"/>
          </a:p>
        </p:txBody>
      </p:sp>
      <p:sp>
        <p:nvSpPr>
          <p:cNvPr id="6" name="Slide Number Placeholder 5">
            <a:extLst>
              <a:ext uri="{FF2B5EF4-FFF2-40B4-BE49-F238E27FC236}">
                <a16:creationId xmlns:a16="http://schemas.microsoft.com/office/drawing/2014/main" xmlns="" id="{AB248B5D-F3C9-4943-A8A4-B8AE5360A7EE}"/>
              </a:ext>
            </a:extLst>
          </p:cNvPr>
          <p:cNvSpPr>
            <a:spLocks noGrp="1"/>
          </p:cNvSpPr>
          <p:nvPr>
            <p:ph type="sldNum" sz="quarter" idx="4"/>
          </p:nvPr>
        </p:nvSpPr>
        <p:spPr>
          <a:xfrm>
            <a:off x="9043737" y="6408000"/>
            <a:ext cx="2594611" cy="180000"/>
          </a:xfrm>
          <a:prstGeom prst="rect">
            <a:avLst/>
          </a:prstGeom>
        </p:spPr>
        <p:txBody>
          <a:bodyPr vert="horz" lIns="0" tIns="0" rIns="0" bIns="0" rtlCol="0" anchor="t"/>
          <a:lstStyle>
            <a:lvl1pPr algn="r">
              <a:defRPr sz="1200">
                <a:solidFill>
                  <a:schemeClr val="tx1"/>
                </a:solidFill>
              </a:defRPr>
            </a:lvl1pPr>
          </a:lstStyle>
          <a:p>
            <a:fld id="{C45898BD-8DB3-4345-AE56-88AEC7779688}" type="slidenum">
              <a:rPr lang="en-GB" smtClean="0"/>
              <a:pPr/>
              <a:t>‹#›</a:t>
            </a:fld>
            <a:endParaRPr lang="en-GB"/>
          </a:p>
        </p:txBody>
      </p:sp>
    </p:spTree>
    <p:extLst>
      <p:ext uri="{BB962C8B-B14F-4D97-AF65-F5344CB8AC3E}">
        <p14:creationId xmlns:p14="http://schemas.microsoft.com/office/powerpoint/2010/main" val="1094251862"/>
      </p:ext>
    </p:extLst>
  </p:cSld>
  <p:clrMap bg1="lt1" tx1="dk1" bg2="lt2" tx2="dk2" accent1="accent1" accent2="accent2" accent3="accent3" accent4="accent4" accent5="accent5" accent6="accent6" hlink="hlink" folHlink="folHlink"/>
  <p:sldLayoutIdLst>
    <p:sldLayoutId id="2147483651" r:id="rId1"/>
    <p:sldLayoutId id="2147483660" r:id="rId2"/>
    <p:sldLayoutId id="2147483650" r:id="rId3"/>
    <p:sldLayoutId id="2147483679" r:id="rId4"/>
    <p:sldLayoutId id="2147483680" r:id="rId5"/>
    <p:sldLayoutId id="2147483681" r:id="rId6"/>
    <p:sldLayoutId id="2147483678" r:id="rId7"/>
    <p:sldLayoutId id="2147483682" r:id="rId8"/>
    <p:sldLayoutId id="2147483683" r:id="rId9"/>
    <p:sldLayoutId id="2147483663" r:id="rId10"/>
    <p:sldLayoutId id="2147483668" r:id="rId11"/>
    <p:sldLayoutId id="2147483688" r:id="rId12"/>
    <p:sldLayoutId id="2147483670" r:id="rId13"/>
    <p:sldLayoutId id="2147483661" r:id="rId14"/>
    <p:sldLayoutId id="2147483662" r:id="rId15"/>
    <p:sldLayoutId id="2147483692" r:id="rId16"/>
    <p:sldLayoutId id="2147483684" r:id="rId17"/>
    <p:sldLayoutId id="2147483667" r:id="rId18"/>
    <p:sldLayoutId id="2147483669" r:id="rId19"/>
    <p:sldLayoutId id="2147483664" r:id="rId20"/>
    <p:sldLayoutId id="2147483689" r:id="rId21"/>
    <p:sldLayoutId id="2147483691" r:id="rId22"/>
    <p:sldLayoutId id="2147483665" r:id="rId23"/>
    <p:sldLayoutId id="2147483690" r:id="rId24"/>
    <p:sldLayoutId id="2147483671" r:id="rId25"/>
    <p:sldLayoutId id="2147483655" r:id="rId26"/>
    <p:sldLayoutId id="2147483666" r:id="rId27"/>
    <p:sldLayoutId id="2147483672" r:id="rId28"/>
    <p:sldLayoutId id="2147483673" r:id="rId29"/>
    <p:sldLayoutId id="2147483674" r:id="rId30"/>
    <p:sldLayoutId id="2147483675" r:id="rId31"/>
    <p:sldLayoutId id="2147483676" r:id="rId32"/>
    <p:sldLayoutId id="2147483677" r:id="rId33"/>
    <p:sldLayoutId id="2147483687" r:id="rId34"/>
    <p:sldLayoutId id="2147483685" r:id="rId35"/>
  </p:sldLayoutIdLst>
  <p:hf sldNum="0" hdr="0" dt="0"/>
  <p:txStyles>
    <p:titleStyle>
      <a:lvl1pPr algn="l" defTabSz="914400" rtl="0" eaLnBrk="1" latinLnBrk="0" hangingPunct="1">
        <a:lnSpc>
          <a:spcPct val="90000"/>
        </a:lnSpc>
        <a:spcBef>
          <a:spcPct val="0"/>
        </a:spcBef>
        <a:buNone/>
        <a:defRPr sz="3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ppleSystemUIFont" charset="-120"/>
        <a:buChar char="–"/>
        <a:defRPr sz="2600" kern="1200">
          <a:solidFill>
            <a:schemeClr val="tx1"/>
          </a:solidFill>
          <a:latin typeface="+mn-lt"/>
          <a:ea typeface="+mn-ea"/>
          <a:cs typeface="+mn-cs"/>
        </a:defRPr>
      </a:lvl1pPr>
      <a:lvl2pPr marL="460800" indent="-228600" algn="l" defTabSz="914400" rtl="0" eaLnBrk="1" latinLnBrk="0" hangingPunct="1">
        <a:lnSpc>
          <a:spcPct val="90000"/>
        </a:lnSpc>
        <a:spcBef>
          <a:spcPts val="500"/>
        </a:spcBef>
        <a:buFont typeface=".AppleSystemUIFont" charset="-120"/>
        <a:buChar char="–"/>
        <a:defRPr sz="2000" kern="1200">
          <a:solidFill>
            <a:schemeClr val="tx1"/>
          </a:solidFill>
          <a:latin typeface="+mn-lt"/>
          <a:ea typeface="+mn-ea"/>
          <a:cs typeface="+mn-cs"/>
        </a:defRPr>
      </a:lvl2pPr>
      <a:lvl3pPr marL="460800" indent="-228600" algn="l" defTabSz="914400" rtl="0" eaLnBrk="1" latinLnBrk="0" hangingPunct="1">
        <a:lnSpc>
          <a:spcPct val="90000"/>
        </a:lnSpc>
        <a:spcBef>
          <a:spcPts val="500"/>
        </a:spcBef>
        <a:buFont typeface=".AppleSystemUIFont" charset="-120"/>
        <a:buChar char="–"/>
        <a:defRPr sz="2000" kern="1200">
          <a:solidFill>
            <a:schemeClr val="tx1"/>
          </a:solidFill>
          <a:latin typeface="+mn-lt"/>
          <a:ea typeface="+mn-ea"/>
          <a:cs typeface="+mn-cs"/>
        </a:defRPr>
      </a:lvl3pPr>
      <a:lvl4pPr marL="460800" indent="-228600" algn="l" defTabSz="914400" rtl="0" eaLnBrk="1" latinLnBrk="0" hangingPunct="1">
        <a:lnSpc>
          <a:spcPct val="90000"/>
        </a:lnSpc>
        <a:spcBef>
          <a:spcPts val="500"/>
        </a:spcBef>
        <a:buFont typeface=".AppleSystemUIFont" charset="-120"/>
        <a:buChar char="–"/>
        <a:defRPr sz="2000" kern="1200">
          <a:solidFill>
            <a:schemeClr val="tx1"/>
          </a:solidFill>
          <a:latin typeface="+mn-lt"/>
          <a:ea typeface="+mn-ea"/>
          <a:cs typeface="+mn-cs"/>
        </a:defRPr>
      </a:lvl4pPr>
      <a:lvl5pPr marL="460800" indent="-228600" algn="l" defTabSz="914400" rtl="0" eaLnBrk="1" latinLnBrk="0" hangingPunct="1">
        <a:lnSpc>
          <a:spcPct val="90000"/>
        </a:lnSpc>
        <a:spcBef>
          <a:spcPts val="500"/>
        </a:spcBef>
        <a:buFont typeface=".AppleSystemUIFont" charset="-120"/>
        <a:buChar char="–"/>
        <a:defRPr sz="2000" kern="1200">
          <a:solidFill>
            <a:schemeClr val="tx1"/>
          </a:solidFill>
          <a:latin typeface="+mn-lt"/>
          <a:ea typeface="+mn-ea"/>
          <a:cs typeface="+mn-cs"/>
        </a:defRPr>
      </a:lvl5pPr>
      <a:lvl6pPr marL="460800" indent="-228600" algn="l" defTabSz="914400" rtl="0" eaLnBrk="1" latinLnBrk="0" hangingPunct="1">
        <a:lnSpc>
          <a:spcPct val="90000"/>
        </a:lnSpc>
        <a:spcBef>
          <a:spcPts val="500"/>
        </a:spcBef>
        <a:buFont typeface=".AppleSystemUIFont" charset="-120"/>
        <a:buChar char="–"/>
        <a:defRPr sz="2000" kern="1200">
          <a:solidFill>
            <a:schemeClr val="tx1"/>
          </a:solidFill>
          <a:latin typeface="+mn-lt"/>
          <a:ea typeface="+mn-ea"/>
          <a:cs typeface="+mn-cs"/>
        </a:defRPr>
      </a:lvl6pPr>
      <a:lvl7pPr marL="460800" indent="-228600" algn="l" defTabSz="914400" rtl="0" eaLnBrk="1" latinLnBrk="0" hangingPunct="1">
        <a:lnSpc>
          <a:spcPct val="90000"/>
        </a:lnSpc>
        <a:spcBef>
          <a:spcPts val="500"/>
        </a:spcBef>
        <a:buFont typeface=".AppleSystemUIFont" charset="-120"/>
        <a:buChar char="–"/>
        <a:defRPr sz="2000" kern="1200">
          <a:solidFill>
            <a:schemeClr val="tx1"/>
          </a:solidFill>
          <a:latin typeface="+mn-lt"/>
          <a:ea typeface="+mn-ea"/>
          <a:cs typeface="+mn-cs"/>
        </a:defRPr>
      </a:lvl7pPr>
      <a:lvl8pPr marL="460800" indent="-228600" algn="l" defTabSz="914400" rtl="0" eaLnBrk="1" latinLnBrk="0" hangingPunct="1">
        <a:lnSpc>
          <a:spcPct val="90000"/>
        </a:lnSpc>
        <a:spcBef>
          <a:spcPts val="500"/>
        </a:spcBef>
        <a:buFont typeface=".AppleSystemUIFont" charset="-120"/>
        <a:buChar char="–"/>
        <a:defRPr sz="2000" kern="1200">
          <a:solidFill>
            <a:schemeClr val="tx1"/>
          </a:solidFill>
          <a:latin typeface="+mn-lt"/>
          <a:ea typeface="+mn-ea"/>
          <a:cs typeface="+mn-cs"/>
        </a:defRPr>
      </a:lvl8pPr>
      <a:lvl9pPr marL="460800" indent="-228600" algn="l" defTabSz="914400" rtl="0" eaLnBrk="1" latinLnBrk="0" hangingPunct="1">
        <a:lnSpc>
          <a:spcPct val="90000"/>
        </a:lnSpc>
        <a:spcBef>
          <a:spcPts val="500"/>
        </a:spcBef>
        <a:buFont typeface=".AppleSystemUIFont" charset="-12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091E316-D7EE-45A9-B894-8DB430B39E37}"/>
              </a:ext>
            </a:extLst>
          </p:cNvPr>
          <p:cNvSpPr>
            <a:spLocks noGrp="1"/>
          </p:cNvSpPr>
          <p:nvPr>
            <p:ph type="title"/>
          </p:nvPr>
        </p:nvSpPr>
        <p:spPr>
          <a:xfrm>
            <a:off x="576000" y="1440000"/>
            <a:ext cx="8244000" cy="470898"/>
          </a:xfrm>
          <a:prstGeom prst="rect">
            <a:avLst/>
          </a:prstGeom>
        </p:spPr>
        <p:txBody>
          <a:bodyPr vert="horz" lIns="0" tIns="0" rIns="0" bIns="0" rtlCol="0" anchor="ctr">
            <a:sp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xmlns="" id="{BD0A2E87-DFF1-4FB2-9F52-99F33165A850}"/>
              </a:ext>
            </a:extLst>
          </p:cNvPr>
          <p:cNvSpPr>
            <a:spLocks noGrp="1"/>
          </p:cNvSpPr>
          <p:nvPr>
            <p:ph type="body" idx="1"/>
          </p:nvPr>
        </p:nvSpPr>
        <p:spPr>
          <a:xfrm>
            <a:off x="576000" y="2268008"/>
            <a:ext cx="8244000" cy="3089051"/>
          </a:xfrm>
          <a:prstGeom prst="rect">
            <a:avLst/>
          </a:prstGeom>
        </p:spPr>
        <p:txBody>
          <a:bodyPr vert="horz" lIns="0" tIns="0" rIns="0" bIns="0" rtlCol="0">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en-GB" dirty="0"/>
          </a:p>
        </p:txBody>
      </p:sp>
      <p:sp>
        <p:nvSpPr>
          <p:cNvPr id="5" name="Footer Placeholder 4">
            <a:extLst>
              <a:ext uri="{FF2B5EF4-FFF2-40B4-BE49-F238E27FC236}">
                <a16:creationId xmlns:a16="http://schemas.microsoft.com/office/drawing/2014/main" xmlns="" id="{01EBC0BE-2330-47C2-B286-0471C9D61B79}"/>
              </a:ext>
            </a:extLst>
          </p:cNvPr>
          <p:cNvSpPr>
            <a:spLocks noGrp="1"/>
          </p:cNvSpPr>
          <p:nvPr>
            <p:ph type="ftr" sz="quarter" idx="3"/>
          </p:nvPr>
        </p:nvSpPr>
        <p:spPr>
          <a:xfrm>
            <a:off x="576000" y="6408000"/>
            <a:ext cx="5400000" cy="180000"/>
          </a:xfrm>
          <a:prstGeom prst="rect">
            <a:avLst/>
          </a:prstGeom>
        </p:spPr>
        <p:txBody>
          <a:bodyPr vert="horz" lIns="0" tIns="0" rIns="0" bIns="0" rtlCol="0" anchor="t"/>
          <a:lstStyle>
            <a:lvl1pPr algn="l">
              <a:defRPr sz="900">
                <a:solidFill>
                  <a:schemeClr val="tx1"/>
                </a:solidFill>
              </a:defRPr>
            </a:lvl1pPr>
          </a:lstStyle>
          <a:p>
            <a:r>
              <a:rPr lang="en-GB">
                <a:solidFill>
                  <a:srgbClr val="37424A"/>
                </a:solidFill>
              </a:rPr>
              <a:t>Goldsmiths, University of London | Editable title here</a:t>
            </a:r>
            <a:endParaRPr lang="en-GB" dirty="0">
              <a:solidFill>
                <a:srgbClr val="37424A"/>
              </a:solidFill>
            </a:endParaRPr>
          </a:p>
        </p:txBody>
      </p:sp>
      <p:sp>
        <p:nvSpPr>
          <p:cNvPr id="6" name="Slide Number Placeholder 5">
            <a:extLst>
              <a:ext uri="{FF2B5EF4-FFF2-40B4-BE49-F238E27FC236}">
                <a16:creationId xmlns:a16="http://schemas.microsoft.com/office/drawing/2014/main" xmlns="" id="{AB248B5D-F3C9-4943-A8A4-B8AE5360A7EE}"/>
              </a:ext>
            </a:extLst>
          </p:cNvPr>
          <p:cNvSpPr>
            <a:spLocks noGrp="1"/>
          </p:cNvSpPr>
          <p:nvPr>
            <p:ph type="sldNum" sz="quarter" idx="4"/>
          </p:nvPr>
        </p:nvSpPr>
        <p:spPr>
          <a:xfrm>
            <a:off x="9043737" y="6408000"/>
            <a:ext cx="2594611" cy="180000"/>
          </a:xfrm>
          <a:prstGeom prst="rect">
            <a:avLst/>
          </a:prstGeom>
        </p:spPr>
        <p:txBody>
          <a:bodyPr vert="horz" lIns="0" tIns="0" rIns="0" bIns="0" rtlCol="0" anchor="t"/>
          <a:lstStyle>
            <a:lvl1pPr algn="r">
              <a:defRPr sz="1200">
                <a:solidFill>
                  <a:schemeClr val="tx1"/>
                </a:solidFill>
              </a:defRPr>
            </a:lvl1pPr>
          </a:lstStyle>
          <a:p>
            <a:fld id="{C45898BD-8DB3-4345-AE56-88AEC7779688}" type="slidenum">
              <a:rPr lang="en-GB" smtClean="0">
                <a:solidFill>
                  <a:srgbClr val="37424A"/>
                </a:solidFill>
              </a:rPr>
              <a:pPr/>
              <a:t>‹#›</a:t>
            </a:fld>
            <a:endParaRPr lang="en-GB">
              <a:solidFill>
                <a:srgbClr val="37424A"/>
              </a:solidFill>
            </a:endParaRPr>
          </a:p>
        </p:txBody>
      </p:sp>
    </p:spTree>
    <p:extLst>
      <p:ext uri="{BB962C8B-B14F-4D97-AF65-F5344CB8AC3E}">
        <p14:creationId xmlns:p14="http://schemas.microsoft.com/office/powerpoint/2010/main" val="23001549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 id="2147483721" r:id="rId28"/>
    <p:sldLayoutId id="2147483722" r:id="rId29"/>
    <p:sldLayoutId id="2147483723" r:id="rId30"/>
    <p:sldLayoutId id="2147483724" r:id="rId31"/>
    <p:sldLayoutId id="2147483725" r:id="rId32"/>
    <p:sldLayoutId id="2147483726" r:id="rId33"/>
    <p:sldLayoutId id="2147483727" r:id="rId34"/>
    <p:sldLayoutId id="2147483728" r:id="rId35"/>
  </p:sldLayoutIdLst>
  <p:hf sldNum="0" hdr="0" dt="0"/>
  <p:txStyles>
    <p:titleStyle>
      <a:lvl1pPr algn="l" defTabSz="914400" rtl="0" eaLnBrk="1" latinLnBrk="0" hangingPunct="1">
        <a:lnSpc>
          <a:spcPct val="90000"/>
        </a:lnSpc>
        <a:spcBef>
          <a:spcPct val="0"/>
        </a:spcBef>
        <a:buNone/>
        <a:defRPr sz="3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ppleSystemUIFont" charset="-120"/>
        <a:buChar char="–"/>
        <a:defRPr sz="2600" kern="1200">
          <a:solidFill>
            <a:schemeClr val="tx1"/>
          </a:solidFill>
          <a:latin typeface="+mn-lt"/>
          <a:ea typeface="+mn-ea"/>
          <a:cs typeface="+mn-cs"/>
        </a:defRPr>
      </a:lvl1pPr>
      <a:lvl2pPr marL="460800" indent="-228600" algn="l" defTabSz="914400" rtl="0" eaLnBrk="1" latinLnBrk="0" hangingPunct="1">
        <a:lnSpc>
          <a:spcPct val="90000"/>
        </a:lnSpc>
        <a:spcBef>
          <a:spcPts val="500"/>
        </a:spcBef>
        <a:buFont typeface=".AppleSystemUIFont" charset="-120"/>
        <a:buChar char="–"/>
        <a:defRPr sz="2000" kern="1200">
          <a:solidFill>
            <a:schemeClr val="tx1"/>
          </a:solidFill>
          <a:latin typeface="+mn-lt"/>
          <a:ea typeface="+mn-ea"/>
          <a:cs typeface="+mn-cs"/>
        </a:defRPr>
      </a:lvl2pPr>
      <a:lvl3pPr marL="460800" indent="-228600" algn="l" defTabSz="914400" rtl="0" eaLnBrk="1" latinLnBrk="0" hangingPunct="1">
        <a:lnSpc>
          <a:spcPct val="90000"/>
        </a:lnSpc>
        <a:spcBef>
          <a:spcPts val="500"/>
        </a:spcBef>
        <a:buFont typeface=".AppleSystemUIFont" charset="-120"/>
        <a:buChar char="–"/>
        <a:defRPr sz="2000" kern="1200">
          <a:solidFill>
            <a:schemeClr val="tx1"/>
          </a:solidFill>
          <a:latin typeface="+mn-lt"/>
          <a:ea typeface="+mn-ea"/>
          <a:cs typeface="+mn-cs"/>
        </a:defRPr>
      </a:lvl3pPr>
      <a:lvl4pPr marL="460800" indent="-228600" algn="l" defTabSz="914400" rtl="0" eaLnBrk="1" latinLnBrk="0" hangingPunct="1">
        <a:lnSpc>
          <a:spcPct val="90000"/>
        </a:lnSpc>
        <a:spcBef>
          <a:spcPts val="500"/>
        </a:spcBef>
        <a:buFont typeface=".AppleSystemUIFont" charset="-120"/>
        <a:buChar char="–"/>
        <a:defRPr sz="2000" kern="1200">
          <a:solidFill>
            <a:schemeClr val="tx1"/>
          </a:solidFill>
          <a:latin typeface="+mn-lt"/>
          <a:ea typeface="+mn-ea"/>
          <a:cs typeface="+mn-cs"/>
        </a:defRPr>
      </a:lvl4pPr>
      <a:lvl5pPr marL="460800" indent="-228600" algn="l" defTabSz="914400" rtl="0" eaLnBrk="1" latinLnBrk="0" hangingPunct="1">
        <a:lnSpc>
          <a:spcPct val="90000"/>
        </a:lnSpc>
        <a:spcBef>
          <a:spcPts val="500"/>
        </a:spcBef>
        <a:buFont typeface=".AppleSystemUIFont" charset="-120"/>
        <a:buChar char="–"/>
        <a:defRPr sz="2000" kern="1200">
          <a:solidFill>
            <a:schemeClr val="tx1"/>
          </a:solidFill>
          <a:latin typeface="+mn-lt"/>
          <a:ea typeface="+mn-ea"/>
          <a:cs typeface="+mn-cs"/>
        </a:defRPr>
      </a:lvl5pPr>
      <a:lvl6pPr marL="460800" indent="-228600" algn="l" defTabSz="914400" rtl="0" eaLnBrk="1" latinLnBrk="0" hangingPunct="1">
        <a:lnSpc>
          <a:spcPct val="90000"/>
        </a:lnSpc>
        <a:spcBef>
          <a:spcPts val="500"/>
        </a:spcBef>
        <a:buFont typeface=".AppleSystemUIFont" charset="-120"/>
        <a:buChar char="–"/>
        <a:defRPr sz="2000" kern="1200">
          <a:solidFill>
            <a:schemeClr val="tx1"/>
          </a:solidFill>
          <a:latin typeface="+mn-lt"/>
          <a:ea typeface="+mn-ea"/>
          <a:cs typeface="+mn-cs"/>
        </a:defRPr>
      </a:lvl6pPr>
      <a:lvl7pPr marL="460800" indent="-228600" algn="l" defTabSz="914400" rtl="0" eaLnBrk="1" latinLnBrk="0" hangingPunct="1">
        <a:lnSpc>
          <a:spcPct val="90000"/>
        </a:lnSpc>
        <a:spcBef>
          <a:spcPts val="500"/>
        </a:spcBef>
        <a:buFont typeface=".AppleSystemUIFont" charset="-120"/>
        <a:buChar char="–"/>
        <a:defRPr sz="2000" kern="1200">
          <a:solidFill>
            <a:schemeClr val="tx1"/>
          </a:solidFill>
          <a:latin typeface="+mn-lt"/>
          <a:ea typeface="+mn-ea"/>
          <a:cs typeface="+mn-cs"/>
        </a:defRPr>
      </a:lvl7pPr>
      <a:lvl8pPr marL="460800" indent="-228600" algn="l" defTabSz="914400" rtl="0" eaLnBrk="1" latinLnBrk="0" hangingPunct="1">
        <a:lnSpc>
          <a:spcPct val="90000"/>
        </a:lnSpc>
        <a:spcBef>
          <a:spcPts val="500"/>
        </a:spcBef>
        <a:buFont typeface=".AppleSystemUIFont" charset="-120"/>
        <a:buChar char="–"/>
        <a:defRPr sz="2000" kern="1200">
          <a:solidFill>
            <a:schemeClr val="tx1"/>
          </a:solidFill>
          <a:latin typeface="+mn-lt"/>
          <a:ea typeface="+mn-ea"/>
          <a:cs typeface="+mn-cs"/>
        </a:defRPr>
      </a:lvl8pPr>
      <a:lvl9pPr marL="460800" indent="-228600" algn="l" defTabSz="914400" rtl="0" eaLnBrk="1" latinLnBrk="0" hangingPunct="1">
        <a:lnSpc>
          <a:spcPct val="90000"/>
        </a:lnSpc>
        <a:spcBef>
          <a:spcPts val="500"/>
        </a:spcBef>
        <a:buFont typeface=".AppleSystemUIFont" charset="-12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7" name="Rectangle 3"/>
          <p:cNvSpPr>
            <a:spLocks noGrp="1" noChangeAspect="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82276" name="Rectangle 4"/>
          <p:cNvSpPr>
            <a:spLocks noGrp="1" noChangeArrowheads="1"/>
          </p:cNvSpPr>
          <p:nvPr>
            <p:ph type="dt" sz="half" idx="2"/>
          </p:nvPr>
        </p:nvSpPr>
        <p:spPr bwMode="auto">
          <a:xfrm>
            <a:off x="6299200" y="6400800"/>
            <a:ext cx="2074333"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mn-lt"/>
                <a:ea typeface="+mn-ea"/>
                <a:cs typeface="+mn-cs"/>
              </a:defRPr>
            </a:lvl1pPr>
          </a:lstStyle>
          <a:p>
            <a:pPr eaLnBrk="0" fontAlgn="base" hangingPunct="0">
              <a:spcBef>
                <a:spcPct val="0"/>
              </a:spcBef>
              <a:spcAft>
                <a:spcPct val="0"/>
              </a:spcAft>
              <a:defRPr/>
            </a:pPr>
            <a:endParaRPr lang="en-US">
              <a:solidFill>
                <a:srgbClr val="000000"/>
              </a:solidFill>
            </a:endParaRPr>
          </a:p>
        </p:txBody>
      </p:sp>
      <p:sp>
        <p:nvSpPr>
          <p:cNvPr id="182277" name="Rectangle 5"/>
          <p:cNvSpPr>
            <a:spLocks noGrp="1" noChangeArrowheads="1"/>
          </p:cNvSpPr>
          <p:nvPr>
            <p:ph type="ftr" sz="quarter" idx="3"/>
          </p:nvPr>
        </p:nvSpPr>
        <p:spPr bwMode="auto">
          <a:xfrm>
            <a:off x="1727217" y="6248400"/>
            <a:ext cx="4527551"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mn-lt"/>
                <a:ea typeface="+mn-ea"/>
                <a:cs typeface="+mn-cs"/>
              </a:defRPr>
            </a:lvl1pPr>
          </a:lstStyle>
          <a:p>
            <a:pPr eaLnBrk="0" fontAlgn="base" hangingPunct="0">
              <a:spcBef>
                <a:spcPct val="0"/>
              </a:spcBef>
              <a:spcAft>
                <a:spcPct val="0"/>
              </a:spcAft>
              <a:defRPr/>
            </a:pPr>
            <a:endParaRPr lang="en-US">
              <a:solidFill>
                <a:srgbClr val="000000"/>
              </a:solidFill>
            </a:endParaRPr>
          </a:p>
        </p:txBody>
      </p:sp>
      <p:sp>
        <p:nvSpPr>
          <p:cNvPr id="182278" name="Rectangle 6"/>
          <p:cNvSpPr>
            <a:spLocks noGrp="1" noChangeArrowheads="1"/>
          </p:cNvSpPr>
          <p:nvPr>
            <p:ph type="sldNum" sz="quarter" idx="4"/>
          </p:nvPr>
        </p:nvSpPr>
        <p:spPr bwMode="auto">
          <a:xfrm>
            <a:off x="903817" y="6248400"/>
            <a:ext cx="785283"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Georgia" pitchFamily="18" charset="0"/>
              </a:defRPr>
            </a:lvl1pPr>
          </a:lstStyle>
          <a:p>
            <a:pPr eaLnBrk="0" fontAlgn="base" hangingPunct="0">
              <a:spcBef>
                <a:spcPct val="0"/>
              </a:spcBef>
              <a:spcAft>
                <a:spcPct val="0"/>
              </a:spcAft>
              <a:defRPr/>
            </a:pPr>
            <a:fld id="{9332C186-8BFA-40C1-9B6A-56BC60598410}" type="slidenum">
              <a:rPr lang="en-US" altLang="en-US">
                <a:solidFill>
                  <a:srgbClr val="000000"/>
                </a:solidFill>
                <a:ea typeface="MS PGothic" pitchFamily="34" charset="-128"/>
              </a:rPr>
              <a:pPr eaLnBrk="0" fontAlgn="base" hangingPunct="0">
                <a:spcBef>
                  <a:spcPct val="0"/>
                </a:spcBef>
                <a:spcAft>
                  <a:spcPct val="0"/>
                </a:spcAft>
                <a:defRPr/>
              </a:pPr>
              <a:t>‹#›</a:t>
            </a:fld>
            <a:endParaRPr lang="en-US" altLang="en-US" sz="1200" dirty="0">
              <a:solidFill>
                <a:srgbClr val="000000"/>
              </a:solidFill>
              <a:ea typeface="MS PGothic" pitchFamily="34" charset="-128"/>
            </a:endParaRPr>
          </a:p>
        </p:txBody>
      </p:sp>
      <p:pic>
        <p:nvPicPr>
          <p:cNvPr id="1031" name="Picture 7" descr="Goldsmiths_25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347203" y="6323013"/>
            <a:ext cx="19431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21731"/>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hf hdr="0" ftr="0" dt="0"/>
  <p:txStyles>
    <p:titleStyle>
      <a:lvl1pPr algn="l" rtl="0" eaLnBrk="0" fontAlgn="base" hangingPunct="0">
        <a:spcBef>
          <a:spcPct val="0"/>
        </a:spcBef>
        <a:spcAft>
          <a:spcPct val="0"/>
        </a:spcAft>
        <a:defRPr sz="6000">
          <a:solidFill>
            <a:srgbClr val="998146"/>
          </a:solidFill>
          <a:latin typeface="+mj-lt"/>
          <a:ea typeface="MS PGothic" pitchFamily="34" charset="-128"/>
          <a:cs typeface="ＭＳ Ｐゴシック" charset="0"/>
        </a:defRPr>
      </a:lvl1pPr>
      <a:lvl2pPr algn="l" rtl="0" eaLnBrk="0" fontAlgn="base" hangingPunct="0">
        <a:spcBef>
          <a:spcPct val="0"/>
        </a:spcBef>
        <a:spcAft>
          <a:spcPct val="0"/>
        </a:spcAft>
        <a:defRPr sz="6000">
          <a:solidFill>
            <a:srgbClr val="998146"/>
          </a:solidFill>
          <a:latin typeface="Georgia" pitchFamily="8" charset="0"/>
          <a:ea typeface="MS PGothic" pitchFamily="34" charset="-128"/>
          <a:cs typeface="ＭＳ Ｐゴシック" charset="0"/>
        </a:defRPr>
      </a:lvl2pPr>
      <a:lvl3pPr algn="l" rtl="0" eaLnBrk="0" fontAlgn="base" hangingPunct="0">
        <a:spcBef>
          <a:spcPct val="0"/>
        </a:spcBef>
        <a:spcAft>
          <a:spcPct val="0"/>
        </a:spcAft>
        <a:defRPr sz="6000">
          <a:solidFill>
            <a:srgbClr val="998146"/>
          </a:solidFill>
          <a:latin typeface="Georgia" pitchFamily="8" charset="0"/>
          <a:ea typeface="MS PGothic" pitchFamily="34" charset="-128"/>
          <a:cs typeface="ＭＳ Ｐゴシック" charset="0"/>
        </a:defRPr>
      </a:lvl3pPr>
      <a:lvl4pPr algn="l" rtl="0" eaLnBrk="0" fontAlgn="base" hangingPunct="0">
        <a:spcBef>
          <a:spcPct val="0"/>
        </a:spcBef>
        <a:spcAft>
          <a:spcPct val="0"/>
        </a:spcAft>
        <a:defRPr sz="6000">
          <a:solidFill>
            <a:srgbClr val="998146"/>
          </a:solidFill>
          <a:latin typeface="Georgia" pitchFamily="8" charset="0"/>
          <a:ea typeface="MS PGothic" pitchFamily="34" charset="-128"/>
          <a:cs typeface="ＭＳ Ｐゴシック" charset="0"/>
        </a:defRPr>
      </a:lvl4pPr>
      <a:lvl5pPr algn="l" rtl="0" eaLnBrk="0" fontAlgn="base" hangingPunct="0">
        <a:spcBef>
          <a:spcPct val="0"/>
        </a:spcBef>
        <a:spcAft>
          <a:spcPct val="0"/>
        </a:spcAft>
        <a:defRPr sz="6000">
          <a:solidFill>
            <a:srgbClr val="998146"/>
          </a:solidFill>
          <a:latin typeface="Georgia" pitchFamily="8" charset="0"/>
          <a:ea typeface="MS PGothic" pitchFamily="34" charset="-128"/>
          <a:cs typeface="ＭＳ Ｐゴシック" charset="0"/>
        </a:defRPr>
      </a:lvl5pPr>
      <a:lvl6pPr marL="457200" algn="l" rtl="0" fontAlgn="base">
        <a:spcBef>
          <a:spcPct val="0"/>
        </a:spcBef>
        <a:spcAft>
          <a:spcPct val="0"/>
        </a:spcAft>
        <a:defRPr sz="6000">
          <a:solidFill>
            <a:srgbClr val="998146"/>
          </a:solidFill>
          <a:latin typeface="Georgia" pitchFamily="8" charset="0"/>
        </a:defRPr>
      </a:lvl6pPr>
      <a:lvl7pPr marL="914400" algn="l" rtl="0" fontAlgn="base">
        <a:spcBef>
          <a:spcPct val="0"/>
        </a:spcBef>
        <a:spcAft>
          <a:spcPct val="0"/>
        </a:spcAft>
        <a:defRPr sz="6000">
          <a:solidFill>
            <a:srgbClr val="998146"/>
          </a:solidFill>
          <a:latin typeface="Georgia" pitchFamily="8" charset="0"/>
        </a:defRPr>
      </a:lvl7pPr>
      <a:lvl8pPr marL="1371600" algn="l" rtl="0" fontAlgn="base">
        <a:spcBef>
          <a:spcPct val="0"/>
        </a:spcBef>
        <a:spcAft>
          <a:spcPct val="0"/>
        </a:spcAft>
        <a:defRPr sz="6000">
          <a:solidFill>
            <a:srgbClr val="998146"/>
          </a:solidFill>
          <a:latin typeface="Georgia" pitchFamily="8" charset="0"/>
        </a:defRPr>
      </a:lvl8pPr>
      <a:lvl9pPr marL="1828800" algn="l" rtl="0" fontAlgn="base">
        <a:spcBef>
          <a:spcPct val="0"/>
        </a:spcBef>
        <a:spcAft>
          <a:spcPct val="0"/>
        </a:spcAft>
        <a:defRPr sz="6000">
          <a:solidFill>
            <a:srgbClr val="998146"/>
          </a:solidFill>
          <a:latin typeface="Georgia" pitchFamily="8" charset="0"/>
        </a:defRPr>
      </a:lvl9pPr>
    </p:titleStyle>
    <p:bodyStyle>
      <a:lvl1pPr marL="342900" indent="-342900" algn="l" rtl="0" eaLnBrk="0" fontAlgn="base" hangingPunct="0">
        <a:spcBef>
          <a:spcPct val="20000"/>
        </a:spcBef>
        <a:spcAft>
          <a:spcPct val="0"/>
        </a:spcAft>
        <a:buClr>
          <a:srgbClr val="998146"/>
        </a:buClr>
        <a:buChar char="–"/>
        <a:defRPr sz="40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lr>
          <a:srgbClr val="998146"/>
        </a:buClr>
        <a:buChar char="–"/>
        <a:defRPr sz="4000">
          <a:solidFill>
            <a:schemeClr val="tx1"/>
          </a:solidFill>
          <a:latin typeface="+mn-lt"/>
          <a:ea typeface="MS PGothic" pitchFamily="34" charset="-128"/>
        </a:defRPr>
      </a:lvl2pPr>
      <a:lvl3pPr marL="1143000" indent="-228600" algn="l" rtl="0" eaLnBrk="0" fontAlgn="base" hangingPunct="0">
        <a:spcBef>
          <a:spcPct val="20000"/>
        </a:spcBef>
        <a:spcAft>
          <a:spcPct val="0"/>
        </a:spcAft>
        <a:buClr>
          <a:srgbClr val="998146"/>
        </a:buClr>
        <a:buChar char="–"/>
        <a:defRPr sz="4000" i="1">
          <a:solidFill>
            <a:schemeClr val="tx1"/>
          </a:solidFill>
          <a:latin typeface="+mn-lt"/>
          <a:ea typeface="MS PGothic" pitchFamily="34" charset="-128"/>
        </a:defRPr>
      </a:lvl3pPr>
      <a:lvl4pPr marL="1600200" indent="-228600" algn="l" rtl="0" eaLnBrk="0" fontAlgn="base" hangingPunct="0">
        <a:spcBef>
          <a:spcPct val="20000"/>
        </a:spcBef>
        <a:spcAft>
          <a:spcPct val="0"/>
        </a:spcAft>
        <a:buClr>
          <a:srgbClr val="998146"/>
        </a:buClr>
        <a:buChar char="–"/>
        <a:defRPr sz="4000">
          <a:solidFill>
            <a:schemeClr val="tx1"/>
          </a:solidFill>
          <a:latin typeface="+mn-lt"/>
          <a:ea typeface="MS PGothic" pitchFamily="34" charset="-128"/>
        </a:defRPr>
      </a:lvl4pPr>
      <a:lvl5pPr marL="2057400" indent="-228600" algn="l" rtl="0" eaLnBrk="0" fontAlgn="base" hangingPunct="0">
        <a:spcBef>
          <a:spcPct val="20000"/>
        </a:spcBef>
        <a:spcAft>
          <a:spcPct val="0"/>
        </a:spcAft>
        <a:buClr>
          <a:srgbClr val="998146"/>
        </a:buClr>
        <a:buChar char="–"/>
        <a:defRPr sz="4000" i="1">
          <a:solidFill>
            <a:schemeClr val="tx1"/>
          </a:solidFill>
          <a:latin typeface="+mn-lt"/>
          <a:ea typeface="MS PGothic" pitchFamily="34" charset="-128"/>
        </a:defRPr>
      </a:lvl5pPr>
      <a:lvl6pPr marL="2514600" indent="-228600" algn="l" rtl="0" fontAlgn="base">
        <a:spcBef>
          <a:spcPct val="20000"/>
        </a:spcBef>
        <a:spcAft>
          <a:spcPct val="0"/>
        </a:spcAft>
        <a:buClr>
          <a:srgbClr val="998146"/>
        </a:buClr>
        <a:buChar char="–"/>
        <a:defRPr sz="4000" i="1">
          <a:solidFill>
            <a:schemeClr val="tx1"/>
          </a:solidFill>
          <a:latin typeface="+mn-lt"/>
        </a:defRPr>
      </a:lvl6pPr>
      <a:lvl7pPr marL="2971800" indent="-228600" algn="l" rtl="0" fontAlgn="base">
        <a:spcBef>
          <a:spcPct val="20000"/>
        </a:spcBef>
        <a:spcAft>
          <a:spcPct val="0"/>
        </a:spcAft>
        <a:buClr>
          <a:srgbClr val="998146"/>
        </a:buClr>
        <a:buChar char="–"/>
        <a:defRPr sz="4000" i="1">
          <a:solidFill>
            <a:schemeClr val="tx1"/>
          </a:solidFill>
          <a:latin typeface="+mn-lt"/>
        </a:defRPr>
      </a:lvl7pPr>
      <a:lvl8pPr marL="3429000" indent="-228600" algn="l" rtl="0" fontAlgn="base">
        <a:spcBef>
          <a:spcPct val="20000"/>
        </a:spcBef>
        <a:spcAft>
          <a:spcPct val="0"/>
        </a:spcAft>
        <a:buClr>
          <a:srgbClr val="998146"/>
        </a:buClr>
        <a:buChar char="–"/>
        <a:defRPr sz="4000" i="1">
          <a:solidFill>
            <a:schemeClr val="tx1"/>
          </a:solidFill>
          <a:latin typeface="+mn-lt"/>
        </a:defRPr>
      </a:lvl8pPr>
      <a:lvl9pPr marL="3886200" indent="-228600" algn="l" rtl="0" fontAlgn="base">
        <a:spcBef>
          <a:spcPct val="20000"/>
        </a:spcBef>
        <a:spcAft>
          <a:spcPct val="0"/>
        </a:spcAft>
        <a:buClr>
          <a:srgbClr val="998146"/>
        </a:buClr>
        <a:buChar char="–"/>
        <a:defRPr sz="4000"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575745" y="1439880"/>
            <a:ext cx="8244417"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p>
            <a:pPr lvl="0"/>
            <a:r>
              <a:rPr lang="en-US" altLang="en-US" smtClean="0"/>
              <a:t>Click to edit Master title style</a:t>
            </a:r>
            <a:endParaRPr lang="en-GB" altLang="en-US" smtClean="0"/>
          </a:p>
        </p:txBody>
      </p:sp>
      <p:sp>
        <p:nvSpPr>
          <p:cNvPr id="3" name="Text Placeholder 2">
            <a:extLst>
              <a:ext uri="{FF2B5EF4-FFF2-40B4-BE49-F238E27FC236}"/>
            </a:extLst>
          </p:cNvPr>
          <p:cNvSpPr>
            <a:spLocks noGrp="1"/>
          </p:cNvSpPr>
          <p:nvPr>
            <p:ph type="body" idx="1"/>
          </p:nvPr>
        </p:nvSpPr>
        <p:spPr>
          <a:xfrm>
            <a:off x="575745" y="2268546"/>
            <a:ext cx="8244417" cy="3089275"/>
          </a:xfrm>
          <a:prstGeom prst="rect">
            <a:avLst/>
          </a:prstGeom>
        </p:spPr>
        <p:txBody>
          <a:bodyPr vert="horz" lIns="0" tIns="0" rIns="0" bIns="0" rtlCol="0">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en-GB" dirty="0"/>
          </a:p>
        </p:txBody>
      </p:sp>
      <p:sp>
        <p:nvSpPr>
          <p:cNvPr id="5" name="Footer Placeholder 4">
            <a:extLst>
              <a:ext uri="{FF2B5EF4-FFF2-40B4-BE49-F238E27FC236}"/>
            </a:extLst>
          </p:cNvPr>
          <p:cNvSpPr>
            <a:spLocks noGrp="1"/>
          </p:cNvSpPr>
          <p:nvPr>
            <p:ph type="ftr" sz="quarter" idx="3"/>
          </p:nvPr>
        </p:nvSpPr>
        <p:spPr>
          <a:xfrm>
            <a:off x="575735" y="6408755"/>
            <a:ext cx="5399617" cy="179387"/>
          </a:xfrm>
          <a:prstGeom prst="rect">
            <a:avLst/>
          </a:prstGeom>
        </p:spPr>
        <p:txBody>
          <a:bodyPr vert="horz" lIns="0" tIns="0" rIns="0" bIns="0" rtlCol="0" anchor="t"/>
          <a:lstStyle>
            <a:lvl1pPr algn="l" eaLnBrk="1" fontAlgn="auto" hangingPunct="1">
              <a:spcBef>
                <a:spcPts val="0"/>
              </a:spcBef>
              <a:spcAft>
                <a:spcPts val="0"/>
              </a:spcAft>
              <a:defRPr sz="900">
                <a:solidFill>
                  <a:srgbClr val="37424A"/>
                </a:solidFill>
                <a:latin typeface="Georgia" panose="02040502050405020303"/>
                <a:ea typeface="+mn-ea"/>
              </a:defRPr>
            </a:lvl1pPr>
          </a:lstStyle>
          <a:p>
            <a:pPr>
              <a:defRPr/>
            </a:pPr>
            <a:r>
              <a:rPr lang="en-GB"/>
              <a:t>Goldsmiths, University of London | Editable title here</a:t>
            </a:r>
            <a:endParaRPr lang="en-GB" dirty="0"/>
          </a:p>
        </p:txBody>
      </p:sp>
      <p:sp>
        <p:nvSpPr>
          <p:cNvPr id="6" name="Slide Number Placeholder 5">
            <a:extLst>
              <a:ext uri="{FF2B5EF4-FFF2-40B4-BE49-F238E27FC236}"/>
            </a:extLst>
          </p:cNvPr>
          <p:cNvSpPr>
            <a:spLocks noGrp="1"/>
          </p:cNvSpPr>
          <p:nvPr>
            <p:ph type="sldNum" sz="quarter" idx="4"/>
          </p:nvPr>
        </p:nvSpPr>
        <p:spPr>
          <a:xfrm>
            <a:off x="9044519" y="6408755"/>
            <a:ext cx="2592916" cy="179387"/>
          </a:xfrm>
          <a:prstGeom prst="rect">
            <a:avLst/>
          </a:prstGeom>
        </p:spPr>
        <p:txBody>
          <a:bodyPr vert="horz" lIns="0" tIns="0" rIns="0" bIns="0" rtlCol="0" anchor="t"/>
          <a:lstStyle>
            <a:lvl1pPr algn="r" eaLnBrk="1" fontAlgn="auto" hangingPunct="1">
              <a:spcBef>
                <a:spcPts val="0"/>
              </a:spcBef>
              <a:spcAft>
                <a:spcPts val="0"/>
              </a:spcAft>
              <a:defRPr sz="1200">
                <a:solidFill>
                  <a:srgbClr val="37424A"/>
                </a:solidFill>
                <a:latin typeface="Georgia" panose="02040502050405020303"/>
                <a:ea typeface="+mn-ea"/>
              </a:defRPr>
            </a:lvl1pPr>
          </a:lstStyle>
          <a:p>
            <a:pPr>
              <a:defRPr/>
            </a:pPr>
            <a:fld id="{F3CA884C-DD64-4F4C-80DC-D2AB22553EA4}" type="slidenum">
              <a:rPr lang="en-GB"/>
              <a:pPr>
                <a:defRPr/>
              </a:pPr>
              <a:t>‹#›</a:t>
            </a:fld>
            <a:endParaRPr lang="en-GB"/>
          </a:p>
        </p:txBody>
      </p:sp>
    </p:spTree>
    <p:extLst>
      <p:ext uri="{BB962C8B-B14F-4D97-AF65-F5344CB8AC3E}">
        <p14:creationId xmlns:p14="http://schemas.microsoft.com/office/powerpoint/2010/main" val="975536849"/>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59" r:id="rId18"/>
    <p:sldLayoutId id="2147483760" r:id="rId19"/>
    <p:sldLayoutId id="2147483761" r:id="rId20"/>
    <p:sldLayoutId id="2147483762" r:id="rId21"/>
    <p:sldLayoutId id="2147483763" r:id="rId22"/>
    <p:sldLayoutId id="2147483764" r:id="rId23"/>
    <p:sldLayoutId id="2147483765" r:id="rId24"/>
    <p:sldLayoutId id="2147483766" r:id="rId25"/>
    <p:sldLayoutId id="2147483767" r:id="rId26"/>
    <p:sldLayoutId id="2147483768" r:id="rId27"/>
    <p:sldLayoutId id="2147483769" r:id="rId28"/>
    <p:sldLayoutId id="2147483770" r:id="rId29"/>
    <p:sldLayoutId id="2147483771" r:id="rId30"/>
    <p:sldLayoutId id="2147483772" r:id="rId31"/>
    <p:sldLayoutId id="2147483773" r:id="rId32"/>
    <p:sldLayoutId id="2147483774" r:id="rId33"/>
    <p:sldLayoutId id="2147483775" r:id="rId34"/>
    <p:sldLayoutId id="2147483776" r:id="rId35"/>
  </p:sldLayoutIdLst>
  <p:hf sldNum="0" hdr="0" dt="0"/>
  <p:txStyles>
    <p:titleStyle>
      <a:lvl1pPr algn="l" rtl="0" eaLnBrk="0" fontAlgn="base" hangingPunct="0">
        <a:lnSpc>
          <a:spcPct val="90000"/>
        </a:lnSpc>
        <a:spcBef>
          <a:spcPct val="0"/>
        </a:spcBef>
        <a:spcAft>
          <a:spcPct val="0"/>
        </a:spcAft>
        <a:defRPr sz="3400" kern="1200">
          <a:solidFill>
            <a:schemeClr val="accent1"/>
          </a:solidFill>
          <a:latin typeface="+mj-lt"/>
          <a:ea typeface="+mj-ea"/>
          <a:cs typeface="+mj-cs"/>
        </a:defRPr>
      </a:lvl1pPr>
      <a:lvl2pPr algn="l" rtl="0" eaLnBrk="0" fontAlgn="base" hangingPunct="0">
        <a:lnSpc>
          <a:spcPct val="90000"/>
        </a:lnSpc>
        <a:spcBef>
          <a:spcPct val="0"/>
        </a:spcBef>
        <a:spcAft>
          <a:spcPct val="0"/>
        </a:spcAft>
        <a:defRPr sz="3400">
          <a:solidFill>
            <a:schemeClr val="accent1"/>
          </a:solidFill>
          <a:latin typeface="Georgia" pitchFamily="18" charset="0"/>
        </a:defRPr>
      </a:lvl2pPr>
      <a:lvl3pPr algn="l" rtl="0" eaLnBrk="0" fontAlgn="base" hangingPunct="0">
        <a:lnSpc>
          <a:spcPct val="90000"/>
        </a:lnSpc>
        <a:spcBef>
          <a:spcPct val="0"/>
        </a:spcBef>
        <a:spcAft>
          <a:spcPct val="0"/>
        </a:spcAft>
        <a:defRPr sz="3400">
          <a:solidFill>
            <a:schemeClr val="accent1"/>
          </a:solidFill>
          <a:latin typeface="Georgia" pitchFamily="18" charset="0"/>
        </a:defRPr>
      </a:lvl3pPr>
      <a:lvl4pPr algn="l" rtl="0" eaLnBrk="0" fontAlgn="base" hangingPunct="0">
        <a:lnSpc>
          <a:spcPct val="90000"/>
        </a:lnSpc>
        <a:spcBef>
          <a:spcPct val="0"/>
        </a:spcBef>
        <a:spcAft>
          <a:spcPct val="0"/>
        </a:spcAft>
        <a:defRPr sz="3400">
          <a:solidFill>
            <a:schemeClr val="accent1"/>
          </a:solidFill>
          <a:latin typeface="Georgia" pitchFamily="18" charset="0"/>
        </a:defRPr>
      </a:lvl4pPr>
      <a:lvl5pPr algn="l" rtl="0" eaLnBrk="0" fontAlgn="base" hangingPunct="0">
        <a:lnSpc>
          <a:spcPct val="90000"/>
        </a:lnSpc>
        <a:spcBef>
          <a:spcPct val="0"/>
        </a:spcBef>
        <a:spcAft>
          <a:spcPct val="0"/>
        </a:spcAft>
        <a:defRPr sz="3400">
          <a:solidFill>
            <a:schemeClr val="accent1"/>
          </a:solidFill>
          <a:latin typeface="Georgia" pitchFamily="18" charset="0"/>
        </a:defRPr>
      </a:lvl5pPr>
      <a:lvl6pPr marL="457200" algn="l" rtl="0" fontAlgn="base">
        <a:lnSpc>
          <a:spcPct val="90000"/>
        </a:lnSpc>
        <a:spcBef>
          <a:spcPct val="0"/>
        </a:spcBef>
        <a:spcAft>
          <a:spcPct val="0"/>
        </a:spcAft>
        <a:defRPr sz="3400">
          <a:solidFill>
            <a:schemeClr val="accent1"/>
          </a:solidFill>
          <a:latin typeface="Georgia" pitchFamily="18" charset="0"/>
        </a:defRPr>
      </a:lvl6pPr>
      <a:lvl7pPr marL="914400" algn="l" rtl="0" fontAlgn="base">
        <a:lnSpc>
          <a:spcPct val="90000"/>
        </a:lnSpc>
        <a:spcBef>
          <a:spcPct val="0"/>
        </a:spcBef>
        <a:spcAft>
          <a:spcPct val="0"/>
        </a:spcAft>
        <a:defRPr sz="3400">
          <a:solidFill>
            <a:schemeClr val="accent1"/>
          </a:solidFill>
          <a:latin typeface="Georgia" pitchFamily="18" charset="0"/>
        </a:defRPr>
      </a:lvl7pPr>
      <a:lvl8pPr marL="1371600" algn="l" rtl="0" fontAlgn="base">
        <a:lnSpc>
          <a:spcPct val="90000"/>
        </a:lnSpc>
        <a:spcBef>
          <a:spcPct val="0"/>
        </a:spcBef>
        <a:spcAft>
          <a:spcPct val="0"/>
        </a:spcAft>
        <a:defRPr sz="3400">
          <a:solidFill>
            <a:schemeClr val="accent1"/>
          </a:solidFill>
          <a:latin typeface="Georgia" pitchFamily="18" charset="0"/>
        </a:defRPr>
      </a:lvl8pPr>
      <a:lvl9pPr marL="1828800" algn="l" rtl="0" fontAlgn="base">
        <a:lnSpc>
          <a:spcPct val="90000"/>
        </a:lnSpc>
        <a:spcBef>
          <a:spcPct val="0"/>
        </a:spcBef>
        <a:spcAft>
          <a:spcPct val="0"/>
        </a:spcAft>
        <a:defRPr sz="3400">
          <a:solidFill>
            <a:schemeClr val="accent1"/>
          </a:solidFill>
          <a:latin typeface="Georgia" pitchFamily="18" charset="0"/>
        </a:defRPr>
      </a:lvl9pPr>
    </p:titleStyle>
    <p:bodyStyle>
      <a:lvl1pPr marL="228600" indent="-228600" algn="l" rtl="0" eaLnBrk="0" fontAlgn="base" hangingPunct="0">
        <a:lnSpc>
          <a:spcPct val="90000"/>
        </a:lnSpc>
        <a:spcBef>
          <a:spcPts val="1000"/>
        </a:spcBef>
        <a:spcAft>
          <a:spcPct val="0"/>
        </a:spcAft>
        <a:buFont typeface=".AppleSystemUIFont"/>
        <a:buChar char="–"/>
        <a:defRPr sz="2600" kern="1200">
          <a:solidFill>
            <a:schemeClr val="tx1"/>
          </a:solidFill>
          <a:latin typeface="+mn-lt"/>
          <a:ea typeface="+mn-ea"/>
          <a:cs typeface="+mn-cs"/>
        </a:defRPr>
      </a:lvl1pPr>
      <a:lvl2pPr marL="460375" indent="-228600" algn="l" rtl="0" eaLnBrk="0" fontAlgn="base" hangingPunct="0">
        <a:lnSpc>
          <a:spcPct val="90000"/>
        </a:lnSpc>
        <a:spcBef>
          <a:spcPts val="500"/>
        </a:spcBef>
        <a:spcAft>
          <a:spcPct val="0"/>
        </a:spcAft>
        <a:buFont typeface=".AppleSystemUIFont"/>
        <a:buChar char="–"/>
        <a:defRPr sz="2000" kern="1200">
          <a:solidFill>
            <a:schemeClr val="tx1"/>
          </a:solidFill>
          <a:latin typeface="+mn-lt"/>
          <a:ea typeface="+mn-ea"/>
          <a:cs typeface="+mn-cs"/>
        </a:defRPr>
      </a:lvl2pPr>
      <a:lvl3pPr marL="460375" indent="-228600" algn="l" rtl="0" eaLnBrk="0" fontAlgn="base" hangingPunct="0">
        <a:lnSpc>
          <a:spcPct val="90000"/>
        </a:lnSpc>
        <a:spcBef>
          <a:spcPts val="500"/>
        </a:spcBef>
        <a:spcAft>
          <a:spcPct val="0"/>
        </a:spcAft>
        <a:buFont typeface=".AppleSystemUIFont"/>
        <a:buChar char="–"/>
        <a:defRPr sz="2000" kern="1200">
          <a:solidFill>
            <a:schemeClr val="tx1"/>
          </a:solidFill>
          <a:latin typeface="+mn-lt"/>
          <a:ea typeface="+mn-ea"/>
          <a:cs typeface="+mn-cs"/>
        </a:defRPr>
      </a:lvl3pPr>
      <a:lvl4pPr marL="460375" indent="-228600" algn="l" rtl="0" eaLnBrk="0" fontAlgn="base" hangingPunct="0">
        <a:lnSpc>
          <a:spcPct val="90000"/>
        </a:lnSpc>
        <a:spcBef>
          <a:spcPts val="500"/>
        </a:spcBef>
        <a:spcAft>
          <a:spcPct val="0"/>
        </a:spcAft>
        <a:buFont typeface=".AppleSystemUIFont"/>
        <a:buChar char="–"/>
        <a:defRPr sz="2000" kern="1200">
          <a:solidFill>
            <a:schemeClr val="tx1"/>
          </a:solidFill>
          <a:latin typeface="+mn-lt"/>
          <a:ea typeface="+mn-ea"/>
          <a:cs typeface="+mn-cs"/>
        </a:defRPr>
      </a:lvl4pPr>
      <a:lvl5pPr marL="460375" indent="-228600" algn="l" rtl="0" eaLnBrk="0" fontAlgn="base" hangingPunct="0">
        <a:lnSpc>
          <a:spcPct val="90000"/>
        </a:lnSpc>
        <a:spcBef>
          <a:spcPts val="500"/>
        </a:spcBef>
        <a:spcAft>
          <a:spcPct val="0"/>
        </a:spcAft>
        <a:buFont typeface=".AppleSystemUIFont"/>
        <a:buChar char="–"/>
        <a:defRPr sz="2000" kern="1200">
          <a:solidFill>
            <a:schemeClr val="tx1"/>
          </a:solidFill>
          <a:latin typeface="+mn-lt"/>
          <a:ea typeface="+mn-ea"/>
          <a:cs typeface="+mn-cs"/>
        </a:defRPr>
      </a:lvl5pPr>
      <a:lvl6pPr marL="460800" indent="-228600" algn="l" defTabSz="914400" rtl="0" eaLnBrk="1" latinLnBrk="0" hangingPunct="1">
        <a:lnSpc>
          <a:spcPct val="90000"/>
        </a:lnSpc>
        <a:spcBef>
          <a:spcPts val="500"/>
        </a:spcBef>
        <a:buFont typeface=".AppleSystemUIFont" charset="-120"/>
        <a:buChar char="–"/>
        <a:defRPr sz="2000" kern="1200">
          <a:solidFill>
            <a:schemeClr val="tx1"/>
          </a:solidFill>
          <a:latin typeface="+mn-lt"/>
          <a:ea typeface="+mn-ea"/>
          <a:cs typeface="+mn-cs"/>
        </a:defRPr>
      </a:lvl6pPr>
      <a:lvl7pPr marL="460800" indent="-228600" algn="l" defTabSz="914400" rtl="0" eaLnBrk="1" latinLnBrk="0" hangingPunct="1">
        <a:lnSpc>
          <a:spcPct val="90000"/>
        </a:lnSpc>
        <a:spcBef>
          <a:spcPts val="500"/>
        </a:spcBef>
        <a:buFont typeface=".AppleSystemUIFont" charset="-120"/>
        <a:buChar char="–"/>
        <a:defRPr sz="2000" kern="1200">
          <a:solidFill>
            <a:schemeClr val="tx1"/>
          </a:solidFill>
          <a:latin typeface="+mn-lt"/>
          <a:ea typeface="+mn-ea"/>
          <a:cs typeface="+mn-cs"/>
        </a:defRPr>
      </a:lvl7pPr>
      <a:lvl8pPr marL="460800" indent="-228600" algn="l" defTabSz="914400" rtl="0" eaLnBrk="1" latinLnBrk="0" hangingPunct="1">
        <a:lnSpc>
          <a:spcPct val="90000"/>
        </a:lnSpc>
        <a:spcBef>
          <a:spcPts val="500"/>
        </a:spcBef>
        <a:buFont typeface=".AppleSystemUIFont" charset="-120"/>
        <a:buChar char="–"/>
        <a:defRPr sz="2000" kern="1200">
          <a:solidFill>
            <a:schemeClr val="tx1"/>
          </a:solidFill>
          <a:latin typeface="+mn-lt"/>
          <a:ea typeface="+mn-ea"/>
          <a:cs typeface="+mn-cs"/>
        </a:defRPr>
      </a:lvl8pPr>
      <a:lvl9pPr marL="460800" indent="-228600" algn="l" defTabSz="914400" rtl="0" eaLnBrk="1" latinLnBrk="0" hangingPunct="1">
        <a:lnSpc>
          <a:spcPct val="90000"/>
        </a:lnSpc>
        <a:spcBef>
          <a:spcPts val="500"/>
        </a:spcBef>
        <a:buFont typeface=".AppleSystemUIFont" charset="-12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8195" name="Rectangle 3"/>
          <p:cNvSpPr>
            <a:spLocks noGrp="1" noChangeAspect="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82276" name="Rectangle 4"/>
          <p:cNvSpPr>
            <a:spLocks noGrp="1" noChangeArrowheads="1"/>
          </p:cNvSpPr>
          <p:nvPr>
            <p:ph type="dt" sz="half" idx="2"/>
          </p:nvPr>
        </p:nvSpPr>
        <p:spPr bwMode="auto">
          <a:xfrm>
            <a:off x="6299200" y="6400800"/>
            <a:ext cx="2074333"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solidFill>
                  <a:srgbClr val="000000"/>
                </a:solidFill>
                <a:latin typeface="+mn-lt"/>
                <a:ea typeface="+mn-ea"/>
                <a:cs typeface="+mn-cs"/>
              </a:defRPr>
            </a:lvl1pPr>
          </a:lstStyle>
          <a:p>
            <a:pPr eaLnBrk="0" fontAlgn="base" hangingPunct="0">
              <a:spcBef>
                <a:spcPct val="0"/>
              </a:spcBef>
              <a:spcAft>
                <a:spcPct val="0"/>
              </a:spcAft>
              <a:defRPr/>
            </a:pPr>
            <a:endParaRPr lang="en-US"/>
          </a:p>
        </p:txBody>
      </p:sp>
      <p:sp>
        <p:nvSpPr>
          <p:cNvPr id="182277" name="Rectangle 5"/>
          <p:cNvSpPr>
            <a:spLocks noGrp="1" noChangeArrowheads="1"/>
          </p:cNvSpPr>
          <p:nvPr>
            <p:ph type="ftr" sz="quarter" idx="3"/>
          </p:nvPr>
        </p:nvSpPr>
        <p:spPr bwMode="auto">
          <a:xfrm>
            <a:off x="1727210" y="6248400"/>
            <a:ext cx="4527551"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solidFill>
                  <a:srgbClr val="000000"/>
                </a:solidFill>
                <a:latin typeface="+mn-lt"/>
                <a:ea typeface="+mn-ea"/>
                <a:cs typeface="+mn-cs"/>
              </a:defRPr>
            </a:lvl1pPr>
          </a:lstStyle>
          <a:p>
            <a:pPr eaLnBrk="0" fontAlgn="base" hangingPunct="0">
              <a:spcBef>
                <a:spcPct val="0"/>
              </a:spcBef>
              <a:spcAft>
                <a:spcPct val="0"/>
              </a:spcAft>
              <a:defRPr/>
            </a:pPr>
            <a:endParaRPr lang="en-US"/>
          </a:p>
        </p:txBody>
      </p:sp>
      <p:sp>
        <p:nvSpPr>
          <p:cNvPr id="182278" name="Rectangle 6"/>
          <p:cNvSpPr>
            <a:spLocks noGrp="1" noChangeArrowheads="1"/>
          </p:cNvSpPr>
          <p:nvPr>
            <p:ph type="sldNum" sz="quarter" idx="4"/>
          </p:nvPr>
        </p:nvSpPr>
        <p:spPr bwMode="auto">
          <a:xfrm>
            <a:off x="903817" y="6248400"/>
            <a:ext cx="785283"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solidFill>
                  <a:srgbClr val="000000"/>
                </a:solidFill>
                <a:latin typeface="Georgia" pitchFamily="18" charset="0"/>
              </a:defRPr>
            </a:lvl1pPr>
          </a:lstStyle>
          <a:p>
            <a:pPr eaLnBrk="0" fontAlgn="base" hangingPunct="0">
              <a:spcBef>
                <a:spcPct val="0"/>
              </a:spcBef>
              <a:spcAft>
                <a:spcPct val="0"/>
              </a:spcAft>
              <a:defRPr/>
            </a:pPr>
            <a:fld id="{FA5D78FC-058E-403B-B728-69C84F1B439F}" type="slidenum">
              <a:rPr lang="en-US" altLang="en-US">
                <a:ea typeface="MS PGothic" pitchFamily="34" charset="-128"/>
              </a:rPr>
              <a:pPr eaLnBrk="0" fontAlgn="base" hangingPunct="0">
                <a:spcBef>
                  <a:spcPct val="0"/>
                </a:spcBef>
                <a:spcAft>
                  <a:spcPct val="0"/>
                </a:spcAft>
                <a:defRPr/>
              </a:pPr>
              <a:t>‹#›</a:t>
            </a:fld>
            <a:endParaRPr lang="en-US" altLang="en-US" sz="1200" dirty="0">
              <a:ea typeface="MS PGothic" pitchFamily="34" charset="-128"/>
            </a:endParaRPr>
          </a:p>
        </p:txBody>
      </p:sp>
      <p:pic>
        <p:nvPicPr>
          <p:cNvPr id="8199" name="Picture 7" descr="Goldsmiths_25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347203" y="6323013"/>
            <a:ext cx="19431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8115723"/>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Lst>
  <p:hf hdr="0" ftr="0" dt="0"/>
  <p:txStyles>
    <p:titleStyle>
      <a:lvl1pPr algn="l" rtl="0" eaLnBrk="0" fontAlgn="base" hangingPunct="0">
        <a:spcBef>
          <a:spcPct val="0"/>
        </a:spcBef>
        <a:spcAft>
          <a:spcPct val="0"/>
        </a:spcAft>
        <a:defRPr sz="6000">
          <a:solidFill>
            <a:srgbClr val="998146"/>
          </a:solidFill>
          <a:latin typeface="+mj-lt"/>
          <a:ea typeface="MS PGothic" pitchFamily="34" charset="-128"/>
          <a:cs typeface="ＭＳ Ｐゴシック" charset="0"/>
        </a:defRPr>
      </a:lvl1pPr>
      <a:lvl2pPr algn="l" rtl="0" eaLnBrk="0" fontAlgn="base" hangingPunct="0">
        <a:spcBef>
          <a:spcPct val="0"/>
        </a:spcBef>
        <a:spcAft>
          <a:spcPct val="0"/>
        </a:spcAft>
        <a:defRPr sz="6000">
          <a:solidFill>
            <a:srgbClr val="998146"/>
          </a:solidFill>
          <a:latin typeface="Georgia" pitchFamily="8" charset="0"/>
          <a:ea typeface="MS PGothic" pitchFamily="34" charset="-128"/>
          <a:cs typeface="ＭＳ Ｐゴシック" charset="0"/>
        </a:defRPr>
      </a:lvl2pPr>
      <a:lvl3pPr algn="l" rtl="0" eaLnBrk="0" fontAlgn="base" hangingPunct="0">
        <a:spcBef>
          <a:spcPct val="0"/>
        </a:spcBef>
        <a:spcAft>
          <a:spcPct val="0"/>
        </a:spcAft>
        <a:defRPr sz="6000">
          <a:solidFill>
            <a:srgbClr val="998146"/>
          </a:solidFill>
          <a:latin typeface="Georgia" pitchFamily="8" charset="0"/>
          <a:ea typeface="MS PGothic" pitchFamily="34" charset="-128"/>
          <a:cs typeface="ＭＳ Ｐゴシック" charset="0"/>
        </a:defRPr>
      </a:lvl3pPr>
      <a:lvl4pPr algn="l" rtl="0" eaLnBrk="0" fontAlgn="base" hangingPunct="0">
        <a:spcBef>
          <a:spcPct val="0"/>
        </a:spcBef>
        <a:spcAft>
          <a:spcPct val="0"/>
        </a:spcAft>
        <a:defRPr sz="6000">
          <a:solidFill>
            <a:srgbClr val="998146"/>
          </a:solidFill>
          <a:latin typeface="Georgia" pitchFamily="8" charset="0"/>
          <a:ea typeface="MS PGothic" pitchFamily="34" charset="-128"/>
          <a:cs typeface="ＭＳ Ｐゴシック" charset="0"/>
        </a:defRPr>
      </a:lvl4pPr>
      <a:lvl5pPr algn="l" rtl="0" eaLnBrk="0" fontAlgn="base" hangingPunct="0">
        <a:spcBef>
          <a:spcPct val="0"/>
        </a:spcBef>
        <a:spcAft>
          <a:spcPct val="0"/>
        </a:spcAft>
        <a:defRPr sz="6000">
          <a:solidFill>
            <a:srgbClr val="998146"/>
          </a:solidFill>
          <a:latin typeface="Georgia" pitchFamily="8" charset="0"/>
          <a:ea typeface="MS PGothic" pitchFamily="34" charset="-128"/>
          <a:cs typeface="ＭＳ Ｐゴシック" charset="0"/>
        </a:defRPr>
      </a:lvl5pPr>
      <a:lvl6pPr marL="457200" algn="l" rtl="0" fontAlgn="base">
        <a:spcBef>
          <a:spcPct val="0"/>
        </a:spcBef>
        <a:spcAft>
          <a:spcPct val="0"/>
        </a:spcAft>
        <a:defRPr sz="6000">
          <a:solidFill>
            <a:srgbClr val="998146"/>
          </a:solidFill>
          <a:latin typeface="Georgia" pitchFamily="8" charset="0"/>
        </a:defRPr>
      </a:lvl6pPr>
      <a:lvl7pPr marL="914400" algn="l" rtl="0" fontAlgn="base">
        <a:spcBef>
          <a:spcPct val="0"/>
        </a:spcBef>
        <a:spcAft>
          <a:spcPct val="0"/>
        </a:spcAft>
        <a:defRPr sz="6000">
          <a:solidFill>
            <a:srgbClr val="998146"/>
          </a:solidFill>
          <a:latin typeface="Georgia" pitchFamily="8" charset="0"/>
        </a:defRPr>
      </a:lvl7pPr>
      <a:lvl8pPr marL="1371600" algn="l" rtl="0" fontAlgn="base">
        <a:spcBef>
          <a:spcPct val="0"/>
        </a:spcBef>
        <a:spcAft>
          <a:spcPct val="0"/>
        </a:spcAft>
        <a:defRPr sz="6000">
          <a:solidFill>
            <a:srgbClr val="998146"/>
          </a:solidFill>
          <a:latin typeface="Georgia" pitchFamily="8" charset="0"/>
        </a:defRPr>
      </a:lvl8pPr>
      <a:lvl9pPr marL="1828800" algn="l" rtl="0" fontAlgn="base">
        <a:spcBef>
          <a:spcPct val="0"/>
        </a:spcBef>
        <a:spcAft>
          <a:spcPct val="0"/>
        </a:spcAft>
        <a:defRPr sz="6000">
          <a:solidFill>
            <a:srgbClr val="998146"/>
          </a:solidFill>
          <a:latin typeface="Georgia" pitchFamily="8" charset="0"/>
        </a:defRPr>
      </a:lvl9pPr>
    </p:titleStyle>
    <p:bodyStyle>
      <a:lvl1pPr marL="342900" indent="-342900" algn="l" rtl="0" eaLnBrk="0" fontAlgn="base" hangingPunct="0">
        <a:spcBef>
          <a:spcPct val="20000"/>
        </a:spcBef>
        <a:spcAft>
          <a:spcPct val="0"/>
        </a:spcAft>
        <a:buClr>
          <a:srgbClr val="998146"/>
        </a:buClr>
        <a:buChar char="–"/>
        <a:defRPr sz="40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lr>
          <a:srgbClr val="998146"/>
        </a:buClr>
        <a:buChar char="–"/>
        <a:defRPr sz="4000">
          <a:solidFill>
            <a:schemeClr val="tx1"/>
          </a:solidFill>
          <a:latin typeface="+mn-lt"/>
          <a:ea typeface="MS PGothic" pitchFamily="34" charset="-128"/>
        </a:defRPr>
      </a:lvl2pPr>
      <a:lvl3pPr marL="1143000" indent="-228600" algn="l" rtl="0" eaLnBrk="0" fontAlgn="base" hangingPunct="0">
        <a:spcBef>
          <a:spcPct val="20000"/>
        </a:spcBef>
        <a:spcAft>
          <a:spcPct val="0"/>
        </a:spcAft>
        <a:buClr>
          <a:srgbClr val="998146"/>
        </a:buClr>
        <a:buChar char="–"/>
        <a:defRPr sz="4000" i="1">
          <a:solidFill>
            <a:schemeClr val="tx1"/>
          </a:solidFill>
          <a:latin typeface="+mn-lt"/>
          <a:ea typeface="MS PGothic" pitchFamily="34" charset="-128"/>
        </a:defRPr>
      </a:lvl3pPr>
      <a:lvl4pPr marL="1600200" indent="-228600" algn="l" rtl="0" eaLnBrk="0" fontAlgn="base" hangingPunct="0">
        <a:spcBef>
          <a:spcPct val="20000"/>
        </a:spcBef>
        <a:spcAft>
          <a:spcPct val="0"/>
        </a:spcAft>
        <a:buClr>
          <a:srgbClr val="998146"/>
        </a:buClr>
        <a:buChar char="–"/>
        <a:defRPr sz="4000">
          <a:solidFill>
            <a:schemeClr val="tx1"/>
          </a:solidFill>
          <a:latin typeface="+mn-lt"/>
          <a:ea typeface="MS PGothic" pitchFamily="34" charset="-128"/>
        </a:defRPr>
      </a:lvl4pPr>
      <a:lvl5pPr marL="2057400" indent="-228600" algn="l" rtl="0" eaLnBrk="0" fontAlgn="base" hangingPunct="0">
        <a:spcBef>
          <a:spcPct val="20000"/>
        </a:spcBef>
        <a:spcAft>
          <a:spcPct val="0"/>
        </a:spcAft>
        <a:buClr>
          <a:srgbClr val="998146"/>
        </a:buClr>
        <a:buChar char="–"/>
        <a:defRPr sz="4000" i="1">
          <a:solidFill>
            <a:schemeClr val="tx1"/>
          </a:solidFill>
          <a:latin typeface="+mn-lt"/>
          <a:ea typeface="MS PGothic" pitchFamily="34" charset="-128"/>
        </a:defRPr>
      </a:lvl5pPr>
      <a:lvl6pPr marL="2514600" indent="-228600" algn="l" rtl="0" fontAlgn="base">
        <a:spcBef>
          <a:spcPct val="20000"/>
        </a:spcBef>
        <a:spcAft>
          <a:spcPct val="0"/>
        </a:spcAft>
        <a:buClr>
          <a:srgbClr val="998146"/>
        </a:buClr>
        <a:buChar char="–"/>
        <a:defRPr sz="4000" i="1">
          <a:solidFill>
            <a:schemeClr val="tx1"/>
          </a:solidFill>
          <a:latin typeface="+mn-lt"/>
        </a:defRPr>
      </a:lvl6pPr>
      <a:lvl7pPr marL="2971800" indent="-228600" algn="l" rtl="0" fontAlgn="base">
        <a:spcBef>
          <a:spcPct val="20000"/>
        </a:spcBef>
        <a:spcAft>
          <a:spcPct val="0"/>
        </a:spcAft>
        <a:buClr>
          <a:srgbClr val="998146"/>
        </a:buClr>
        <a:buChar char="–"/>
        <a:defRPr sz="4000" i="1">
          <a:solidFill>
            <a:schemeClr val="tx1"/>
          </a:solidFill>
          <a:latin typeface="+mn-lt"/>
        </a:defRPr>
      </a:lvl7pPr>
      <a:lvl8pPr marL="3429000" indent="-228600" algn="l" rtl="0" fontAlgn="base">
        <a:spcBef>
          <a:spcPct val="20000"/>
        </a:spcBef>
        <a:spcAft>
          <a:spcPct val="0"/>
        </a:spcAft>
        <a:buClr>
          <a:srgbClr val="998146"/>
        </a:buClr>
        <a:buChar char="–"/>
        <a:defRPr sz="4000" i="1">
          <a:solidFill>
            <a:schemeClr val="tx1"/>
          </a:solidFill>
          <a:latin typeface="+mn-lt"/>
        </a:defRPr>
      </a:lvl8pPr>
      <a:lvl9pPr marL="3886200" indent="-228600" algn="l" rtl="0" fontAlgn="base">
        <a:spcBef>
          <a:spcPct val="20000"/>
        </a:spcBef>
        <a:spcAft>
          <a:spcPct val="0"/>
        </a:spcAft>
        <a:buClr>
          <a:srgbClr val="998146"/>
        </a:buClr>
        <a:buChar char="–"/>
        <a:defRPr sz="4000"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8195" name="Rectangle 3"/>
          <p:cNvSpPr>
            <a:spLocks noGrp="1" noChangeAspect="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82276" name="Rectangle 4"/>
          <p:cNvSpPr>
            <a:spLocks noGrp="1" noChangeArrowheads="1"/>
          </p:cNvSpPr>
          <p:nvPr>
            <p:ph type="dt" sz="half" idx="2"/>
          </p:nvPr>
        </p:nvSpPr>
        <p:spPr bwMode="auto">
          <a:xfrm>
            <a:off x="6299200" y="6400800"/>
            <a:ext cx="2074333"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solidFill>
                  <a:srgbClr val="000000"/>
                </a:solidFill>
                <a:latin typeface="+mn-lt"/>
                <a:ea typeface="+mn-ea"/>
                <a:cs typeface="+mn-cs"/>
              </a:defRPr>
            </a:lvl1pPr>
          </a:lstStyle>
          <a:p>
            <a:pPr eaLnBrk="0" fontAlgn="base" hangingPunct="0">
              <a:spcBef>
                <a:spcPct val="0"/>
              </a:spcBef>
              <a:spcAft>
                <a:spcPct val="0"/>
              </a:spcAft>
              <a:defRPr/>
            </a:pPr>
            <a:endParaRPr lang="en-US"/>
          </a:p>
        </p:txBody>
      </p:sp>
      <p:sp>
        <p:nvSpPr>
          <p:cNvPr id="182277" name="Rectangle 5"/>
          <p:cNvSpPr>
            <a:spLocks noGrp="1" noChangeArrowheads="1"/>
          </p:cNvSpPr>
          <p:nvPr>
            <p:ph type="ftr" sz="quarter" idx="3"/>
          </p:nvPr>
        </p:nvSpPr>
        <p:spPr bwMode="auto">
          <a:xfrm>
            <a:off x="1727206" y="6248400"/>
            <a:ext cx="4527551"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solidFill>
                  <a:srgbClr val="000000"/>
                </a:solidFill>
                <a:latin typeface="+mn-lt"/>
                <a:ea typeface="+mn-ea"/>
                <a:cs typeface="+mn-cs"/>
              </a:defRPr>
            </a:lvl1pPr>
          </a:lstStyle>
          <a:p>
            <a:pPr eaLnBrk="0" fontAlgn="base" hangingPunct="0">
              <a:spcBef>
                <a:spcPct val="0"/>
              </a:spcBef>
              <a:spcAft>
                <a:spcPct val="0"/>
              </a:spcAft>
              <a:defRPr/>
            </a:pPr>
            <a:endParaRPr lang="en-US"/>
          </a:p>
        </p:txBody>
      </p:sp>
      <p:sp>
        <p:nvSpPr>
          <p:cNvPr id="182278" name="Rectangle 6"/>
          <p:cNvSpPr>
            <a:spLocks noGrp="1" noChangeArrowheads="1"/>
          </p:cNvSpPr>
          <p:nvPr>
            <p:ph type="sldNum" sz="quarter" idx="4"/>
          </p:nvPr>
        </p:nvSpPr>
        <p:spPr bwMode="auto">
          <a:xfrm>
            <a:off x="903817" y="6248400"/>
            <a:ext cx="785283"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solidFill>
                  <a:srgbClr val="000000"/>
                </a:solidFill>
                <a:latin typeface="Georgia" pitchFamily="18" charset="0"/>
              </a:defRPr>
            </a:lvl1pPr>
          </a:lstStyle>
          <a:p>
            <a:pPr eaLnBrk="0" fontAlgn="base" hangingPunct="0">
              <a:spcBef>
                <a:spcPct val="0"/>
              </a:spcBef>
              <a:spcAft>
                <a:spcPct val="0"/>
              </a:spcAft>
              <a:defRPr/>
            </a:pPr>
            <a:fld id="{FA5D78FC-058E-403B-B728-69C84F1B439F}" type="slidenum">
              <a:rPr lang="en-US" altLang="en-US">
                <a:ea typeface="MS PGothic" pitchFamily="34" charset="-128"/>
              </a:rPr>
              <a:pPr eaLnBrk="0" fontAlgn="base" hangingPunct="0">
                <a:spcBef>
                  <a:spcPct val="0"/>
                </a:spcBef>
                <a:spcAft>
                  <a:spcPct val="0"/>
                </a:spcAft>
                <a:defRPr/>
              </a:pPr>
              <a:t>‹#›</a:t>
            </a:fld>
            <a:endParaRPr lang="en-US" altLang="en-US" sz="1200" dirty="0">
              <a:ea typeface="MS PGothic" pitchFamily="34" charset="-128"/>
            </a:endParaRPr>
          </a:p>
        </p:txBody>
      </p:sp>
      <p:pic>
        <p:nvPicPr>
          <p:cNvPr id="8199" name="Picture 7" descr="Goldsmiths_25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347203" y="6323013"/>
            <a:ext cx="19431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12476"/>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Lst>
  <p:hf hdr="0" ftr="0" dt="0"/>
  <p:txStyles>
    <p:titleStyle>
      <a:lvl1pPr algn="l" rtl="0" eaLnBrk="0" fontAlgn="base" hangingPunct="0">
        <a:spcBef>
          <a:spcPct val="0"/>
        </a:spcBef>
        <a:spcAft>
          <a:spcPct val="0"/>
        </a:spcAft>
        <a:defRPr sz="6000">
          <a:solidFill>
            <a:srgbClr val="998146"/>
          </a:solidFill>
          <a:latin typeface="+mj-lt"/>
          <a:ea typeface="MS PGothic" pitchFamily="34" charset="-128"/>
          <a:cs typeface="ＭＳ Ｐゴシック" charset="0"/>
        </a:defRPr>
      </a:lvl1pPr>
      <a:lvl2pPr algn="l" rtl="0" eaLnBrk="0" fontAlgn="base" hangingPunct="0">
        <a:spcBef>
          <a:spcPct val="0"/>
        </a:spcBef>
        <a:spcAft>
          <a:spcPct val="0"/>
        </a:spcAft>
        <a:defRPr sz="6000">
          <a:solidFill>
            <a:srgbClr val="998146"/>
          </a:solidFill>
          <a:latin typeface="Georgia" pitchFamily="8" charset="0"/>
          <a:ea typeface="MS PGothic" pitchFamily="34" charset="-128"/>
          <a:cs typeface="ＭＳ Ｐゴシック" charset="0"/>
        </a:defRPr>
      </a:lvl2pPr>
      <a:lvl3pPr algn="l" rtl="0" eaLnBrk="0" fontAlgn="base" hangingPunct="0">
        <a:spcBef>
          <a:spcPct val="0"/>
        </a:spcBef>
        <a:spcAft>
          <a:spcPct val="0"/>
        </a:spcAft>
        <a:defRPr sz="6000">
          <a:solidFill>
            <a:srgbClr val="998146"/>
          </a:solidFill>
          <a:latin typeface="Georgia" pitchFamily="8" charset="0"/>
          <a:ea typeface="MS PGothic" pitchFamily="34" charset="-128"/>
          <a:cs typeface="ＭＳ Ｐゴシック" charset="0"/>
        </a:defRPr>
      </a:lvl3pPr>
      <a:lvl4pPr algn="l" rtl="0" eaLnBrk="0" fontAlgn="base" hangingPunct="0">
        <a:spcBef>
          <a:spcPct val="0"/>
        </a:spcBef>
        <a:spcAft>
          <a:spcPct val="0"/>
        </a:spcAft>
        <a:defRPr sz="6000">
          <a:solidFill>
            <a:srgbClr val="998146"/>
          </a:solidFill>
          <a:latin typeface="Georgia" pitchFamily="8" charset="0"/>
          <a:ea typeface="MS PGothic" pitchFamily="34" charset="-128"/>
          <a:cs typeface="ＭＳ Ｐゴシック" charset="0"/>
        </a:defRPr>
      </a:lvl4pPr>
      <a:lvl5pPr algn="l" rtl="0" eaLnBrk="0" fontAlgn="base" hangingPunct="0">
        <a:spcBef>
          <a:spcPct val="0"/>
        </a:spcBef>
        <a:spcAft>
          <a:spcPct val="0"/>
        </a:spcAft>
        <a:defRPr sz="6000">
          <a:solidFill>
            <a:srgbClr val="998146"/>
          </a:solidFill>
          <a:latin typeface="Georgia" pitchFamily="8" charset="0"/>
          <a:ea typeface="MS PGothic" pitchFamily="34" charset="-128"/>
          <a:cs typeface="ＭＳ Ｐゴシック" charset="0"/>
        </a:defRPr>
      </a:lvl5pPr>
      <a:lvl6pPr marL="457200" algn="l" rtl="0" fontAlgn="base">
        <a:spcBef>
          <a:spcPct val="0"/>
        </a:spcBef>
        <a:spcAft>
          <a:spcPct val="0"/>
        </a:spcAft>
        <a:defRPr sz="6000">
          <a:solidFill>
            <a:srgbClr val="998146"/>
          </a:solidFill>
          <a:latin typeface="Georgia" pitchFamily="8" charset="0"/>
        </a:defRPr>
      </a:lvl6pPr>
      <a:lvl7pPr marL="914400" algn="l" rtl="0" fontAlgn="base">
        <a:spcBef>
          <a:spcPct val="0"/>
        </a:spcBef>
        <a:spcAft>
          <a:spcPct val="0"/>
        </a:spcAft>
        <a:defRPr sz="6000">
          <a:solidFill>
            <a:srgbClr val="998146"/>
          </a:solidFill>
          <a:latin typeface="Georgia" pitchFamily="8" charset="0"/>
        </a:defRPr>
      </a:lvl7pPr>
      <a:lvl8pPr marL="1371600" algn="l" rtl="0" fontAlgn="base">
        <a:spcBef>
          <a:spcPct val="0"/>
        </a:spcBef>
        <a:spcAft>
          <a:spcPct val="0"/>
        </a:spcAft>
        <a:defRPr sz="6000">
          <a:solidFill>
            <a:srgbClr val="998146"/>
          </a:solidFill>
          <a:latin typeface="Georgia" pitchFamily="8" charset="0"/>
        </a:defRPr>
      </a:lvl8pPr>
      <a:lvl9pPr marL="1828800" algn="l" rtl="0" fontAlgn="base">
        <a:spcBef>
          <a:spcPct val="0"/>
        </a:spcBef>
        <a:spcAft>
          <a:spcPct val="0"/>
        </a:spcAft>
        <a:defRPr sz="6000">
          <a:solidFill>
            <a:srgbClr val="998146"/>
          </a:solidFill>
          <a:latin typeface="Georgia" pitchFamily="8" charset="0"/>
        </a:defRPr>
      </a:lvl9pPr>
    </p:titleStyle>
    <p:bodyStyle>
      <a:lvl1pPr marL="342900" indent="-342900" algn="l" rtl="0" eaLnBrk="0" fontAlgn="base" hangingPunct="0">
        <a:spcBef>
          <a:spcPct val="20000"/>
        </a:spcBef>
        <a:spcAft>
          <a:spcPct val="0"/>
        </a:spcAft>
        <a:buClr>
          <a:srgbClr val="998146"/>
        </a:buClr>
        <a:buChar char="–"/>
        <a:defRPr sz="40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lr>
          <a:srgbClr val="998146"/>
        </a:buClr>
        <a:buChar char="–"/>
        <a:defRPr sz="4000">
          <a:solidFill>
            <a:schemeClr val="tx1"/>
          </a:solidFill>
          <a:latin typeface="+mn-lt"/>
          <a:ea typeface="MS PGothic" pitchFamily="34" charset="-128"/>
        </a:defRPr>
      </a:lvl2pPr>
      <a:lvl3pPr marL="1143000" indent="-228600" algn="l" rtl="0" eaLnBrk="0" fontAlgn="base" hangingPunct="0">
        <a:spcBef>
          <a:spcPct val="20000"/>
        </a:spcBef>
        <a:spcAft>
          <a:spcPct val="0"/>
        </a:spcAft>
        <a:buClr>
          <a:srgbClr val="998146"/>
        </a:buClr>
        <a:buChar char="–"/>
        <a:defRPr sz="4000" i="1">
          <a:solidFill>
            <a:schemeClr val="tx1"/>
          </a:solidFill>
          <a:latin typeface="+mn-lt"/>
          <a:ea typeface="MS PGothic" pitchFamily="34" charset="-128"/>
        </a:defRPr>
      </a:lvl3pPr>
      <a:lvl4pPr marL="1600200" indent="-228600" algn="l" rtl="0" eaLnBrk="0" fontAlgn="base" hangingPunct="0">
        <a:spcBef>
          <a:spcPct val="20000"/>
        </a:spcBef>
        <a:spcAft>
          <a:spcPct val="0"/>
        </a:spcAft>
        <a:buClr>
          <a:srgbClr val="998146"/>
        </a:buClr>
        <a:buChar char="–"/>
        <a:defRPr sz="4000">
          <a:solidFill>
            <a:schemeClr val="tx1"/>
          </a:solidFill>
          <a:latin typeface="+mn-lt"/>
          <a:ea typeface="MS PGothic" pitchFamily="34" charset="-128"/>
        </a:defRPr>
      </a:lvl4pPr>
      <a:lvl5pPr marL="2057400" indent="-228600" algn="l" rtl="0" eaLnBrk="0" fontAlgn="base" hangingPunct="0">
        <a:spcBef>
          <a:spcPct val="20000"/>
        </a:spcBef>
        <a:spcAft>
          <a:spcPct val="0"/>
        </a:spcAft>
        <a:buClr>
          <a:srgbClr val="998146"/>
        </a:buClr>
        <a:buChar char="–"/>
        <a:defRPr sz="4000" i="1">
          <a:solidFill>
            <a:schemeClr val="tx1"/>
          </a:solidFill>
          <a:latin typeface="+mn-lt"/>
          <a:ea typeface="MS PGothic" pitchFamily="34" charset="-128"/>
        </a:defRPr>
      </a:lvl5pPr>
      <a:lvl6pPr marL="2514600" indent="-228600" algn="l" rtl="0" fontAlgn="base">
        <a:spcBef>
          <a:spcPct val="20000"/>
        </a:spcBef>
        <a:spcAft>
          <a:spcPct val="0"/>
        </a:spcAft>
        <a:buClr>
          <a:srgbClr val="998146"/>
        </a:buClr>
        <a:buChar char="–"/>
        <a:defRPr sz="4000" i="1">
          <a:solidFill>
            <a:schemeClr val="tx1"/>
          </a:solidFill>
          <a:latin typeface="+mn-lt"/>
        </a:defRPr>
      </a:lvl6pPr>
      <a:lvl7pPr marL="2971800" indent="-228600" algn="l" rtl="0" fontAlgn="base">
        <a:spcBef>
          <a:spcPct val="20000"/>
        </a:spcBef>
        <a:spcAft>
          <a:spcPct val="0"/>
        </a:spcAft>
        <a:buClr>
          <a:srgbClr val="998146"/>
        </a:buClr>
        <a:buChar char="–"/>
        <a:defRPr sz="4000" i="1">
          <a:solidFill>
            <a:schemeClr val="tx1"/>
          </a:solidFill>
          <a:latin typeface="+mn-lt"/>
        </a:defRPr>
      </a:lvl7pPr>
      <a:lvl8pPr marL="3429000" indent="-228600" algn="l" rtl="0" fontAlgn="base">
        <a:spcBef>
          <a:spcPct val="20000"/>
        </a:spcBef>
        <a:spcAft>
          <a:spcPct val="0"/>
        </a:spcAft>
        <a:buClr>
          <a:srgbClr val="998146"/>
        </a:buClr>
        <a:buChar char="–"/>
        <a:defRPr sz="4000" i="1">
          <a:solidFill>
            <a:schemeClr val="tx1"/>
          </a:solidFill>
          <a:latin typeface="+mn-lt"/>
        </a:defRPr>
      </a:lvl8pPr>
      <a:lvl9pPr marL="3886200" indent="-228600" algn="l" rtl="0" fontAlgn="base">
        <a:spcBef>
          <a:spcPct val="20000"/>
        </a:spcBef>
        <a:spcAft>
          <a:spcPct val="0"/>
        </a:spcAft>
        <a:buClr>
          <a:srgbClr val="998146"/>
        </a:buClr>
        <a:buChar char="–"/>
        <a:defRPr sz="4000"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8195" name="Rectangle 3"/>
          <p:cNvSpPr>
            <a:spLocks noGrp="1" noChangeAspect="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82276" name="Rectangle 4"/>
          <p:cNvSpPr>
            <a:spLocks noGrp="1" noChangeArrowheads="1"/>
          </p:cNvSpPr>
          <p:nvPr>
            <p:ph type="dt" sz="half" idx="2"/>
          </p:nvPr>
        </p:nvSpPr>
        <p:spPr bwMode="auto">
          <a:xfrm>
            <a:off x="6299200" y="6400800"/>
            <a:ext cx="2074333"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solidFill>
                  <a:srgbClr val="000000"/>
                </a:solidFill>
                <a:latin typeface="+mn-lt"/>
                <a:ea typeface="+mn-ea"/>
                <a:cs typeface="+mn-cs"/>
              </a:defRPr>
            </a:lvl1pPr>
          </a:lstStyle>
          <a:p>
            <a:pPr eaLnBrk="0" fontAlgn="base" hangingPunct="0">
              <a:spcBef>
                <a:spcPct val="0"/>
              </a:spcBef>
              <a:spcAft>
                <a:spcPct val="0"/>
              </a:spcAft>
              <a:defRPr/>
            </a:pPr>
            <a:endParaRPr lang="en-US"/>
          </a:p>
        </p:txBody>
      </p:sp>
      <p:sp>
        <p:nvSpPr>
          <p:cNvPr id="182277" name="Rectangle 5"/>
          <p:cNvSpPr>
            <a:spLocks noGrp="1" noChangeArrowheads="1"/>
          </p:cNvSpPr>
          <p:nvPr>
            <p:ph type="ftr" sz="quarter" idx="3"/>
          </p:nvPr>
        </p:nvSpPr>
        <p:spPr bwMode="auto">
          <a:xfrm>
            <a:off x="1727201" y="6248400"/>
            <a:ext cx="4527551"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solidFill>
                  <a:srgbClr val="000000"/>
                </a:solidFill>
                <a:latin typeface="+mn-lt"/>
                <a:ea typeface="+mn-ea"/>
                <a:cs typeface="+mn-cs"/>
              </a:defRPr>
            </a:lvl1pPr>
          </a:lstStyle>
          <a:p>
            <a:pPr eaLnBrk="0" fontAlgn="base" hangingPunct="0">
              <a:spcBef>
                <a:spcPct val="0"/>
              </a:spcBef>
              <a:spcAft>
                <a:spcPct val="0"/>
              </a:spcAft>
              <a:defRPr/>
            </a:pPr>
            <a:endParaRPr lang="en-US"/>
          </a:p>
        </p:txBody>
      </p:sp>
      <p:sp>
        <p:nvSpPr>
          <p:cNvPr id="182278" name="Rectangle 6"/>
          <p:cNvSpPr>
            <a:spLocks noGrp="1" noChangeArrowheads="1"/>
          </p:cNvSpPr>
          <p:nvPr>
            <p:ph type="sldNum" sz="quarter" idx="4"/>
          </p:nvPr>
        </p:nvSpPr>
        <p:spPr bwMode="auto">
          <a:xfrm>
            <a:off x="903817" y="6248400"/>
            <a:ext cx="785283"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solidFill>
                  <a:srgbClr val="000000"/>
                </a:solidFill>
                <a:latin typeface="Georgia" pitchFamily="18" charset="0"/>
              </a:defRPr>
            </a:lvl1pPr>
          </a:lstStyle>
          <a:p>
            <a:pPr eaLnBrk="0" fontAlgn="base" hangingPunct="0">
              <a:spcBef>
                <a:spcPct val="0"/>
              </a:spcBef>
              <a:spcAft>
                <a:spcPct val="0"/>
              </a:spcAft>
              <a:defRPr/>
            </a:pPr>
            <a:fld id="{FA5D78FC-058E-403B-B728-69C84F1B439F}" type="slidenum">
              <a:rPr lang="en-US" altLang="en-US">
                <a:ea typeface="MS PGothic" pitchFamily="34" charset="-128"/>
              </a:rPr>
              <a:pPr eaLnBrk="0" fontAlgn="base" hangingPunct="0">
                <a:spcBef>
                  <a:spcPct val="0"/>
                </a:spcBef>
                <a:spcAft>
                  <a:spcPct val="0"/>
                </a:spcAft>
                <a:defRPr/>
              </a:pPr>
              <a:t>‹#›</a:t>
            </a:fld>
            <a:endParaRPr lang="en-US" altLang="en-US" sz="1200" dirty="0">
              <a:ea typeface="MS PGothic" pitchFamily="34" charset="-128"/>
            </a:endParaRPr>
          </a:p>
        </p:txBody>
      </p:sp>
      <p:pic>
        <p:nvPicPr>
          <p:cNvPr id="8199" name="Picture 7" descr="Goldsmiths_25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347201" y="6323013"/>
            <a:ext cx="19431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1773963"/>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Lst>
  <p:hf hdr="0" ftr="0" dt="0"/>
  <p:txStyles>
    <p:titleStyle>
      <a:lvl1pPr algn="l" rtl="0" eaLnBrk="0" fontAlgn="base" hangingPunct="0">
        <a:spcBef>
          <a:spcPct val="0"/>
        </a:spcBef>
        <a:spcAft>
          <a:spcPct val="0"/>
        </a:spcAft>
        <a:defRPr sz="6000">
          <a:solidFill>
            <a:srgbClr val="998146"/>
          </a:solidFill>
          <a:latin typeface="+mj-lt"/>
          <a:ea typeface="MS PGothic" pitchFamily="34" charset="-128"/>
          <a:cs typeface="ＭＳ Ｐゴシック" charset="0"/>
        </a:defRPr>
      </a:lvl1pPr>
      <a:lvl2pPr algn="l" rtl="0" eaLnBrk="0" fontAlgn="base" hangingPunct="0">
        <a:spcBef>
          <a:spcPct val="0"/>
        </a:spcBef>
        <a:spcAft>
          <a:spcPct val="0"/>
        </a:spcAft>
        <a:defRPr sz="6000">
          <a:solidFill>
            <a:srgbClr val="998146"/>
          </a:solidFill>
          <a:latin typeface="Georgia" pitchFamily="8" charset="0"/>
          <a:ea typeface="MS PGothic" pitchFamily="34" charset="-128"/>
          <a:cs typeface="ＭＳ Ｐゴシック" charset="0"/>
        </a:defRPr>
      </a:lvl2pPr>
      <a:lvl3pPr algn="l" rtl="0" eaLnBrk="0" fontAlgn="base" hangingPunct="0">
        <a:spcBef>
          <a:spcPct val="0"/>
        </a:spcBef>
        <a:spcAft>
          <a:spcPct val="0"/>
        </a:spcAft>
        <a:defRPr sz="6000">
          <a:solidFill>
            <a:srgbClr val="998146"/>
          </a:solidFill>
          <a:latin typeface="Georgia" pitchFamily="8" charset="0"/>
          <a:ea typeface="MS PGothic" pitchFamily="34" charset="-128"/>
          <a:cs typeface="ＭＳ Ｐゴシック" charset="0"/>
        </a:defRPr>
      </a:lvl3pPr>
      <a:lvl4pPr algn="l" rtl="0" eaLnBrk="0" fontAlgn="base" hangingPunct="0">
        <a:spcBef>
          <a:spcPct val="0"/>
        </a:spcBef>
        <a:spcAft>
          <a:spcPct val="0"/>
        </a:spcAft>
        <a:defRPr sz="6000">
          <a:solidFill>
            <a:srgbClr val="998146"/>
          </a:solidFill>
          <a:latin typeface="Georgia" pitchFamily="8" charset="0"/>
          <a:ea typeface="MS PGothic" pitchFamily="34" charset="-128"/>
          <a:cs typeface="ＭＳ Ｐゴシック" charset="0"/>
        </a:defRPr>
      </a:lvl4pPr>
      <a:lvl5pPr algn="l" rtl="0" eaLnBrk="0" fontAlgn="base" hangingPunct="0">
        <a:spcBef>
          <a:spcPct val="0"/>
        </a:spcBef>
        <a:spcAft>
          <a:spcPct val="0"/>
        </a:spcAft>
        <a:defRPr sz="6000">
          <a:solidFill>
            <a:srgbClr val="998146"/>
          </a:solidFill>
          <a:latin typeface="Georgia" pitchFamily="8" charset="0"/>
          <a:ea typeface="MS PGothic" pitchFamily="34" charset="-128"/>
          <a:cs typeface="ＭＳ Ｐゴシック" charset="0"/>
        </a:defRPr>
      </a:lvl5pPr>
      <a:lvl6pPr marL="457200" algn="l" rtl="0" fontAlgn="base">
        <a:spcBef>
          <a:spcPct val="0"/>
        </a:spcBef>
        <a:spcAft>
          <a:spcPct val="0"/>
        </a:spcAft>
        <a:defRPr sz="6000">
          <a:solidFill>
            <a:srgbClr val="998146"/>
          </a:solidFill>
          <a:latin typeface="Georgia" pitchFamily="8" charset="0"/>
        </a:defRPr>
      </a:lvl6pPr>
      <a:lvl7pPr marL="914400" algn="l" rtl="0" fontAlgn="base">
        <a:spcBef>
          <a:spcPct val="0"/>
        </a:spcBef>
        <a:spcAft>
          <a:spcPct val="0"/>
        </a:spcAft>
        <a:defRPr sz="6000">
          <a:solidFill>
            <a:srgbClr val="998146"/>
          </a:solidFill>
          <a:latin typeface="Georgia" pitchFamily="8" charset="0"/>
        </a:defRPr>
      </a:lvl7pPr>
      <a:lvl8pPr marL="1371600" algn="l" rtl="0" fontAlgn="base">
        <a:spcBef>
          <a:spcPct val="0"/>
        </a:spcBef>
        <a:spcAft>
          <a:spcPct val="0"/>
        </a:spcAft>
        <a:defRPr sz="6000">
          <a:solidFill>
            <a:srgbClr val="998146"/>
          </a:solidFill>
          <a:latin typeface="Georgia" pitchFamily="8" charset="0"/>
        </a:defRPr>
      </a:lvl8pPr>
      <a:lvl9pPr marL="1828800" algn="l" rtl="0" fontAlgn="base">
        <a:spcBef>
          <a:spcPct val="0"/>
        </a:spcBef>
        <a:spcAft>
          <a:spcPct val="0"/>
        </a:spcAft>
        <a:defRPr sz="6000">
          <a:solidFill>
            <a:srgbClr val="998146"/>
          </a:solidFill>
          <a:latin typeface="Georgia" pitchFamily="8" charset="0"/>
        </a:defRPr>
      </a:lvl9pPr>
    </p:titleStyle>
    <p:bodyStyle>
      <a:lvl1pPr marL="342900" indent="-342900" algn="l" rtl="0" eaLnBrk="0" fontAlgn="base" hangingPunct="0">
        <a:spcBef>
          <a:spcPct val="20000"/>
        </a:spcBef>
        <a:spcAft>
          <a:spcPct val="0"/>
        </a:spcAft>
        <a:buClr>
          <a:srgbClr val="998146"/>
        </a:buClr>
        <a:buChar char="–"/>
        <a:defRPr sz="40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lr>
          <a:srgbClr val="998146"/>
        </a:buClr>
        <a:buChar char="–"/>
        <a:defRPr sz="4000">
          <a:solidFill>
            <a:schemeClr val="tx1"/>
          </a:solidFill>
          <a:latin typeface="+mn-lt"/>
          <a:ea typeface="MS PGothic" pitchFamily="34" charset="-128"/>
        </a:defRPr>
      </a:lvl2pPr>
      <a:lvl3pPr marL="1143000" indent="-228600" algn="l" rtl="0" eaLnBrk="0" fontAlgn="base" hangingPunct="0">
        <a:spcBef>
          <a:spcPct val="20000"/>
        </a:spcBef>
        <a:spcAft>
          <a:spcPct val="0"/>
        </a:spcAft>
        <a:buClr>
          <a:srgbClr val="998146"/>
        </a:buClr>
        <a:buChar char="–"/>
        <a:defRPr sz="4000" i="1">
          <a:solidFill>
            <a:schemeClr val="tx1"/>
          </a:solidFill>
          <a:latin typeface="+mn-lt"/>
          <a:ea typeface="MS PGothic" pitchFamily="34" charset="-128"/>
        </a:defRPr>
      </a:lvl3pPr>
      <a:lvl4pPr marL="1600200" indent="-228600" algn="l" rtl="0" eaLnBrk="0" fontAlgn="base" hangingPunct="0">
        <a:spcBef>
          <a:spcPct val="20000"/>
        </a:spcBef>
        <a:spcAft>
          <a:spcPct val="0"/>
        </a:spcAft>
        <a:buClr>
          <a:srgbClr val="998146"/>
        </a:buClr>
        <a:buChar char="–"/>
        <a:defRPr sz="4000">
          <a:solidFill>
            <a:schemeClr val="tx1"/>
          </a:solidFill>
          <a:latin typeface="+mn-lt"/>
          <a:ea typeface="MS PGothic" pitchFamily="34" charset="-128"/>
        </a:defRPr>
      </a:lvl4pPr>
      <a:lvl5pPr marL="2057400" indent="-228600" algn="l" rtl="0" eaLnBrk="0" fontAlgn="base" hangingPunct="0">
        <a:spcBef>
          <a:spcPct val="20000"/>
        </a:spcBef>
        <a:spcAft>
          <a:spcPct val="0"/>
        </a:spcAft>
        <a:buClr>
          <a:srgbClr val="998146"/>
        </a:buClr>
        <a:buChar char="–"/>
        <a:defRPr sz="4000" i="1">
          <a:solidFill>
            <a:schemeClr val="tx1"/>
          </a:solidFill>
          <a:latin typeface="+mn-lt"/>
          <a:ea typeface="MS PGothic" pitchFamily="34" charset="-128"/>
        </a:defRPr>
      </a:lvl5pPr>
      <a:lvl6pPr marL="2514600" indent="-228600" algn="l" rtl="0" fontAlgn="base">
        <a:spcBef>
          <a:spcPct val="20000"/>
        </a:spcBef>
        <a:spcAft>
          <a:spcPct val="0"/>
        </a:spcAft>
        <a:buClr>
          <a:srgbClr val="998146"/>
        </a:buClr>
        <a:buChar char="–"/>
        <a:defRPr sz="4000" i="1">
          <a:solidFill>
            <a:schemeClr val="tx1"/>
          </a:solidFill>
          <a:latin typeface="+mn-lt"/>
        </a:defRPr>
      </a:lvl6pPr>
      <a:lvl7pPr marL="2971800" indent="-228600" algn="l" rtl="0" fontAlgn="base">
        <a:spcBef>
          <a:spcPct val="20000"/>
        </a:spcBef>
        <a:spcAft>
          <a:spcPct val="0"/>
        </a:spcAft>
        <a:buClr>
          <a:srgbClr val="998146"/>
        </a:buClr>
        <a:buChar char="–"/>
        <a:defRPr sz="4000" i="1">
          <a:solidFill>
            <a:schemeClr val="tx1"/>
          </a:solidFill>
          <a:latin typeface="+mn-lt"/>
        </a:defRPr>
      </a:lvl7pPr>
      <a:lvl8pPr marL="3429000" indent="-228600" algn="l" rtl="0" fontAlgn="base">
        <a:spcBef>
          <a:spcPct val="20000"/>
        </a:spcBef>
        <a:spcAft>
          <a:spcPct val="0"/>
        </a:spcAft>
        <a:buClr>
          <a:srgbClr val="998146"/>
        </a:buClr>
        <a:buChar char="–"/>
        <a:defRPr sz="4000" i="1">
          <a:solidFill>
            <a:schemeClr val="tx1"/>
          </a:solidFill>
          <a:latin typeface="+mn-lt"/>
        </a:defRPr>
      </a:lvl8pPr>
      <a:lvl9pPr marL="3886200" indent="-228600" algn="l" rtl="0" fontAlgn="base">
        <a:spcBef>
          <a:spcPct val="20000"/>
        </a:spcBef>
        <a:spcAft>
          <a:spcPct val="0"/>
        </a:spcAft>
        <a:buClr>
          <a:srgbClr val="998146"/>
        </a:buClr>
        <a:buChar char="–"/>
        <a:defRPr sz="4000"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091E316-D7EE-45A9-B894-8DB430B39E37}"/>
              </a:ext>
            </a:extLst>
          </p:cNvPr>
          <p:cNvSpPr>
            <a:spLocks noGrp="1"/>
          </p:cNvSpPr>
          <p:nvPr>
            <p:ph type="title"/>
          </p:nvPr>
        </p:nvSpPr>
        <p:spPr>
          <a:xfrm>
            <a:off x="576000" y="1440000"/>
            <a:ext cx="8244000" cy="470898"/>
          </a:xfrm>
          <a:prstGeom prst="rect">
            <a:avLst/>
          </a:prstGeom>
        </p:spPr>
        <p:txBody>
          <a:bodyPr vert="horz" lIns="0" tIns="0" rIns="0" bIns="0" rtlCol="0" anchor="ctr">
            <a:sp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xmlns="" id="{BD0A2E87-DFF1-4FB2-9F52-99F33165A850}"/>
              </a:ext>
            </a:extLst>
          </p:cNvPr>
          <p:cNvSpPr>
            <a:spLocks noGrp="1"/>
          </p:cNvSpPr>
          <p:nvPr>
            <p:ph type="body" idx="1"/>
          </p:nvPr>
        </p:nvSpPr>
        <p:spPr>
          <a:xfrm>
            <a:off x="576000" y="2268008"/>
            <a:ext cx="8244000" cy="3089051"/>
          </a:xfrm>
          <a:prstGeom prst="rect">
            <a:avLst/>
          </a:prstGeom>
        </p:spPr>
        <p:txBody>
          <a:bodyPr vert="horz" lIns="0" tIns="0" rIns="0" bIns="0" rtlCol="0">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en-GB" dirty="0"/>
          </a:p>
        </p:txBody>
      </p:sp>
      <p:sp>
        <p:nvSpPr>
          <p:cNvPr id="5" name="Footer Placeholder 4">
            <a:extLst>
              <a:ext uri="{FF2B5EF4-FFF2-40B4-BE49-F238E27FC236}">
                <a16:creationId xmlns:a16="http://schemas.microsoft.com/office/drawing/2014/main" xmlns="" id="{01EBC0BE-2330-47C2-B286-0471C9D61B79}"/>
              </a:ext>
            </a:extLst>
          </p:cNvPr>
          <p:cNvSpPr>
            <a:spLocks noGrp="1"/>
          </p:cNvSpPr>
          <p:nvPr>
            <p:ph type="ftr" sz="quarter" idx="3"/>
          </p:nvPr>
        </p:nvSpPr>
        <p:spPr>
          <a:xfrm>
            <a:off x="576000" y="6408000"/>
            <a:ext cx="5400000" cy="180000"/>
          </a:xfrm>
          <a:prstGeom prst="rect">
            <a:avLst/>
          </a:prstGeom>
        </p:spPr>
        <p:txBody>
          <a:bodyPr vert="horz" lIns="0" tIns="0" rIns="0" bIns="0" rtlCol="0" anchor="t"/>
          <a:lstStyle>
            <a:lvl1pPr algn="l">
              <a:defRPr sz="900">
                <a:solidFill>
                  <a:schemeClr val="tx1"/>
                </a:solidFill>
              </a:defRPr>
            </a:lvl1pPr>
          </a:lstStyle>
          <a:p>
            <a:r>
              <a:rPr lang="en-GB">
                <a:solidFill>
                  <a:srgbClr val="37424A"/>
                </a:solidFill>
              </a:rPr>
              <a:t>Goldsmiths, University of London | Editable title here</a:t>
            </a:r>
            <a:endParaRPr lang="en-GB" dirty="0">
              <a:solidFill>
                <a:srgbClr val="37424A"/>
              </a:solidFill>
            </a:endParaRPr>
          </a:p>
        </p:txBody>
      </p:sp>
      <p:sp>
        <p:nvSpPr>
          <p:cNvPr id="6" name="Slide Number Placeholder 5">
            <a:extLst>
              <a:ext uri="{FF2B5EF4-FFF2-40B4-BE49-F238E27FC236}">
                <a16:creationId xmlns:a16="http://schemas.microsoft.com/office/drawing/2014/main" xmlns="" id="{AB248B5D-F3C9-4943-A8A4-B8AE5360A7EE}"/>
              </a:ext>
            </a:extLst>
          </p:cNvPr>
          <p:cNvSpPr>
            <a:spLocks noGrp="1"/>
          </p:cNvSpPr>
          <p:nvPr>
            <p:ph type="sldNum" sz="quarter" idx="4"/>
          </p:nvPr>
        </p:nvSpPr>
        <p:spPr>
          <a:xfrm>
            <a:off x="9043737" y="6408000"/>
            <a:ext cx="2594611" cy="180000"/>
          </a:xfrm>
          <a:prstGeom prst="rect">
            <a:avLst/>
          </a:prstGeom>
        </p:spPr>
        <p:txBody>
          <a:bodyPr vert="horz" lIns="0" tIns="0" rIns="0" bIns="0" rtlCol="0" anchor="t"/>
          <a:lstStyle>
            <a:lvl1pPr algn="r">
              <a:defRPr sz="1200">
                <a:solidFill>
                  <a:schemeClr val="tx1"/>
                </a:solidFill>
              </a:defRPr>
            </a:lvl1pPr>
          </a:lstStyle>
          <a:p>
            <a:fld id="{C45898BD-8DB3-4345-AE56-88AEC7779688}" type="slidenum">
              <a:rPr lang="en-GB" smtClean="0">
                <a:solidFill>
                  <a:srgbClr val="37424A"/>
                </a:solidFill>
              </a:rPr>
              <a:pPr/>
              <a:t>‹#›</a:t>
            </a:fld>
            <a:endParaRPr lang="en-GB">
              <a:solidFill>
                <a:srgbClr val="37424A"/>
              </a:solidFill>
            </a:endParaRPr>
          </a:p>
        </p:txBody>
      </p:sp>
    </p:spTree>
    <p:extLst>
      <p:ext uri="{BB962C8B-B14F-4D97-AF65-F5344CB8AC3E}">
        <p14:creationId xmlns:p14="http://schemas.microsoft.com/office/powerpoint/2010/main" val="1027608930"/>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5" r:id="rId12"/>
    <p:sldLayoutId id="2147483826" r:id="rId13"/>
    <p:sldLayoutId id="2147483827" r:id="rId14"/>
    <p:sldLayoutId id="2147483828" r:id="rId15"/>
    <p:sldLayoutId id="2147483829" r:id="rId16"/>
    <p:sldLayoutId id="2147483830" r:id="rId17"/>
    <p:sldLayoutId id="2147483831" r:id="rId18"/>
    <p:sldLayoutId id="2147483832" r:id="rId19"/>
    <p:sldLayoutId id="2147483833" r:id="rId20"/>
    <p:sldLayoutId id="2147483834" r:id="rId21"/>
    <p:sldLayoutId id="2147483835" r:id="rId22"/>
    <p:sldLayoutId id="2147483836" r:id="rId23"/>
    <p:sldLayoutId id="2147483837" r:id="rId24"/>
    <p:sldLayoutId id="2147483838" r:id="rId25"/>
    <p:sldLayoutId id="2147483839" r:id="rId26"/>
    <p:sldLayoutId id="2147483840" r:id="rId27"/>
    <p:sldLayoutId id="2147483841" r:id="rId28"/>
    <p:sldLayoutId id="2147483842" r:id="rId29"/>
    <p:sldLayoutId id="2147483843" r:id="rId30"/>
    <p:sldLayoutId id="2147483844" r:id="rId31"/>
    <p:sldLayoutId id="2147483845" r:id="rId32"/>
    <p:sldLayoutId id="2147483846" r:id="rId33"/>
    <p:sldLayoutId id="2147483847" r:id="rId34"/>
    <p:sldLayoutId id="2147483848" r:id="rId35"/>
  </p:sldLayoutIdLst>
  <p:hf sldNum="0" hdr="0" dt="0"/>
  <p:txStyles>
    <p:titleStyle>
      <a:lvl1pPr algn="l" defTabSz="914400" rtl="0" eaLnBrk="1" latinLnBrk="0" hangingPunct="1">
        <a:lnSpc>
          <a:spcPct val="90000"/>
        </a:lnSpc>
        <a:spcBef>
          <a:spcPct val="0"/>
        </a:spcBef>
        <a:buNone/>
        <a:defRPr sz="3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ppleSystemUIFont" charset="-120"/>
        <a:buChar char="–"/>
        <a:defRPr sz="2600" kern="1200">
          <a:solidFill>
            <a:schemeClr val="tx1"/>
          </a:solidFill>
          <a:latin typeface="+mn-lt"/>
          <a:ea typeface="+mn-ea"/>
          <a:cs typeface="+mn-cs"/>
        </a:defRPr>
      </a:lvl1pPr>
      <a:lvl2pPr marL="460800" indent="-228600" algn="l" defTabSz="914400" rtl="0" eaLnBrk="1" latinLnBrk="0" hangingPunct="1">
        <a:lnSpc>
          <a:spcPct val="90000"/>
        </a:lnSpc>
        <a:spcBef>
          <a:spcPts val="500"/>
        </a:spcBef>
        <a:buFont typeface=".AppleSystemUIFont" charset="-120"/>
        <a:buChar char="–"/>
        <a:defRPr sz="2000" kern="1200">
          <a:solidFill>
            <a:schemeClr val="tx1"/>
          </a:solidFill>
          <a:latin typeface="+mn-lt"/>
          <a:ea typeface="+mn-ea"/>
          <a:cs typeface="+mn-cs"/>
        </a:defRPr>
      </a:lvl2pPr>
      <a:lvl3pPr marL="460800" indent="-228600" algn="l" defTabSz="914400" rtl="0" eaLnBrk="1" latinLnBrk="0" hangingPunct="1">
        <a:lnSpc>
          <a:spcPct val="90000"/>
        </a:lnSpc>
        <a:spcBef>
          <a:spcPts val="500"/>
        </a:spcBef>
        <a:buFont typeface=".AppleSystemUIFont" charset="-120"/>
        <a:buChar char="–"/>
        <a:defRPr sz="2000" kern="1200">
          <a:solidFill>
            <a:schemeClr val="tx1"/>
          </a:solidFill>
          <a:latin typeface="+mn-lt"/>
          <a:ea typeface="+mn-ea"/>
          <a:cs typeface="+mn-cs"/>
        </a:defRPr>
      </a:lvl3pPr>
      <a:lvl4pPr marL="460800" indent="-228600" algn="l" defTabSz="914400" rtl="0" eaLnBrk="1" latinLnBrk="0" hangingPunct="1">
        <a:lnSpc>
          <a:spcPct val="90000"/>
        </a:lnSpc>
        <a:spcBef>
          <a:spcPts val="500"/>
        </a:spcBef>
        <a:buFont typeface=".AppleSystemUIFont" charset="-120"/>
        <a:buChar char="–"/>
        <a:defRPr sz="2000" kern="1200">
          <a:solidFill>
            <a:schemeClr val="tx1"/>
          </a:solidFill>
          <a:latin typeface="+mn-lt"/>
          <a:ea typeface="+mn-ea"/>
          <a:cs typeface="+mn-cs"/>
        </a:defRPr>
      </a:lvl4pPr>
      <a:lvl5pPr marL="460800" indent="-228600" algn="l" defTabSz="914400" rtl="0" eaLnBrk="1" latinLnBrk="0" hangingPunct="1">
        <a:lnSpc>
          <a:spcPct val="90000"/>
        </a:lnSpc>
        <a:spcBef>
          <a:spcPts val="500"/>
        </a:spcBef>
        <a:buFont typeface=".AppleSystemUIFont" charset="-120"/>
        <a:buChar char="–"/>
        <a:defRPr sz="2000" kern="1200">
          <a:solidFill>
            <a:schemeClr val="tx1"/>
          </a:solidFill>
          <a:latin typeface="+mn-lt"/>
          <a:ea typeface="+mn-ea"/>
          <a:cs typeface="+mn-cs"/>
        </a:defRPr>
      </a:lvl5pPr>
      <a:lvl6pPr marL="460800" indent="-228600" algn="l" defTabSz="914400" rtl="0" eaLnBrk="1" latinLnBrk="0" hangingPunct="1">
        <a:lnSpc>
          <a:spcPct val="90000"/>
        </a:lnSpc>
        <a:spcBef>
          <a:spcPts val="500"/>
        </a:spcBef>
        <a:buFont typeface=".AppleSystemUIFont" charset="-120"/>
        <a:buChar char="–"/>
        <a:defRPr sz="2000" kern="1200">
          <a:solidFill>
            <a:schemeClr val="tx1"/>
          </a:solidFill>
          <a:latin typeface="+mn-lt"/>
          <a:ea typeface="+mn-ea"/>
          <a:cs typeface="+mn-cs"/>
        </a:defRPr>
      </a:lvl6pPr>
      <a:lvl7pPr marL="460800" indent="-228600" algn="l" defTabSz="914400" rtl="0" eaLnBrk="1" latinLnBrk="0" hangingPunct="1">
        <a:lnSpc>
          <a:spcPct val="90000"/>
        </a:lnSpc>
        <a:spcBef>
          <a:spcPts val="500"/>
        </a:spcBef>
        <a:buFont typeface=".AppleSystemUIFont" charset="-120"/>
        <a:buChar char="–"/>
        <a:defRPr sz="2000" kern="1200">
          <a:solidFill>
            <a:schemeClr val="tx1"/>
          </a:solidFill>
          <a:latin typeface="+mn-lt"/>
          <a:ea typeface="+mn-ea"/>
          <a:cs typeface="+mn-cs"/>
        </a:defRPr>
      </a:lvl7pPr>
      <a:lvl8pPr marL="460800" indent="-228600" algn="l" defTabSz="914400" rtl="0" eaLnBrk="1" latinLnBrk="0" hangingPunct="1">
        <a:lnSpc>
          <a:spcPct val="90000"/>
        </a:lnSpc>
        <a:spcBef>
          <a:spcPts val="500"/>
        </a:spcBef>
        <a:buFont typeface=".AppleSystemUIFont" charset="-120"/>
        <a:buChar char="–"/>
        <a:defRPr sz="2000" kern="1200">
          <a:solidFill>
            <a:schemeClr val="tx1"/>
          </a:solidFill>
          <a:latin typeface="+mn-lt"/>
          <a:ea typeface="+mn-ea"/>
          <a:cs typeface="+mn-cs"/>
        </a:defRPr>
      </a:lvl8pPr>
      <a:lvl9pPr marL="460800" indent="-228600" algn="l" defTabSz="914400" rtl="0" eaLnBrk="1" latinLnBrk="0" hangingPunct="1">
        <a:lnSpc>
          <a:spcPct val="90000"/>
        </a:lnSpc>
        <a:spcBef>
          <a:spcPts val="500"/>
        </a:spcBef>
        <a:buFont typeface=".AppleSystemUIFont" charset="-12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091E316-D7EE-45A9-B894-8DB430B39E37}"/>
              </a:ext>
            </a:extLst>
          </p:cNvPr>
          <p:cNvSpPr>
            <a:spLocks noGrp="1"/>
          </p:cNvSpPr>
          <p:nvPr>
            <p:ph type="title"/>
          </p:nvPr>
        </p:nvSpPr>
        <p:spPr>
          <a:xfrm>
            <a:off x="576000" y="1440000"/>
            <a:ext cx="8244000" cy="470898"/>
          </a:xfrm>
          <a:prstGeom prst="rect">
            <a:avLst/>
          </a:prstGeom>
        </p:spPr>
        <p:txBody>
          <a:bodyPr vert="horz" lIns="0" tIns="0" rIns="0" bIns="0" rtlCol="0" anchor="ctr">
            <a:sp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xmlns="" id="{BD0A2E87-DFF1-4FB2-9F52-99F33165A850}"/>
              </a:ext>
            </a:extLst>
          </p:cNvPr>
          <p:cNvSpPr>
            <a:spLocks noGrp="1"/>
          </p:cNvSpPr>
          <p:nvPr>
            <p:ph type="body" idx="1"/>
          </p:nvPr>
        </p:nvSpPr>
        <p:spPr>
          <a:xfrm>
            <a:off x="576000" y="2268008"/>
            <a:ext cx="8244000" cy="3089051"/>
          </a:xfrm>
          <a:prstGeom prst="rect">
            <a:avLst/>
          </a:prstGeom>
        </p:spPr>
        <p:txBody>
          <a:bodyPr vert="horz" lIns="0" tIns="0" rIns="0" bIns="0" rtlCol="0">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en-GB" dirty="0"/>
          </a:p>
        </p:txBody>
      </p:sp>
      <p:sp>
        <p:nvSpPr>
          <p:cNvPr id="5" name="Footer Placeholder 4">
            <a:extLst>
              <a:ext uri="{FF2B5EF4-FFF2-40B4-BE49-F238E27FC236}">
                <a16:creationId xmlns:a16="http://schemas.microsoft.com/office/drawing/2014/main" xmlns="" id="{01EBC0BE-2330-47C2-B286-0471C9D61B79}"/>
              </a:ext>
            </a:extLst>
          </p:cNvPr>
          <p:cNvSpPr>
            <a:spLocks noGrp="1"/>
          </p:cNvSpPr>
          <p:nvPr>
            <p:ph type="ftr" sz="quarter" idx="3"/>
          </p:nvPr>
        </p:nvSpPr>
        <p:spPr>
          <a:xfrm>
            <a:off x="576000" y="6408000"/>
            <a:ext cx="5400000" cy="180000"/>
          </a:xfrm>
          <a:prstGeom prst="rect">
            <a:avLst/>
          </a:prstGeom>
        </p:spPr>
        <p:txBody>
          <a:bodyPr vert="horz" lIns="0" tIns="0" rIns="0" bIns="0" rtlCol="0" anchor="t"/>
          <a:lstStyle>
            <a:lvl1pPr algn="l">
              <a:defRPr sz="900">
                <a:solidFill>
                  <a:schemeClr val="tx1"/>
                </a:solidFill>
              </a:defRPr>
            </a:lvl1pPr>
          </a:lstStyle>
          <a:p>
            <a:r>
              <a:rPr lang="en-GB">
                <a:solidFill>
                  <a:srgbClr val="37424A"/>
                </a:solidFill>
              </a:rPr>
              <a:t>Goldsmiths, University of London | Editable title here</a:t>
            </a:r>
            <a:endParaRPr lang="en-GB" dirty="0">
              <a:solidFill>
                <a:srgbClr val="37424A"/>
              </a:solidFill>
            </a:endParaRPr>
          </a:p>
        </p:txBody>
      </p:sp>
      <p:sp>
        <p:nvSpPr>
          <p:cNvPr id="6" name="Slide Number Placeholder 5">
            <a:extLst>
              <a:ext uri="{FF2B5EF4-FFF2-40B4-BE49-F238E27FC236}">
                <a16:creationId xmlns:a16="http://schemas.microsoft.com/office/drawing/2014/main" xmlns="" id="{AB248B5D-F3C9-4943-A8A4-B8AE5360A7EE}"/>
              </a:ext>
            </a:extLst>
          </p:cNvPr>
          <p:cNvSpPr>
            <a:spLocks noGrp="1"/>
          </p:cNvSpPr>
          <p:nvPr>
            <p:ph type="sldNum" sz="quarter" idx="4"/>
          </p:nvPr>
        </p:nvSpPr>
        <p:spPr>
          <a:xfrm>
            <a:off x="9043737" y="6408000"/>
            <a:ext cx="2594611" cy="180000"/>
          </a:xfrm>
          <a:prstGeom prst="rect">
            <a:avLst/>
          </a:prstGeom>
        </p:spPr>
        <p:txBody>
          <a:bodyPr vert="horz" lIns="0" tIns="0" rIns="0" bIns="0" rtlCol="0" anchor="t"/>
          <a:lstStyle>
            <a:lvl1pPr algn="r">
              <a:defRPr sz="1200">
                <a:solidFill>
                  <a:schemeClr val="tx1"/>
                </a:solidFill>
              </a:defRPr>
            </a:lvl1pPr>
          </a:lstStyle>
          <a:p>
            <a:fld id="{C45898BD-8DB3-4345-AE56-88AEC7779688}" type="slidenum">
              <a:rPr lang="en-GB" smtClean="0">
                <a:solidFill>
                  <a:srgbClr val="37424A"/>
                </a:solidFill>
              </a:rPr>
              <a:pPr/>
              <a:t>‹#›</a:t>
            </a:fld>
            <a:endParaRPr lang="en-GB">
              <a:solidFill>
                <a:srgbClr val="37424A"/>
              </a:solidFill>
            </a:endParaRPr>
          </a:p>
        </p:txBody>
      </p:sp>
    </p:spTree>
    <p:extLst>
      <p:ext uri="{BB962C8B-B14F-4D97-AF65-F5344CB8AC3E}">
        <p14:creationId xmlns:p14="http://schemas.microsoft.com/office/powerpoint/2010/main" val="2795261568"/>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 id="2147483861" r:id="rId12"/>
    <p:sldLayoutId id="2147483862" r:id="rId13"/>
    <p:sldLayoutId id="2147483863" r:id="rId14"/>
    <p:sldLayoutId id="2147483864" r:id="rId15"/>
    <p:sldLayoutId id="2147483865" r:id="rId16"/>
    <p:sldLayoutId id="2147483866" r:id="rId17"/>
    <p:sldLayoutId id="2147483867" r:id="rId18"/>
    <p:sldLayoutId id="2147483868" r:id="rId19"/>
    <p:sldLayoutId id="2147483869" r:id="rId20"/>
    <p:sldLayoutId id="2147483870" r:id="rId21"/>
    <p:sldLayoutId id="2147483871" r:id="rId22"/>
    <p:sldLayoutId id="2147483872" r:id="rId23"/>
    <p:sldLayoutId id="2147483873" r:id="rId24"/>
    <p:sldLayoutId id="2147483874" r:id="rId25"/>
    <p:sldLayoutId id="2147483875" r:id="rId26"/>
    <p:sldLayoutId id="2147483876" r:id="rId27"/>
    <p:sldLayoutId id="2147483877" r:id="rId28"/>
    <p:sldLayoutId id="2147483878" r:id="rId29"/>
    <p:sldLayoutId id="2147483879" r:id="rId30"/>
    <p:sldLayoutId id="2147483880" r:id="rId31"/>
    <p:sldLayoutId id="2147483881" r:id="rId32"/>
    <p:sldLayoutId id="2147483882" r:id="rId33"/>
    <p:sldLayoutId id="2147483883" r:id="rId34"/>
    <p:sldLayoutId id="2147483884" r:id="rId35"/>
  </p:sldLayoutIdLst>
  <p:hf sldNum="0" hdr="0" dt="0"/>
  <p:txStyles>
    <p:titleStyle>
      <a:lvl1pPr algn="l" defTabSz="914400" rtl="0" eaLnBrk="1" latinLnBrk="0" hangingPunct="1">
        <a:lnSpc>
          <a:spcPct val="90000"/>
        </a:lnSpc>
        <a:spcBef>
          <a:spcPct val="0"/>
        </a:spcBef>
        <a:buNone/>
        <a:defRPr sz="3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ppleSystemUIFont" charset="-120"/>
        <a:buChar char="–"/>
        <a:defRPr sz="2600" kern="1200">
          <a:solidFill>
            <a:schemeClr val="tx1"/>
          </a:solidFill>
          <a:latin typeface="+mn-lt"/>
          <a:ea typeface="+mn-ea"/>
          <a:cs typeface="+mn-cs"/>
        </a:defRPr>
      </a:lvl1pPr>
      <a:lvl2pPr marL="460800" indent="-228600" algn="l" defTabSz="914400" rtl="0" eaLnBrk="1" latinLnBrk="0" hangingPunct="1">
        <a:lnSpc>
          <a:spcPct val="90000"/>
        </a:lnSpc>
        <a:spcBef>
          <a:spcPts val="500"/>
        </a:spcBef>
        <a:buFont typeface=".AppleSystemUIFont" charset="-120"/>
        <a:buChar char="–"/>
        <a:defRPr sz="2000" kern="1200">
          <a:solidFill>
            <a:schemeClr val="tx1"/>
          </a:solidFill>
          <a:latin typeface="+mn-lt"/>
          <a:ea typeface="+mn-ea"/>
          <a:cs typeface="+mn-cs"/>
        </a:defRPr>
      </a:lvl2pPr>
      <a:lvl3pPr marL="460800" indent="-228600" algn="l" defTabSz="914400" rtl="0" eaLnBrk="1" latinLnBrk="0" hangingPunct="1">
        <a:lnSpc>
          <a:spcPct val="90000"/>
        </a:lnSpc>
        <a:spcBef>
          <a:spcPts val="500"/>
        </a:spcBef>
        <a:buFont typeface=".AppleSystemUIFont" charset="-120"/>
        <a:buChar char="–"/>
        <a:defRPr sz="2000" kern="1200">
          <a:solidFill>
            <a:schemeClr val="tx1"/>
          </a:solidFill>
          <a:latin typeface="+mn-lt"/>
          <a:ea typeface="+mn-ea"/>
          <a:cs typeface="+mn-cs"/>
        </a:defRPr>
      </a:lvl3pPr>
      <a:lvl4pPr marL="460800" indent="-228600" algn="l" defTabSz="914400" rtl="0" eaLnBrk="1" latinLnBrk="0" hangingPunct="1">
        <a:lnSpc>
          <a:spcPct val="90000"/>
        </a:lnSpc>
        <a:spcBef>
          <a:spcPts val="500"/>
        </a:spcBef>
        <a:buFont typeface=".AppleSystemUIFont" charset="-120"/>
        <a:buChar char="–"/>
        <a:defRPr sz="2000" kern="1200">
          <a:solidFill>
            <a:schemeClr val="tx1"/>
          </a:solidFill>
          <a:latin typeface="+mn-lt"/>
          <a:ea typeface="+mn-ea"/>
          <a:cs typeface="+mn-cs"/>
        </a:defRPr>
      </a:lvl4pPr>
      <a:lvl5pPr marL="460800" indent="-228600" algn="l" defTabSz="914400" rtl="0" eaLnBrk="1" latinLnBrk="0" hangingPunct="1">
        <a:lnSpc>
          <a:spcPct val="90000"/>
        </a:lnSpc>
        <a:spcBef>
          <a:spcPts val="500"/>
        </a:spcBef>
        <a:buFont typeface=".AppleSystemUIFont" charset="-120"/>
        <a:buChar char="–"/>
        <a:defRPr sz="2000" kern="1200">
          <a:solidFill>
            <a:schemeClr val="tx1"/>
          </a:solidFill>
          <a:latin typeface="+mn-lt"/>
          <a:ea typeface="+mn-ea"/>
          <a:cs typeface="+mn-cs"/>
        </a:defRPr>
      </a:lvl5pPr>
      <a:lvl6pPr marL="460800" indent="-228600" algn="l" defTabSz="914400" rtl="0" eaLnBrk="1" latinLnBrk="0" hangingPunct="1">
        <a:lnSpc>
          <a:spcPct val="90000"/>
        </a:lnSpc>
        <a:spcBef>
          <a:spcPts val="500"/>
        </a:spcBef>
        <a:buFont typeface=".AppleSystemUIFont" charset="-120"/>
        <a:buChar char="–"/>
        <a:defRPr sz="2000" kern="1200">
          <a:solidFill>
            <a:schemeClr val="tx1"/>
          </a:solidFill>
          <a:latin typeface="+mn-lt"/>
          <a:ea typeface="+mn-ea"/>
          <a:cs typeface="+mn-cs"/>
        </a:defRPr>
      </a:lvl6pPr>
      <a:lvl7pPr marL="460800" indent="-228600" algn="l" defTabSz="914400" rtl="0" eaLnBrk="1" latinLnBrk="0" hangingPunct="1">
        <a:lnSpc>
          <a:spcPct val="90000"/>
        </a:lnSpc>
        <a:spcBef>
          <a:spcPts val="500"/>
        </a:spcBef>
        <a:buFont typeface=".AppleSystemUIFont" charset="-120"/>
        <a:buChar char="–"/>
        <a:defRPr sz="2000" kern="1200">
          <a:solidFill>
            <a:schemeClr val="tx1"/>
          </a:solidFill>
          <a:latin typeface="+mn-lt"/>
          <a:ea typeface="+mn-ea"/>
          <a:cs typeface="+mn-cs"/>
        </a:defRPr>
      </a:lvl7pPr>
      <a:lvl8pPr marL="460800" indent="-228600" algn="l" defTabSz="914400" rtl="0" eaLnBrk="1" latinLnBrk="0" hangingPunct="1">
        <a:lnSpc>
          <a:spcPct val="90000"/>
        </a:lnSpc>
        <a:spcBef>
          <a:spcPts val="500"/>
        </a:spcBef>
        <a:buFont typeface=".AppleSystemUIFont" charset="-120"/>
        <a:buChar char="–"/>
        <a:defRPr sz="2000" kern="1200">
          <a:solidFill>
            <a:schemeClr val="tx1"/>
          </a:solidFill>
          <a:latin typeface="+mn-lt"/>
          <a:ea typeface="+mn-ea"/>
          <a:cs typeface="+mn-cs"/>
        </a:defRPr>
      </a:lvl8pPr>
      <a:lvl9pPr marL="460800" indent="-228600" algn="l" defTabSz="914400" rtl="0" eaLnBrk="1" latinLnBrk="0" hangingPunct="1">
        <a:lnSpc>
          <a:spcPct val="90000"/>
        </a:lnSpc>
        <a:spcBef>
          <a:spcPts val="500"/>
        </a:spcBef>
        <a:buFont typeface=".AppleSystemUIFont" charset="-12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comments" Target="../comments/comment1.xml"/><Relationship Id="rId2" Type="http://schemas.openxmlformats.org/officeDocument/2006/relationships/image" Target="../media/image16.png"/><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2.xml"/></Relationships>
</file>

<file path=ppt/slides/_rels/slide19.xml.rels><?xml version="1.0" encoding="UTF-8" standalone="yes"?>
<Relationships xmlns="http://schemas.openxmlformats.org/package/2006/relationships"><Relationship Id="rId2" Type="http://schemas.openxmlformats.org/officeDocument/2006/relationships/hyperlink" Target="mailto:a.hoque@gold.ac.uk"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hyperlink" Target="https://neu.org.uk/media/11431/view"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9.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000" y="601364"/>
            <a:ext cx="11280640" cy="3434786"/>
          </a:xfrm>
        </p:spPr>
        <p:txBody>
          <a:bodyPr/>
          <a:lstStyle/>
          <a:p>
            <a:r>
              <a:rPr lang="en-GB" sz="4000" dirty="0"/>
              <a:t>Do we really know who our students are? Understanding, implementing and embedding a </a:t>
            </a:r>
            <a:r>
              <a:rPr lang="en-GB" sz="4000" b="1" dirty="0"/>
              <a:t>culturally responsive pedagogy </a:t>
            </a:r>
            <a:r>
              <a:rPr lang="en-GB" sz="4000" dirty="0"/>
              <a:t>in our everyday </a:t>
            </a:r>
            <a:r>
              <a:rPr lang="en-GB" sz="4000" dirty="0" smtClean="0"/>
              <a:t>practice</a:t>
            </a:r>
            <a:br>
              <a:rPr lang="en-GB" sz="4000" dirty="0" smtClean="0"/>
            </a:br>
            <a:r>
              <a:rPr lang="en-GB" sz="4000" dirty="0"/>
              <a:t/>
            </a:r>
            <a:br>
              <a:rPr lang="en-GB" sz="4000" dirty="0"/>
            </a:br>
            <a:r>
              <a:rPr lang="en-GB" sz="2400" dirty="0" smtClean="0"/>
              <a:t>Dr </a:t>
            </a:r>
            <a:r>
              <a:rPr lang="en-GB" sz="2400" dirty="0" err="1" smtClean="0"/>
              <a:t>Aminul</a:t>
            </a:r>
            <a:r>
              <a:rPr lang="en-GB" sz="2400" dirty="0" smtClean="0"/>
              <a:t> </a:t>
            </a:r>
            <a:r>
              <a:rPr lang="en-GB" sz="2400" dirty="0" err="1" smtClean="0"/>
              <a:t>Hoque</a:t>
            </a:r>
            <a:r>
              <a:rPr lang="en-GB" sz="2400" dirty="0" smtClean="0"/>
              <a:t> MBE</a:t>
            </a:r>
            <a:br>
              <a:rPr lang="en-GB" sz="2400" dirty="0" smtClean="0"/>
            </a:br>
            <a:r>
              <a:rPr lang="en-GB" sz="2400" dirty="0" smtClean="0"/>
              <a:t>Goldsmiths College, University of London</a:t>
            </a:r>
            <a:endParaRPr lang="en-GB" sz="2400" dirty="0"/>
          </a:p>
        </p:txBody>
      </p:sp>
      <p:sp>
        <p:nvSpPr>
          <p:cNvPr id="3" name="Content Placeholder 2"/>
          <p:cNvSpPr>
            <a:spLocks noGrp="1"/>
          </p:cNvSpPr>
          <p:nvPr>
            <p:ph idx="1"/>
          </p:nvPr>
        </p:nvSpPr>
        <p:spPr>
          <a:xfrm>
            <a:off x="576000" y="2268022"/>
            <a:ext cx="8244000" cy="360099"/>
          </a:xfrm>
        </p:spPr>
        <p:txBody>
          <a:bodyPr/>
          <a:lstStyle/>
          <a:p>
            <a:pPr marL="0" indent="0">
              <a:buNone/>
            </a:pPr>
            <a:endParaRPr lang="en-GB" dirty="0"/>
          </a:p>
        </p:txBody>
      </p:sp>
      <p:sp>
        <p:nvSpPr>
          <p:cNvPr id="4" name="Footer Placeholder 3"/>
          <p:cNvSpPr>
            <a:spLocks noGrp="1"/>
          </p:cNvSpPr>
          <p:nvPr>
            <p:ph type="ftr" sz="quarter" idx="11"/>
          </p:nvPr>
        </p:nvSpPr>
        <p:spPr/>
        <p:txBody>
          <a:bodyPr/>
          <a:lstStyle/>
          <a:p>
            <a:r>
              <a:rPr lang="en-GB" smtClean="0"/>
              <a:t>Goldsmiths, University of London | Editable title here</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54813" y="2531382"/>
            <a:ext cx="3037187" cy="2082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5813" y="4613896"/>
            <a:ext cx="3429000" cy="2248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606925"/>
            <a:ext cx="2838118" cy="225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54812" y="4613896"/>
            <a:ext cx="3037187" cy="2244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38118" y="4606925"/>
            <a:ext cx="2887695" cy="225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04776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Title 1"/>
          <p:cNvSpPr>
            <a:spLocks noGrp="1"/>
          </p:cNvSpPr>
          <p:nvPr>
            <p:ph type="title"/>
          </p:nvPr>
        </p:nvSpPr>
        <p:spPr>
          <a:xfrm>
            <a:off x="0" y="0"/>
            <a:ext cx="6096000" cy="3716338"/>
          </a:xfrm>
        </p:spPr>
        <p:txBody>
          <a:bodyPr/>
          <a:lstStyle/>
          <a:p>
            <a:r>
              <a:rPr lang="en-US" altLang="en-US" sz="4800" smtClean="0"/>
              <a:t>Earlier research</a:t>
            </a:r>
            <a:br>
              <a:rPr lang="en-US" altLang="en-US" sz="4800" smtClean="0"/>
            </a:br>
            <a:r>
              <a:rPr lang="en-US" altLang="en-US" sz="2400" smtClean="0"/>
              <a:t>2004-2010 – ethnographic research focused on identities of British-born Bangladeshis  from east London in community, cultural, educational settings. Involved multiple in-depth life history interviews and participant observations. </a:t>
            </a:r>
            <a:endParaRPr lang="en-US" altLang="en-US" sz="4800" smtClean="0"/>
          </a:p>
        </p:txBody>
      </p:sp>
      <p:sp>
        <p:nvSpPr>
          <p:cNvPr id="244739" name="Content Placeholder 2"/>
          <p:cNvSpPr>
            <a:spLocks noGrp="1"/>
          </p:cNvSpPr>
          <p:nvPr>
            <p:ph idx="1"/>
          </p:nvPr>
        </p:nvSpPr>
        <p:spPr>
          <a:xfrm>
            <a:off x="143952" y="3716365"/>
            <a:ext cx="5856817" cy="3025775"/>
          </a:xfrm>
        </p:spPr>
        <p:txBody>
          <a:bodyPr/>
          <a:lstStyle/>
          <a:p>
            <a:pPr marL="0" indent="0">
              <a:buFontTx/>
              <a:buNone/>
            </a:pPr>
            <a:r>
              <a:rPr lang="en-US" altLang="en-US" sz="4400" smtClean="0"/>
              <a:t>Recent research</a:t>
            </a:r>
            <a:endParaRPr lang="en-US" altLang="en-US" sz="2400" smtClean="0"/>
          </a:p>
          <a:p>
            <a:pPr marL="0" indent="0">
              <a:buFontTx/>
              <a:buNone/>
            </a:pPr>
            <a:r>
              <a:rPr lang="en-US" altLang="en-US" sz="2400" smtClean="0"/>
              <a:t>2015-16 - Group &amp; in-depth one-to-one interviews with young Bangladeshi Muslims of their schooling experiences, advocating a more culturally responsive pedagogy. </a:t>
            </a:r>
            <a:endParaRPr lang="en-US" altLang="en-US" sz="4400" smtClean="0"/>
          </a:p>
        </p:txBody>
      </p:sp>
      <p:sp>
        <p:nvSpPr>
          <p:cNvPr id="24576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98146"/>
              </a:buClr>
              <a:buChar char="–"/>
              <a:defRPr sz="4000">
                <a:solidFill>
                  <a:schemeClr val="tx1"/>
                </a:solidFill>
                <a:latin typeface="Georgia" pitchFamily="18" charset="0"/>
                <a:ea typeface="MS PGothic" pitchFamily="34" charset="-128"/>
              </a:defRPr>
            </a:lvl1pPr>
            <a:lvl2pPr marL="742950" indent="-285750">
              <a:spcBef>
                <a:spcPct val="20000"/>
              </a:spcBef>
              <a:buClr>
                <a:srgbClr val="998146"/>
              </a:buClr>
              <a:buChar char="–"/>
              <a:defRPr sz="4000">
                <a:solidFill>
                  <a:schemeClr val="tx1"/>
                </a:solidFill>
                <a:latin typeface="Georgia" pitchFamily="18" charset="0"/>
                <a:ea typeface="MS PGothic" pitchFamily="34" charset="-128"/>
              </a:defRPr>
            </a:lvl2pPr>
            <a:lvl3pPr marL="1143000" indent="-228600">
              <a:spcBef>
                <a:spcPct val="20000"/>
              </a:spcBef>
              <a:buClr>
                <a:srgbClr val="998146"/>
              </a:buClr>
              <a:buChar char="–"/>
              <a:defRPr sz="4000" i="1">
                <a:solidFill>
                  <a:schemeClr val="tx1"/>
                </a:solidFill>
                <a:latin typeface="Georgia" pitchFamily="18" charset="0"/>
                <a:ea typeface="MS PGothic" pitchFamily="34" charset="-128"/>
              </a:defRPr>
            </a:lvl3pPr>
            <a:lvl4pPr marL="1600200" indent="-228600">
              <a:spcBef>
                <a:spcPct val="20000"/>
              </a:spcBef>
              <a:buClr>
                <a:srgbClr val="998146"/>
              </a:buClr>
              <a:buChar char="–"/>
              <a:defRPr sz="4000">
                <a:solidFill>
                  <a:schemeClr val="tx1"/>
                </a:solidFill>
                <a:latin typeface="Georgia" pitchFamily="18" charset="0"/>
                <a:ea typeface="MS PGothic" pitchFamily="34" charset="-128"/>
              </a:defRPr>
            </a:lvl4pPr>
            <a:lvl5pPr marL="2057400" indent="-228600">
              <a:spcBef>
                <a:spcPct val="20000"/>
              </a:spcBef>
              <a:buClr>
                <a:srgbClr val="998146"/>
              </a:buClr>
              <a:buChar char="–"/>
              <a:defRPr sz="4000" i="1">
                <a:solidFill>
                  <a:schemeClr val="tx1"/>
                </a:solidFill>
                <a:latin typeface="Georgia" pitchFamily="18" charset="0"/>
                <a:ea typeface="MS PGothic" pitchFamily="34" charset="-128"/>
              </a:defRPr>
            </a:lvl5pPr>
            <a:lvl6pPr marL="2514600" indent="-228600" eaLnBrk="0" fontAlgn="base" hangingPunct="0">
              <a:spcBef>
                <a:spcPct val="20000"/>
              </a:spcBef>
              <a:spcAft>
                <a:spcPct val="0"/>
              </a:spcAft>
              <a:buClr>
                <a:srgbClr val="998146"/>
              </a:buClr>
              <a:buChar char="–"/>
              <a:defRPr sz="4000" i="1">
                <a:solidFill>
                  <a:schemeClr val="tx1"/>
                </a:solidFill>
                <a:latin typeface="Georgia" pitchFamily="18" charset="0"/>
                <a:ea typeface="MS PGothic" pitchFamily="34" charset="-128"/>
              </a:defRPr>
            </a:lvl6pPr>
            <a:lvl7pPr marL="2971800" indent="-228600" eaLnBrk="0" fontAlgn="base" hangingPunct="0">
              <a:spcBef>
                <a:spcPct val="20000"/>
              </a:spcBef>
              <a:spcAft>
                <a:spcPct val="0"/>
              </a:spcAft>
              <a:buClr>
                <a:srgbClr val="998146"/>
              </a:buClr>
              <a:buChar char="–"/>
              <a:defRPr sz="4000" i="1">
                <a:solidFill>
                  <a:schemeClr val="tx1"/>
                </a:solidFill>
                <a:latin typeface="Georgia" pitchFamily="18" charset="0"/>
                <a:ea typeface="MS PGothic" pitchFamily="34" charset="-128"/>
              </a:defRPr>
            </a:lvl7pPr>
            <a:lvl8pPr marL="3429000" indent="-228600" eaLnBrk="0" fontAlgn="base" hangingPunct="0">
              <a:spcBef>
                <a:spcPct val="20000"/>
              </a:spcBef>
              <a:spcAft>
                <a:spcPct val="0"/>
              </a:spcAft>
              <a:buClr>
                <a:srgbClr val="998146"/>
              </a:buClr>
              <a:buChar char="–"/>
              <a:defRPr sz="4000" i="1">
                <a:solidFill>
                  <a:schemeClr val="tx1"/>
                </a:solidFill>
                <a:latin typeface="Georgia" pitchFamily="18" charset="0"/>
                <a:ea typeface="MS PGothic" pitchFamily="34" charset="-128"/>
              </a:defRPr>
            </a:lvl8pPr>
            <a:lvl9pPr marL="3886200" indent="-228600" eaLnBrk="0" fontAlgn="base" hangingPunct="0">
              <a:spcBef>
                <a:spcPct val="20000"/>
              </a:spcBef>
              <a:spcAft>
                <a:spcPct val="0"/>
              </a:spcAft>
              <a:buClr>
                <a:srgbClr val="998146"/>
              </a:buClr>
              <a:buChar char="–"/>
              <a:defRPr sz="4000" i="1">
                <a:solidFill>
                  <a:schemeClr val="tx1"/>
                </a:solidFill>
                <a:latin typeface="Georgia" pitchFamily="18" charset="0"/>
                <a:ea typeface="MS PGothic" pitchFamily="34" charset="-128"/>
              </a:defRPr>
            </a:lvl9pPr>
          </a:lstStyle>
          <a:p>
            <a:pPr>
              <a:spcBef>
                <a:spcPct val="0"/>
              </a:spcBef>
              <a:buClrTx/>
              <a:buFontTx/>
              <a:buNone/>
            </a:pPr>
            <a:fld id="{7E915BB6-3F62-4048-AA44-E4DD7777EC1D}" type="slidenum">
              <a:rPr lang="en-US" altLang="en-US" sz="900" smtClean="0">
                <a:solidFill>
                  <a:srgbClr val="000000"/>
                </a:solidFill>
              </a:rPr>
              <a:pPr>
                <a:spcBef>
                  <a:spcPct val="0"/>
                </a:spcBef>
                <a:buClrTx/>
                <a:buFontTx/>
                <a:buNone/>
              </a:pPr>
              <a:t>10</a:t>
            </a:fld>
            <a:endParaRPr lang="en-US" altLang="en-US" sz="1200" smtClean="0">
              <a:solidFill>
                <a:srgbClr val="000000"/>
              </a:solidFill>
            </a:endParaRPr>
          </a:p>
        </p:txBody>
      </p:sp>
      <p:pic>
        <p:nvPicPr>
          <p:cNvPr id="245765" name="Picture 4" descr="C:\Users\STAFF\Desktop\British Islam\Book cov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0"/>
            <a:ext cx="609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52093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4738"/>
                                        </p:tgtEl>
                                        <p:attrNameLst>
                                          <p:attrName>style.visibility</p:attrName>
                                        </p:attrNameLst>
                                      </p:cBhvr>
                                      <p:to>
                                        <p:strVal val="visible"/>
                                      </p:to>
                                    </p:set>
                                    <p:anim calcmode="lin" valueType="num">
                                      <p:cBhvr additive="base">
                                        <p:cTn id="7" dur="500" fill="hold"/>
                                        <p:tgtEl>
                                          <p:spTgt spid="244738"/>
                                        </p:tgtEl>
                                        <p:attrNameLst>
                                          <p:attrName>ppt_x</p:attrName>
                                        </p:attrNameLst>
                                      </p:cBhvr>
                                      <p:tavLst>
                                        <p:tav tm="0">
                                          <p:val>
                                            <p:strVal val="#ppt_x"/>
                                          </p:val>
                                        </p:tav>
                                        <p:tav tm="100000">
                                          <p:val>
                                            <p:strVal val="#ppt_x"/>
                                          </p:val>
                                        </p:tav>
                                      </p:tavLst>
                                    </p:anim>
                                    <p:anim calcmode="lin" valueType="num">
                                      <p:cBhvr additive="base">
                                        <p:cTn id="8" dur="500" fill="hold"/>
                                        <p:tgtEl>
                                          <p:spTgt spid="24473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44739">
                                            <p:txEl>
                                              <p:pRg st="0" end="0"/>
                                            </p:txEl>
                                          </p:spTgt>
                                        </p:tgtEl>
                                        <p:attrNameLst>
                                          <p:attrName>style.visibility</p:attrName>
                                        </p:attrNameLst>
                                      </p:cBhvr>
                                      <p:to>
                                        <p:strVal val="visible"/>
                                      </p:to>
                                    </p:set>
                                    <p:anim calcmode="lin" valueType="num">
                                      <p:cBhvr additive="base">
                                        <p:cTn id="13" dur="500" fill="hold"/>
                                        <p:tgtEl>
                                          <p:spTgt spid="24473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4739">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44739">
                                            <p:txEl>
                                              <p:pRg st="1" end="1"/>
                                            </p:txEl>
                                          </p:spTgt>
                                        </p:tgtEl>
                                        <p:attrNameLst>
                                          <p:attrName>style.visibility</p:attrName>
                                        </p:attrNameLst>
                                      </p:cBhvr>
                                      <p:to>
                                        <p:strVal val="visible"/>
                                      </p:to>
                                    </p:set>
                                    <p:anim calcmode="lin" valueType="num">
                                      <p:cBhvr additive="base">
                                        <p:cTn id="17" dur="500" fill="hold"/>
                                        <p:tgtEl>
                                          <p:spTgt spid="244739">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4473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73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Title 1"/>
          <p:cNvSpPr>
            <a:spLocks noGrp="1"/>
          </p:cNvSpPr>
          <p:nvPr>
            <p:ph type="title"/>
          </p:nvPr>
        </p:nvSpPr>
        <p:spPr>
          <a:xfrm>
            <a:off x="0" y="11"/>
            <a:ext cx="12192000" cy="836613"/>
          </a:xfrm>
        </p:spPr>
        <p:txBody>
          <a:bodyPr/>
          <a:lstStyle/>
          <a:p>
            <a:r>
              <a:rPr lang="en-GB" altLang="en-US" sz="3200" b="1" smtClean="0"/>
              <a:t>The importance of mother tongue </a:t>
            </a:r>
          </a:p>
        </p:txBody>
      </p:sp>
      <p:sp>
        <p:nvSpPr>
          <p:cNvPr id="3" name="Content Placeholder 2"/>
          <p:cNvSpPr>
            <a:spLocks noGrp="1"/>
          </p:cNvSpPr>
          <p:nvPr>
            <p:ph idx="1"/>
          </p:nvPr>
        </p:nvSpPr>
        <p:spPr>
          <a:xfrm>
            <a:off x="0" y="620715"/>
            <a:ext cx="12192000" cy="6237287"/>
          </a:xfrm>
        </p:spPr>
        <p:txBody>
          <a:bodyPr/>
          <a:lstStyle/>
          <a:p>
            <a:pPr marL="0" indent="0">
              <a:buFontTx/>
              <a:buNone/>
            </a:pPr>
            <a:r>
              <a:rPr lang="en-GB" altLang="en-US" sz="2400" smtClean="0"/>
              <a:t>Adnan (aged 15) speaks about his experience of how his ‘home’ language is not </a:t>
            </a:r>
            <a:r>
              <a:rPr lang="en-GB" altLang="en-US" sz="2400" i="1" smtClean="0"/>
              <a:t>‘valued’ </a:t>
            </a:r>
            <a:r>
              <a:rPr lang="en-GB" altLang="en-US" sz="2400" smtClean="0"/>
              <a:t>and </a:t>
            </a:r>
            <a:r>
              <a:rPr lang="en-GB" altLang="en-US" sz="2400" i="1" smtClean="0"/>
              <a:t>‘welcome’ </a:t>
            </a:r>
            <a:r>
              <a:rPr lang="en-GB" altLang="en-US" sz="2400" smtClean="0"/>
              <a:t>at school: </a:t>
            </a:r>
            <a:r>
              <a:rPr lang="en-GB" altLang="en-US" sz="2400" i="1" smtClean="0"/>
              <a:t>‘I get told off all the time by this one teacher for speaking Bengali with my boys at school. He said it was rude. But sometimes I find it more comfortable speaking Bengali’</a:t>
            </a:r>
            <a:r>
              <a:rPr lang="en-GB" altLang="en-US" sz="2400" smtClean="0"/>
              <a:t>. </a:t>
            </a:r>
          </a:p>
          <a:p>
            <a:pPr marL="0" indent="0">
              <a:buFontTx/>
              <a:buNone/>
            </a:pPr>
            <a:endParaRPr lang="en-GB" altLang="en-US" sz="2400" smtClean="0"/>
          </a:p>
          <a:p>
            <a:pPr marL="0" indent="0">
              <a:buFontTx/>
              <a:buNone/>
            </a:pPr>
            <a:r>
              <a:rPr lang="en-GB" altLang="en-US" sz="2400" smtClean="0"/>
              <a:t>Adnan also talks about how his mother is marginalised from the schooling process because she cannot speak English:</a:t>
            </a:r>
          </a:p>
          <a:p>
            <a:pPr marL="0" indent="0">
              <a:buFontTx/>
              <a:buNone/>
            </a:pPr>
            <a:r>
              <a:rPr lang="en-GB" altLang="en-US" sz="2400" i="1" smtClean="0"/>
              <a:t>‘My mum is really involved in my schooling life and encourages and supports me at home. But she cannot speak English at all. She always attends every parents evening at school and always feels left out and confused because she is unable to understand my teachers who speak English with her. Often, I act as an interpreter. Even the Bengali teachers speak English with my mum, which I find very odd.’</a:t>
            </a:r>
          </a:p>
        </p:txBody>
      </p:sp>
      <p:sp>
        <p:nvSpPr>
          <p:cNvPr id="26317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3A99D7FA-2D2F-4C9A-B665-1D156A3FA06C}" type="slidenum">
              <a:rPr lang="en-US" altLang="en-US" sz="900" smtClean="0">
                <a:solidFill>
                  <a:srgbClr val="000000"/>
                </a:solidFill>
                <a:latin typeface="Georgia" pitchFamily="18" charset="0"/>
              </a:rPr>
              <a:pPr/>
              <a:t>11</a:t>
            </a:fld>
            <a:endParaRPr lang="en-US" altLang="en-US" sz="1200" smtClean="0">
              <a:solidFill>
                <a:srgbClr val="000000"/>
              </a:solidFill>
              <a:latin typeface="Georgia" pitchFamily="18" charset="0"/>
            </a:endParaRPr>
          </a:p>
        </p:txBody>
      </p:sp>
    </p:spTree>
    <p:extLst>
      <p:ext uri="{BB962C8B-B14F-4D97-AF65-F5344CB8AC3E}">
        <p14:creationId xmlns:p14="http://schemas.microsoft.com/office/powerpoint/2010/main" val="5904139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000" y="307685"/>
            <a:ext cx="10992608" cy="553998"/>
          </a:xfrm>
        </p:spPr>
        <p:txBody>
          <a:bodyPr/>
          <a:lstStyle/>
          <a:p>
            <a:r>
              <a:rPr lang="en-GB" sz="4000" b="1" dirty="0" smtClean="0"/>
              <a:t>‘Funds of knowledge’ (Moll et al, 1992)</a:t>
            </a:r>
            <a:endParaRPr lang="en-GB" sz="4000" b="1" dirty="0"/>
          </a:p>
        </p:txBody>
      </p:sp>
      <p:sp>
        <p:nvSpPr>
          <p:cNvPr id="3" name="Content Placeholder 2"/>
          <p:cNvSpPr>
            <a:spLocks noGrp="1"/>
          </p:cNvSpPr>
          <p:nvPr>
            <p:ph idx="1"/>
          </p:nvPr>
        </p:nvSpPr>
        <p:spPr>
          <a:xfrm>
            <a:off x="191344" y="1196753"/>
            <a:ext cx="11809312" cy="5194242"/>
          </a:xfrm>
        </p:spPr>
        <p:txBody>
          <a:bodyPr/>
          <a:lstStyle/>
          <a:p>
            <a:pPr marL="0" indent="0">
              <a:buNone/>
            </a:pPr>
            <a:r>
              <a:rPr lang="en-GB" dirty="0"/>
              <a:t>Moll et al (1992) developed the idea of ‘funds of knowledge’ for teachers as a way of connecting the homes and cultures of their pupils (Mexican pupils living around the border region of Mexico/ USA) with the classrooms</a:t>
            </a:r>
            <a:r>
              <a:rPr lang="en-GB" dirty="0" smtClean="0"/>
              <a:t>.</a:t>
            </a:r>
          </a:p>
          <a:p>
            <a:pPr marL="0" indent="0">
              <a:buNone/>
            </a:pPr>
            <a:endParaRPr lang="en-GB" dirty="0"/>
          </a:p>
          <a:p>
            <a:pPr marL="0" indent="0">
              <a:buNone/>
            </a:pPr>
            <a:r>
              <a:rPr lang="en-GB" dirty="0"/>
              <a:t>Iqbal’s (2019) study of British Pakistani boys from Birmingham and their experiences in state schools found that the religion of Islam was a key defining feature in the lives of these boys. </a:t>
            </a:r>
            <a:r>
              <a:rPr lang="en-GB" b="1" dirty="0"/>
              <a:t>The study reiterated the central premise of today’s talk - that educators cannot teach children effectively if they lack an understanding of their students’ cultures and lives </a:t>
            </a:r>
            <a:r>
              <a:rPr lang="en-GB" dirty="0"/>
              <a:t>(especially those from minority and disadvantaged backgrounds), and if they don’t build meaningful relationships with their families. </a:t>
            </a:r>
          </a:p>
          <a:p>
            <a:pPr marL="0" indent="0">
              <a:buNone/>
            </a:pPr>
            <a:endParaRPr lang="en-GB" dirty="0"/>
          </a:p>
          <a:p>
            <a:endParaRPr lang="en-GB" dirty="0"/>
          </a:p>
        </p:txBody>
      </p:sp>
      <p:sp>
        <p:nvSpPr>
          <p:cNvPr id="4" name="Footer Placeholder 3"/>
          <p:cNvSpPr>
            <a:spLocks noGrp="1"/>
          </p:cNvSpPr>
          <p:nvPr>
            <p:ph type="ftr" sz="quarter" idx="11"/>
          </p:nvPr>
        </p:nvSpPr>
        <p:spPr/>
        <p:txBody>
          <a:bodyPr/>
          <a:lstStyle/>
          <a:p>
            <a:r>
              <a:rPr lang="en-GB" smtClean="0"/>
              <a:t>Goldsmiths, University of London | Editable title here</a:t>
            </a:r>
            <a:endParaRPr lang="en-GB" dirty="0"/>
          </a:p>
        </p:txBody>
      </p:sp>
    </p:spTree>
    <p:extLst>
      <p:ext uri="{BB962C8B-B14F-4D97-AF65-F5344CB8AC3E}">
        <p14:creationId xmlns:p14="http://schemas.microsoft.com/office/powerpoint/2010/main" val="42509476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7478"/>
            <a:ext cx="12144672" cy="941796"/>
          </a:xfrm>
        </p:spPr>
        <p:txBody>
          <a:bodyPr/>
          <a:lstStyle/>
          <a:p>
            <a:r>
              <a:rPr lang="en-GB" dirty="0"/>
              <a:t>Case study – Fatima, aged 15, female, Bangladeshi, from London. Wants to become a teacher. ‘My typical week’. </a:t>
            </a:r>
          </a:p>
        </p:txBody>
      </p:sp>
      <p:sp>
        <p:nvSpPr>
          <p:cNvPr id="3" name="Content Placeholder 2"/>
          <p:cNvSpPr>
            <a:spLocks noGrp="1"/>
          </p:cNvSpPr>
          <p:nvPr>
            <p:ph idx="1"/>
          </p:nvPr>
        </p:nvSpPr>
        <p:spPr>
          <a:xfrm>
            <a:off x="119336" y="1124745"/>
            <a:ext cx="12025336" cy="6249916"/>
          </a:xfrm>
        </p:spPr>
        <p:txBody>
          <a:bodyPr/>
          <a:lstStyle/>
          <a:p>
            <a:pPr marL="0" indent="0">
              <a:buNone/>
            </a:pPr>
            <a:r>
              <a:rPr lang="en-GB" dirty="0"/>
              <a:t>I love my family and my very close-knit Bangladeshi community. My culture and community mean a great deal to me, although it can be sometimes overwhelming – the private is nearly always public. I have a large family. I am the second oldest of 5 siblings. My parents are amazing and super-supportive, but are always busy managing the house. My father grew up in Bangladesh and cannot speak much English. He is always working all sorts of hours in a grocery store. My mum is a housewife and also has a disability which means that my older sister and I have to help out a lot at home. It is chaotic at home, but I love it. I share a room with 2 of my sisters, and we are constantly fighting for the one working laptop that we have. My grandparents also live with us and frequently I have to take them for hospital appointments because I can speak English. And often, either myself or my older sister have to drop my younger siblings off to school and pick them up. My day starts at 6.30am because I have to get them ready for school and then rush to school myself. And then often, I’m rushing back afterwards for the pick up. Oh did I also tell you that I am online for Arabic classes everyday between 5-7pm, and I have a part-time weekend job. I am always ‘running’ and ‘juggling’. </a:t>
            </a:r>
          </a:p>
          <a:p>
            <a:pPr marL="0" indent="0">
              <a:buNone/>
            </a:pPr>
            <a:endParaRPr lang="en-GB" dirty="0"/>
          </a:p>
        </p:txBody>
      </p:sp>
      <p:sp>
        <p:nvSpPr>
          <p:cNvPr id="4" name="Footer Placeholder 3"/>
          <p:cNvSpPr>
            <a:spLocks noGrp="1"/>
          </p:cNvSpPr>
          <p:nvPr>
            <p:ph type="ftr" sz="quarter" idx="11"/>
          </p:nvPr>
        </p:nvSpPr>
        <p:spPr/>
        <p:txBody>
          <a:bodyPr/>
          <a:lstStyle/>
          <a:p>
            <a:r>
              <a:rPr lang="en-GB" smtClean="0"/>
              <a:t>Goldsmiths, University of London | Editable title here</a:t>
            </a:r>
            <a:endParaRPr lang="en-GB" dirty="0"/>
          </a:p>
        </p:txBody>
      </p:sp>
    </p:spTree>
    <p:extLst>
      <p:ext uri="{BB962C8B-B14F-4D97-AF65-F5344CB8AC3E}">
        <p14:creationId xmlns:p14="http://schemas.microsoft.com/office/powerpoint/2010/main" val="27690563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119336" y="2268008"/>
            <a:ext cx="11881320" cy="5606663"/>
          </a:xfrm>
        </p:spPr>
        <p:txBody>
          <a:bodyPr/>
          <a:lstStyle/>
          <a:p>
            <a:pPr marL="0" indent="0">
              <a:buNone/>
            </a:pPr>
            <a:r>
              <a:rPr lang="en-GB" sz="3200" b="1" dirty="0" smtClean="0"/>
              <a:t>1. How </a:t>
            </a:r>
            <a:r>
              <a:rPr lang="en-GB" sz="3200" b="1" dirty="0"/>
              <a:t>is such a ‘personal’ narrative of your pupils useful to you as educators?</a:t>
            </a:r>
          </a:p>
          <a:p>
            <a:pPr marL="0" indent="0">
              <a:buNone/>
            </a:pPr>
            <a:r>
              <a:rPr lang="en-GB" sz="3200" b="1" dirty="0" smtClean="0"/>
              <a:t>2. What </a:t>
            </a:r>
            <a:r>
              <a:rPr lang="en-GB" sz="3200" b="1" dirty="0"/>
              <a:t>barriers/ challenges/ opportunities can you identify? </a:t>
            </a:r>
            <a:endParaRPr lang="en-GB" sz="3200" b="1" dirty="0" smtClean="0"/>
          </a:p>
          <a:p>
            <a:pPr marL="0" indent="0">
              <a:buNone/>
            </a:pPr>
            <a:r>
              <a:rPr lang="en-GB" sz="3200" b="1" dirty="0" smtClean="0"/>
              <a:t>3. What ‘funds of knowledge’ does Fatima have? </a:t>
            </a:r>
          </a:p>
          <a:p>
            <a:pPr marL="0" indent="0">
              <a:buNone/>
            </a:pPr>
            <a:r>
              <a:rPr lang="en-GB" sz="3200" b="1" dirty="0"/>
              <a:t>4. I</a:t>
            </a:r>
            <a:r>
              <a:rPr lang="en-GB" sz="3200" b="1" dirty="0" smtClean="0"/>
              <a:t>s </a:t>
            </a:r>
            <a:r>
              <a:rPr lang="en-GB" sz="3200" b="1" dirty="0"/>
              <a:t>it important that our curriculum is relevant to the lives of our pupils, reflecting their social </a:t>
            </a:r>
            <a:r>
              <a:rPr lang="en-GB" sz="3200" b="1" dirty="0" smtClean="0"/>
              <a:t>worlds? </a:t>
            </a:r>
            <a:endParaRPr lang="en-GB" sz="3200" b="1" dirty="0"/>
          </a:p>
          <a:p>
            <a:pPr marL="0" indent="0">
              <a:buNone/>
            </a:pPr>
            <a:endParaRPr lang="en-GB" sz="3200" b="1" dirty="0" smtClean="0"/>
          </a:p>
          <a:p>
            <a:pPr marL="0" indent="0">
              <a:buNone/>
            </a:pPr>
            <a:endParaRPr lang="en-GB" sz="3200" b="1" dirty="0"/>
          </a:p>
          <a:p>
            <a:pPr marL="0" indent="0">
              <a:buNone/>
            </a:pPr>
            <a:endParaRPr lang="en-GB" dirty="0"/>
          </a:p>
          <a:p>
            <a:pPr marL="0" indent="0">
              <a:buNone/>
            </a:pPr>
            <a:endParaRPr lang="en-GB" dirty="0"/>
          </a:p>
        </p:txBody>
      </p:sp>
      <p:sp>
        <p:nvSpPr>
          <p:cNvPr id="4" name="Footer Placeholder 3"/>
          <p:cNvSpPr>
            <a:spLocks noGrp="1"/>
          </p:cNvSpPr>
          <p:nvPr>
            <p:ph type="ftr" sz="quarter" idx="11"/>
          </p:nvPr>
        </p:nvSpPr>
        <p:spPr/>
        <p:txBody>
          <a:bodyPr/>
          <a:lstStyle/>
          <a:p>
            <a:r>
              <a:rPr lang="en-GB" smtClean="0"/>
              <a:t>Goldsmiths, University of London | Editable title here</a:t>
            </a:r>
            <a:endParaRPr lang="en-GB" dirty="0"/>
          </a:p>
        </p:txBody>
      </p:sp>
    </p:spTree>
    <p:extLst>
      <p:ext uri="{BB962C8B-B14F-4D97-AF65-F5344CB8AC3E}">
        <p14:creationId xmlns:p14="http://schemas.microsoft.com/office/powerpoint/2010/main" val="32708991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Title 1"/>
          <p:cNvSpPr>
            <a:spLocks noGrp="1"/>
          </p:cNvSpPr>
          <p:nvPr>
            <p:ph type="title"/>
          </p:nvPr>
        </p:nvSpPr>
        <p:spPr>
          <a:xfrm>
            <a:off x="0" y="17"/>
            <a:ext cx="12192000" cy="836613"/>
          </a:xfrm>
        </p:spPr>
        <p:txBody>
          <a:bodyPr/>
          <a:lstStyle/>
          <a:p>
            <a:r>
              <a:rPr lang="en-GB" altLang="en-US" sz="4800" b="1" smtClean="0"/>
              <a:t>Key studies…</a:t>
            </a:r>
          </a:p>
        </p:txBody>
      </p:sp>
      <p:sp>
        <p:nvSpPr>
          <p:cNvPr id="3" name="Content Placeholder 2"/>
          <p:cNvSpPr>
            <a:spLocks noGrp="1"/>
          </p:cNvSpPr>
          <p:nvPr>
            <p:ph idx="1"/>
          </p:nvPr>
        </p:nvSpPr>
        <p:spPr>
          <a:xfrm>
            <a:off x="0" y="765175"/>
            <a:ext cx="12192000" cy="5976938"/>
          </a:xfrm>
        </p:spPr>
        <p:txBody>
          <a:bodyPr/>
          <a:lstStyle/>
          <a:p>
            <a:pPr>
              <a:defRPr/>
            </a:pPr>
            <a:r>
              <a:rPr lang="en-GB" sz="2600" dirty="0" smtClean="0"/>
              <a:t>Viewed as an important agency of socialisation, it is argued that the school plays a crucial role in constructing the fluid identities of young people, shaping and reshaping who they are, and therefore it needs to be a </a:t>
            </a:r>
            <a:r>
              <a:rPr lang="en-GB" sz="2600" b="1" i="1" dirty="0" smtClean="0"/>
              <a:t>safe space </a:t>
            </a:r>
            <a:r>
              <a:rPr lang="en-GB" sz="2600" dirty="0" smtClean="0"/>
              <a:t>where young people can discuss and debate facets of their individual and collective identity important to them.</a:t>
            </a:r>
          </a:p>
          <a:p>
            <a:pPr marL="0" indent="0">
              <a:buFontTx/>
              <a:buNone/>
              <a:defRPr/>
            </a:pPr>
            <a:endParaRPr lang="en-GB" sz="2600" dirty="0" smtClean="0"/>
          </a:p>
          <a:p>
            <a:pPr>
              <a:defRPr/>
            </a:pPr>
            <a:r>
              <a:rPr lang="en-GB" sz="2600" dirty="0"/>
              <a:t>I</a:t>
            </a:r>
            <a:r>
              <a:rPr lang="en-GB" sz="2600" dirty="0" smtClean="0"/>
              <a:t>n-depth research in London (Archer, </a:t>
            </a:r>
            <a:r>
              <a:rPr lang="en-GB" sz="2600" dirty="0" err="1" smtClean="0"/>
              <a:t>Hollingworth</a:t>
            </a:r>
            <a:r>
              <a:rPr lang="en-GB" sz="2600" dirty="0" smtClean="0"/>
              <a:t>, and </a:t>
            </a:r>
            <a:r>
              <a:rPr lang="en-GB" sz="2600" dirty="0" err="1" smtClean="0"/>
              <a:t>Mendick</a:t>
            </a:r>
            <a:r>
              <a:rPr lang="en-GB" sz="2600" dirty="0" smtClean="0"/>
              <a:t> 2010), Manchester and Peterborough (Royal Society for the encouragement of Arts, Manufactures and Commerce 2010, 2012) has shown that when there is a physical and ideological disconnect between the school and the community, it becomes very difficult to engage, inspire and motivate the students of that school to learn.</a:t>
            </a:r>
            <a:endParaRPr lang="en-GB" sz="2600" dirty="0"/>
          </a:p>
        </p:txBody>
      </p:sp>
      <p:sp>
        <p:nvSpPr>
          <p:cNvPr id="26726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00277A23-4738-41EC-A2D0-F0F34269261A}" type="slidenum">
              <a:rPr lang="en-US" altLang="en-US" sz="900" smtClean="0">
                <a:solidFill>
                  <a:srgbClr val="000000"/>
                </a:solidFill>
                <a:latin typeface="Georgia" pitchFamily="18" charset="0"/>
              </a:rPr>
              <a:pPr/>
              <a:t>15</a:t>
            </a:fld>
            <a:endParaRPr lang="en-US" altLang="en-US" sz="1200" smtClean="0">
              <a:solidFill>
                <a:srgbClr val="000000"/>
              </a:solidFill>
              <a:latin typeface="Georgia" pitchFamily="18" charset="0"/>
            </a:endParaRPr>
          </a:p>
        </p:txBody>
      </p:sp>
    </p:spTree>
    <p:extLst>
      <p:ext uri="{BB962C8B-B14F-4D97-AF65-F5344CB8AC3E}">
        <p14:creationId xmlns:p14="http://schemas.microsoft.com/office/powerpoint/2010/main" val="32829841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Title 1"/>
          <p:cNvSpPr>
            <a:spLocks noGrp="1"/>
          </p:cNvSpPr>
          <p:nvPr>
            <p:ph type="title"/>
          </p:nvPr>
        </p:nvSpPr>
        <p:spPr>
          <a:xfrm>
            <a:off x="0" y="2"/>
            <a:ext cx="12192000" cy="981075"/>
          </a:xfrm>
        </p:spPr>
        <p:txBody>
          <a:bodyPr/>
          <a:lstStyle/>
          <a:p>
            <a:r>
              <a:rPr lang="en-GB" altLang="en-US" b="1" dirty="0" smtClean="0"/>
              <a:t>Strategies</a:t>
            </a:r>
            <a:br>
              <a:rPr lang="en-GB" altLang="en-US" b="1" dirty="0" smtClean="0"/>
            </a:br>
            <a:endParaRPr lang="en-GB" altLang="en-US" b="1" dirty="0" smtClean="0"/>
          </a:p>
        </p:txBody>
      </p:sp>
      <p:sp>
        <p:nvSpPr>
          <p:cNvPr id="3" name="Content Placeholder 2"/>
          <p:cNvSpPr>
            <a:spLocks noGrp="1"/>
          </p:cNvSpPr>
          <p:nvPr>
            <p:ph idx="1"/>
          </p:nvPr>
        </p:nvSpPr>
        <p:spPr>
          <a:xfrm>
            <a:off x="0" y="981075"/>
            <a:ext cx="12192000" cy="5761038"/>
          </a:xfrm>
        </p:spPr>
        <p:txBody>
          <a:bodyPr/>
          <a:lstStyle/>
          <a:p>
            <a:pPr marL="742950" indent="-742950">
              <a:buFontTx/>
              <a:buAutoNum type="arabicPeriod"/>
            </a:pPr>
            <a:r>
              <a:rPr lang="en-GB" altLang="en-US" sz="3200" smtClean="0"/>
              <a:t>Adopt an additive and positive view of pupils, as opposed to a deficit one. </a:t>
            </a:r>
          </a:p>
          <a:p>
            <a:pPr marL="742950" indent="-742950">
              <a:buFontTx/>
              <a:buAutoNum type="arabicPeriod"/>
            </a:pPr>
            <a:r>
              <a:rPr lang="en-GB" altLang="en-US" sz="3200" smtClean="0"/>
              <a:t>Develop a </a:t>
            </a:r>
            <a:r>
              <a:rPr lang="en-GB" altLang="en-US" sz="3200" i="1" smtClean="0"/>
              <a:t>horizontal </a:t>
            </a:r>
            <a:r>
              <a:rPr lang="en-GB" altLang="en-US" sz="3200" smtClean="0"/>
              <a:t>model of education premised on dialogue, interest, experience and humanity.</a:t>
            </a:r>
          </a:p>
          <a:p>
            <a:pPr marL="742950" indent="-742950">
              <a:buFontTx/>
              <a:buAutoNum type="arabicPeriod"/>
            </a:pPr>
            <a:r>
              <a:rPr lang="en-GB" altLang="en-US" sz="3200" smtClean="0"/>
              <a:t>‘Decolonise’ the curriculum, resources and mind-set. </a:t>
            </a:r>
          </a:p>
          <a:p>
            <a:pPr marL="742950" indent="-742950">
              <a:buFontTx/>
              <a:buAutoNum type="arabicPeriod"/>
            </a:pPr>
            <a:r>
              <a:rPr lang="en-GB" altLang="en-US" sz="3200" smtClean="0"/>
              <a:t>Educators to develop an open, transparent, critical and reflexive approach to education and teach with a sociopolitical consciousness (social pedagogy).</a:t>
            </a:r>
          </a:p>
        </p:txBody>
      </p:sp>
      <p:sp>
        <p:nvSpPr>
          <p:cNvPr id="26931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A69ECA15-521E-4A78-9A5E-F54929E28099}" type="slidenum">
              <a:rPr lang="en-US" altLang="en-US" sz="900" smtClean="0">
                <a:solidFill>
                  <a:srgbClr val="000000"/>
                </a:solidFill>
                <a:latin typeface="Georgia" pitchFamily="18" charset="0"/>
              </a:rPr>
              <a:pPr/>
              <a:t>16</a:t>
            </a:fld>
            <a:endParaRPr lang="en-US" altLang="en-US" sz="1200" smtClean="0">
              <a:solidFill>
                <a:srgbClr val="000000"/>
              </a:solidFill>
              <a:latin typeface="Georgia" pitchFamily="18" charset="0"/>
            </a:endParaRPr>
          </a:p>
        </p:txBody>
      </p:sp>
    </p:spTree>
    <p:extLst>
      <p:ext uri="{BB962C8B-B14F-4D97-AF65-F5344CB8AC3E}">
        <p14:creationId xmlns:p14="http://schemas.microsoft.com/office/powerpoint/2010/main" val="19574517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44" y="1057930"/>
            <a:ext cx="11881320" cy="4238083"/>
          </a:xfrm>
        </p:spPr>
        <p:txBody>
          <a:bodyPr/>
          <a:lstStyle/>
          <a:p>
            <a:r>
              <a:rPr lang="en-GB" dirty="0" smtClean="0"/>
              <a:t>Can people in this room share your own teacher stories as to </a:t>
            </a:r>
            <a:r>
              <a:rPr lang="en-GB" i="1" dirty="0" smtClean="0"/>
              <a:t>how </a:t>
            </a:r>
            <a:r>
              <a:rPr lang="en-GB" dirty="0" smtClean="0"/>
              <a:t>you have adopted a culturally responsive pedagogy in your everyday teaching? </a:t>
            </a:r>
            <a:br>
              <a:rPr lang="en-GB" dirty="0" smtClean="0"/>
            </a:br>
            <a:r>
              <a:rPr lang="en-GB" dirty="0"/>
              <a:t/>
            </a:r>
            <a:br>
              <a:rPr lang="en-GB" dirty="0"/>
            </a:br>
            <a:r>
              <a:rPr lang="en-GB" dirty="0" smtClean="0"/>
              <a:t>How have you got to know your students and the wider community? </a:t>
            </a:r>
            <a:br>
              <a:rPr lang="en-GB" dirty="0" smtClean="0"/>
            </a:br>
            <a:r>
              <a:rPr lang="en-GB" dirty="0"/>
              <a:t/>
            </a:r>
            <a:br>
              <a:rPr lang="en-GB" dirty="0"/>
            </a:br>
            <a:r>
              <a:rPr lang="en-GB" dirty="0" smtClean="0"/>
              <a:t>How have you managed to integrate the culture and identities of your pupils within classroom teaching? </a:t>
            </a:r>
            <a:endParaRPr lang="en-GB" dirty="0"/>
          </a:p>
        </p:txBody>
      </p:sp>
      <p:sp>
        <p:nvSpPr>
          <p:cNvPr id="3" name="Content Placeholder 2"/>
          <p:cNvSpPr>
            <a:spLocks noGrp="1"/>
          </p:cNvSpPr>
          <p:nvPr>
            <p:ph idx="1"/>
          </p:nvPr>
        </p:nvSpPr>
        <p:spPr/>
        <p:txBody>
          <a:bodyPr/>
          <a:lstStyle/>
          <a:p>
            <a:endParaRPr lang="en-GB" dirty="0"/>
          </a:p>
        </p:txBody>
      </p:sp>
      <p:sp>
        <p:nvSpPr>
          <p:cNvPr id="4" name="Footer Placeholder 3"/>
          <p:cNvSpPr>
            <a:spLocks noGrp="1"/>
          </p:cNvSpPr>
          <p:nvPr>
            <p:ph type="ftr" sz="quarter" idx="11"/>
          </p:nvPr>
        </p:nvSpPr>
        <p:spPr/>
        <p:txBody>
          <a:bodyPr/>
          <a:lstStyle/>
          <a:p>
            <a:r>
              <a:rPr lang="en-GB" smtClean="0">
                <a:solidFill>
                  <a:srgbClr val="37424A"/>
                </a:solidFill>
              </a:rPr>
              <a:t>Goldsmiths, University of London | Editable title here</a:t>
            </a:r>
            <a:endParaRPr lang="en-GB" dirty="0">
              <a:solidFill>
                <a:srgbClr val="37424A"/>
              </a:solidFill>
            </a:endParaRPr>
          </a:p>
        </p:txBody>
      </p:sp>
    </p:spTree>
    <p:extLst>
      <p:ext uri="{BB962C8B-B14F-4D97-AF65-F5344CB8AC3E}">
        <p14:creationId xmlns:p14="http://schemas.microsoft.com/office/powerpoint/2010/main" val="25291055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336" y="44625"/>
            <a:ext cx="11881320" cy="792088"/>
          </a:xfrm>
        </p:spPr>
        <p:txBody>
          <a:bodyPr/>
          <a:lstStyle/>
          <a:p>
            <a:r>
              <a:rPr lang="en-GB" dirty="0"/>
              <a:t>A culturally </a:t>
            </a:r>
            <a:r>
              <a:rPr lang="en-GB" dirty="0" smtClean="0"/>
              <a:t>responsive </a:t>
            </a:r>
            <a:r>
              <a:rPr lang="en-GB" dirty="0"/>
              <a:t>pedagogy: Some practical suggestions</a:t>
            </a:r>
          </a:p>
        </p:txBody>
      </p:sp>
      <p:sp>
        <p:nvSpPr>
          <p:cNvPr id="3" name="Content Placeholder 2"/>
          <p:cNvSpPr>
            <a:spLocks noGrp="1"/>
          </p:cNvSpPr>
          <p:nvPr>
            <p:ph idx="1"/>
          </p:nvPr>
        </p:nvSpPr>
        <p:spPr>
          <a:xfrm>
            <a:off x="191344" y="1124744"/>
            <a:ext cx="11881320" cy="5707203"/>
          </a:xfrm>
        </p:spPr>
        <p:txBody>
          <a:bodyPr/>
          <a:lstStyle/>
          <a:p>
            <a:pPr marL="0" indent="0">
              <a:buNone/>
            </a:pPr>
            <a:r>
              <a:rPr lang="en-GB" dirty="0" smtClean="0"/>
              <a:t>1. There </a:t>
            </a:r>
            <a:r>
              <a:rPr lang="en-GB" dirty="0"/>
              <a:t>must be ‘buy in’ from management/ hierarchy. </a:t>
            </a:r>
          </a:p>
          <a:p>
            <a:pPr marL="0" indent="0">
              <a:buNone/>
            </a:pPr>
            <a:r>
              <a:rPr lang="en-GB" dirty="0" smtClean="0"/>
              <a:t>2. Get </a:t>
            </a:r>
            <a:r>
              <a:rPr lang="en-GB" dirty="0"/>
              <a:t>to know your students. Listen and talk to your pupils. Give them space to tell you ‘their’ stories</a:t>
            </a:r>
            <a:r>
              <a:rPr lang="en-GB" dirty="0" smtClean="0"/>
              <a:t>. </a:t>
            </a:r>
            <a:r>
              <a:rPr lang="en-GB" b="1" dirty="0" smtClean="0"/>
              <a:t>Tell them your story also. </a:t>
            </a:r>
            <a:endParaRPr lang="en-GB" dirty="0"/>
          </a:p>
          <a:p>
            <a:pPr marL="0" indent="0">
              <a:buNone/>
            </a:pPr>
            <a:r>
              <a:rPr lang="en-GB" dirty="0" smtClean="0"/>
              <a:t>3. Activities</a:t>
            </a:r>
            <a:r>
              <a:rPr lang="en-GB" dirty="0"/>
              <a:t>, readings, sports, curriculum, discussions to reflect diverse student population.</a:t>
            </a:r>
          </a:p>
          <a:p>
            <a:pPr marL="0" indent="0">
              <a:buNone/>
            </a:pPr>
            <a:r>
              <a:rPr lang="en-GB" dirty="0" smtClean="0"/>
              <a:t>4. Continuous </a:t>
            </a:r>
            <a:r>
              <a:rPr lang="en-GB" dirty="0"/>
              <a:t>staff training.</a:t>
            </a:r>
          </a:p>
          <a:p>
            <a:pPr marL="0" indent="0">
              <a:buNone/>
            </a:pPr>
            <a:r>
              <a:rPr lang="en-GB" dirty="0" smtClean="0"/>
              <a:t>5. Take </a:t>
            </a:r>
            <a:r>
              <a:rPr lang="en-GB" dirty="0"/>
              <a:t>a ‘walk’ in the community (events, read local papers, </a:t>
            </a:r>
            <a:r>
              <a:rPr lang="en-GB" dirty="0" err="1"/>
              <a:t>gov</a:t>
            </a:r>
            <a:r>
              <a:rPr lang="en-GB" dirty="0"/>
              <a:t> data, </a:t>
            </a:r>
            <a:r>
              <a:rPr lang="en-GB" dirty="0" err="1"/>
              <a:t>etc</a:t>
            </a:r>
            <a:r>
              <a:rPr lang="en-GB" dirty="0"/>
              <a:t>).</a:t>
            </a:r>
          </a:p>
          <a:p>
            <a:pPr marL="0" indent="0">
              <a:buNone/>
            </a:pPr>
            <a:r>
              <a:rPr lang="en-GB" dirty="0" smtClean="0"/>
              <a:t>6. As </a:t>
            </a:r>
            <a:r>
              <a:rPr lang="en-GB" dirty="0"/>
              <a:t>a teacher, if you don’t understand something about your pupils, ask them to tell you about it! Be non-judgemental and don’t just fall back on your own prejudices and bias. Take a reflexive approach. </a:t>
            </a:r>
          </a:p>
          <a:p>
            <a:pPr marL="0" indent="0">
              <a:buNone/>
            </a:pPr>
            <a:r>
              <a:rPr lang="en-GB" dirty="0" smtClean="0"/>
              <a:t>7. Encourage </a:t>
            </a:r>
            <a:r>
              <a:rPr lang="en-GB" dirty="0"/>
              <a:t>parental/ family/ community engagement in the child’s learning.</a:t>
            </a:r>
          </a:p>
          <a:p>
            <a:pPr marL="0" indent="0">
              <a:buNone/>
            </a:pPr>
            <a:r>
              <a:rPr lang="en-GB" dirty="0" smtClean="0"/>
              <a:t>8. Make </a:t>
            </a:r>
            <a:r>
              <a:rPr lang="en-GB" dirty="0"/>
              <a:t>the ‘national’ curriculum a ‘relevant’ one. </a:t>
            </a:r>
          </a:p>
          <a:p>
            <a:pPr marL="0" indent="0">
              <a:buNone/>
            </a:pPr>
            <a:endParaRPr lang="en-GB" dirty="0"/>
          </a:p>
        </p:txBody>
      </p:sp>
      <p:sp>
        <p:nvSpPr>
          <p:cNvPr id="4" name="Footer Placeholder 3"/>
          <p:cNvSpPr>
            <a:spLocks noGrp="1"/>
          </p:cNvSpPr>
          <p:nvPr>
            <p:ph type="ftr" sz="quarter" idx="11"/>
          </p:nvPr>
        </p:nvSpPr>
        <p:spPr/>
        <p:txBody>
          <a:bodyPr/>
          <a:lstStyle/>
          <a:p>
            <a:r>
              <a:rPr lang="en-GB" smtClean="0">
                <a:solidFill>
                  <a:srgbClr val="37424A"/>
                </a:solidFill>
              </a:rPr>
              <a:t>Goldsmiths, University of London | Editable title here</a:t>
            </a:r>
            <a:endParaRPr lang="en-GB" dirty="0">
              <a:solidFill>
                <a:srgbClr val="37424A"/>
              </a:solidFill>
            </a:endParaRPr>
          </a:p>
        </p:txBody>
      </p:sp>
    </p:spTree>
    <p:extLst>
      <p:ext uri="{BB962C8B-B14F-4D97-AF65-F5344CB8AC3E}">
        <p14:creationId xmlns:p14="http://schemas.microsoft.com/office/powerpoint/2010/main" val="7641743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7FA841-9869-1447-9336-BA6F621BB9B2}"/>
              </a:ext>
            </a:extLst>
          </p:cNvPr>
          <p:cNvSpPr>
            <a:spLocks noGrp="1"/>
          </p:cNvSpPr>
          <p:nvPr>
            <p:ph type="title"/>
          </p:nvPr>
        </p:nvSpPr>
        <p:spPr>
          <a:xfrm>
            <a:off x="479390" y="260648"/>
            <a:ext cx="11305257" cy="936104"/>
          </a:xfrm>
        </p:spPr>
        <p:txBody>
          <a:bodyPr>
            <a:normAutofit fontScale="90000"/>
          </a:bodyPr>
          <a:lstStyle/>
          <a:p>
            <a:r>
              <a:rPr lang="en-US" sz="3200" dirty="0" smtClean="0"/>
              <a:t/>
            </a:r>
            <a:br>
              <a:rPr lang="en-US" sz="3200" dirty="0" smtClean="0"/>
            </a:br>
            <a:r>
              <a:rPr lang="en-US" sz="3200" dirty="0"/>
              <a:t/>
            </a:r>
            <a:br>
              <a:rPr lang="en-US" sz="3200" dirty="0"/>
            </a:br>
            <a:r>
              <a:rPr lang="en-US" sz="3200" dirty="0" smtClean="0"/>
              <a:t/>
            </a:r>
            <a:br>
              <a:rPr lang="en-US" sz="3200" dirty="0" smtClean="0"/>
            </a:br>
            <a:r>
              <a:rPr lang="en-US" sz="3200" dirty="0"/>
              <a:t/>
            </a:r>
            <a:br>
              <a:rPr lang="en-US" sz="3200" dirty="0"/>
            </a:br>
            <a:r>
              <a:rPr lang="en-US" sz="3200" dirty="0" smtClean="0"/>
              <a:t/>
            </a:r>
            <a:br>
              <a:rPr lang="en-US" sz="3200" dirty="0" smtClean="0"/>
            </a:br>
            <a:r>
              <a:rPr lang="en-US" sz="3200" dirty="0"/>
              <a:t/>
            </a:r>
            <a:br>
              <a:rPr lang="en-US" sz="3200" dirty="0"/>
            </a:br>
            <a:r>
              <a:rPr lang="en-US" sz="3200" dirty="0" smtClean="0"/>
              <a:t/>
            </a:r>
            <a:br>
              <a:rPr lang="en-US" sz="3200" dirty="0" smtClean="0"/>
            </a:br>
            <a:r>
              <a:rPr lang="en-US" sz="3200" dirty="0"/>
              <a:t/>
            </a:r>
            <a:br>
              <a:rPr lang="en-US" sz="3200" dirty="0"/>
            </a:br>
            <a:r>
              <a:rPr lang="en-US" sz="3200" dirty="0" smtClean="0"/>
              <a:t/>
            </a:r>
            <a:br>
              <a:rPr lang="en-US" sz="3200" dirty="0" smtClean="0"/>
            </a:br>
            <a:r>
              <a:rPr lang="en-US" sz="3200" dirty="0"/>
              <a:t/>
            </a:r>
            <a:br>
              <a:rPr lang="en-US" sz="3200" dirty="0"/>
            </a:br>
            <a:r>
              <a:rPr lang="en-US" sz="3600" b="1" dirty="0"/>
              <a:t/>
            </a:r>
            <a:br>
              <a:rPr lang="en-US" sz="3600" b="1" dirty="0"/>
            </a:br>
            <a:r>
              <a:rPr lang="en-US" sz="3600" b="1" dirty="0" smtClean="0"/>
              <a:t/>
            </a:r>
            <a:br>
              <a:rPr lang="en-US" sz="3600" b="1" dirty="0" smtClean="0"/>
            </a:br>
            <a:r>
              <a:rPr lang="en-US" sz="3600" b="1" dirty="0"/>
              <a:t/>
            </a:r>
            <a:br>
              <a:rPr lang="en-US" sz="3600" b="1" dirty="0"/>
            </a:br>
            <a:r>
              <a:rPr lang="en-US" sz="3600" b="1" dirty="0" smtClean="0"/>
              <a:t/>
            </a:r>
            <a:br>
              <a:rPr lang="en-US" sz="3600" b="1" dirty="0" smtClean="0"/>
            </a:br>
            <a:r>
              <a:rPr lang="en-US" sz="5300" b="1" dirty="0" smtClean="0">
                <a:solidFill>
                  <a:schemeClr val="tx1"/>
                </a:solidFill>
              </a:rPr>
              <a:t>The </a:t>
            </a:r>
            <a:r>
              <a:rPr lang="en-US" sz="5300" b="1" dirty="0">
                <a:solidFill>
                  <a:schemeClr val="tx1"/>
                </a:solidFill>
              </a:rPr>
              <a:t>debate continues…….</a:t>
            </a:r>
            <a:r>
              <a:rPr lang="en-US" sz="3600" b="1" dirty="0">
                <a:solidFill>
                  <a:schemeClr val="tx1"/>
                </a:solidFill>
              </a:rPr>
              <a:t/>
            </a:r>
            <a:br>
              <a:rPr lang="en-US" sz="3600" b="1" dirty="0">
                <a:solidFill>
                  <a:schemeClr val="tx1"/>
                </a:solidFill>
              </a:rPr>
            </a:br>
            <a:r>
              <a:rPr lang="en-US" sz="3600" b="1" dirty="0" smtClean="0">
                <a:solidFill>
                  <a:schemeClr val="tx1"/>
                </a:solidFill>
              </a:rPr>
              <a:t/>
            </a:r>
            <a:br>
              <a:rPr lang="en-US" sz="3600" b="1" dirty="0" smtClean="0">
                <a:solidFill>
                  <a:schemeClr val="tx1"/>
                </a:solidFill>
              </a:rPr>
            </a:br>
            <a:r>
              <a:rPr lang="en-US" sz="3600" b="1" dirty="0" smtClean="0"/>
              <a:t>Stay in touch  </a:t>
            </a:r>
            <a:br>
              <a:rPr lang="en-US" sz="3600" b="1" dirty="0" smtClean="0"/>
            </a:br>
            <a:r>
              <a:rPr lang="en-US" sz="3600" b="1" dirty="0"/>
              <a:t/>
            </a:r>
            <a:br>
              <a:rPr lang="en-US" sz="3600" b="1" dirty="0"/>
            </a:br>
            <a:r>
              <a:rPr lang="en-US" sz="3600" b="1" dirty="0" err="1" smtClean="0"/>
              <a:t>Dr</a:t>
            </a:r>
            <a:r>
              <a:rPr lang="en-US" sz="3600" b="1" dirty="0" smtClean="0"/>
              <a:t> </a:t>
            </a:r>
            <a:r>
              <a:rPr lang="en-US" sz="3600" b="1" dirty="0" err="1" smtClean="0"/>
              <a:t>Aminul</a:t>
            </a:r>
            <a:r>
              <a:rPr lang="en-US" sz="3600" b="1" dirty="0" smtClean="0"/>
              <a:t> </a:t>
            </a:r>
            <a:r>
              <a:rPr lang="en-US" sz="3600" b="1" dirty="0" err="1" smtClean="0"/>
              <a:t>Hoque</a:t>
            </a:r>
            <a:r>
              <a:rPr lang="en-US" sz="3600" b="1" dirty="0"/>
              <a:t/>
            </a:r>
            <a:br>
              <a:rPr lang="en-US" sz="3600" b="1" dirty="0"/>
            </a:br>
            <a:r>
              <a:rPr lang="en-US" sz="3600" b="1" dirty="0" smtClean="0"/>
              <a:t>Department of Educational Studies</a:t>
            </a:r>
            <a:br>
              <a:rPr lang="en-US" sz="3600" b="1" dirty="0" smtClean="0"/>
            </a:br>
            <a:r>
              <a:rPr lang="en-US" sz="3600" b="1" dirty="0" smtClean="0"/>
              <a:t>Goldsmiths, University of London</a:t>
            </a:r>
            <a:br>
              <a:rPr lang="en-US" sz="3600" b="1" dirty="0" smtClean="0"/>
            </a:br>
            <a:r>
              <a:rPr lang="en-US" sz="3600" b="1" dirty="0"/>
              <a:t/>
            </a:r>
            <a:br>
              <a:rPr lang="en-US" sz="3600" b="1" dirty="0"/>
            </a:br>
            <a:r>
              <a:rPr lang="en-US" sz="3600" b="1" dirty="0" smtClean="0"/>
              <a:t>E: </a:t>
            </a:r>
            <a:r>
              <a:rPr lang="en-US" sz="3600" b="1" dirty="0" smtClean="0">
                <a:hlinkClick r:id="rId2"/>
              </a:rPr>
              <a:t>a.hoque@gold.ac.uk</a:t>
            </a:r>
            <a:r>
              <a:rPr lang="en-US" sz="3600" b="1" dirty="0" smtClean="0"/>
              <a:t/>
            </a:r>
            <a:br>
              <a:rPr lang="en-US" sz="3600" b="1" dirty="0" smtClean="0"/>
            </a:br>
            <a:r>
              <a:rPr lang="en-US" sz="3600" b="1" dirty="0"/>
              <a:t/>
            </a:r>
            <a:br>
              <a:rPr lang="en-US" sz="3600" b="1" dirty="0"/>
            </a:br>
            <a:r>
              <a:rPr lang="en-US" sz="3600" b="1" dirty="0" smtClean="0"/>
              <a:t>Twitter: @BrIslam2015</a:t>
            </a:r>
            <a:br>
              <a:rPr lang="en-US" sz="3600" b="1" dirty="0" smtClean="0"/>
            </a:br>
            <a:r>
              <a:rPr lang="en-US" sz="3600" b="1" dirty="0"/>
              <a:t/>
            </a:r>
            <a:br>
              <a:rPr lang="en-US" sz="3600" b="1" dirty="0"/>
            </a:br>
            <a:endParaRPr lang="en-US" sz="3600" b="1" dirty="0"/>
          </a:p>
        </p:txBody>
      </p:sp>
      <p:sp>
        <p:nvSpPr>
          <p:cNvPr id="3" name="Content Placeholder 2">
            <a:extLst>
              <a:ext uri="{FF2B5EF4-FFF2-40B4-BE49-F238E27FC236}">
                <a16:creationId xmlns:a16="http://schemas.microsoft.com/office/drawing/2014/main" xmlns="" id="{36A5BA41-C214-514B-A412-192527938B1A}"/>
              </a:ext>
            </a:extLst>
          </p:cNvPr>
          <p:cNvSpPr>
            <a:spLocks noGrp="1"/>
          </p:cNvSpPr>
          <p:nvPr>
            <p:ph idx="1"/>
          </p:nvPr>
        </p:nvSpPr>
        <p:spPr>
          <a:xfrm>
            <a:off x="191344" y="1556793"/>
            <a:ext cx="11593288" cy="4536504"/>
          </a:xfrm>
        </p:spPr>
        <p:txBody>
          <a:bodyPr>
            <a:normAutofit/>
          </a:bodyPr>
          <a:lstStyle/>
          <a:p>
            <a:pPr marL="0" indent="0">
              <a:buNone/>
            </a:pPr>
            <a:endParaRPr lang="en-US" sz="2400" dirty="0" smtClean="0">
              <a:solidFill>
                <a:srgbClr val="000000"/>
              </a:solidFill>
            </a:endParaRPr>
          </a:p>
          <a:p>
            <a:pPr marL="0" indent="0">
              <a:buNone/>
            </a:pPr>
            <a:endParaRPr lang="en-US" sz="2400" dirty="0" smtClean="0">
              <a:solidFill>
                <a:srgbClr val="000000"/>
              </a:solidFill>
            </a:endParaRPr>
          </a:p>
          <a:p>
            <a:pPr marL="0" indent="0">
              <a:buNone/>
            </a:pPr>
            <a:endParaRPr lang="en-US" sz="2400" dirty="0" smtClean="0">
              <a:solidFill>
                <a:srgbClr val="000000"/>
              </a:solidFill>
            </a:endParaRPr>
          </a:p>
          <a:p>
            <a:pPr marL="0" indent="0">
              <a:buNone/>
            </a:pPr>
            <a:endParaRPr lang="en-US" sz="2400" dirty="0">
              <a:solidFill>
                <a:srgbClr val="000000"/>
              </a:solidFill>
            </a:endParaRPr>
          </a:p>
        </p:txBody>
      </p:sp>
    </p:spTree>
    <p:extLst>
      <p:ext uri="{BB962C8B-B14F-4D97-AF65-F5344CB8AC3E}">
        <p14:creationId xmlns:p14="http://schemas.microsoft.com/office/powerpoint/2010/main" val="10369783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000" y="343689"/>
            <a:ext cx="8244000" cy="553998"/>
          </a:xfrm>
        </p:spPr>
        <p:txBody>
          <a:bodyPr/>
          <a:lstStyle/>
          <a:p>
            <a:r>
              <a:rPr lang="en-GB" sz="4000" b="1" dirty="0"/>
              <a:t>About me</a:t>
            </a:r>
          </a:p>
        </p:txBody>
      </p:sp>
      <p:sp>
        <p:nvSpPr>
          <p:cNvPr id="3" name="Content Placeholder 2"/>
          <p:cNvSpPr>
            <a:spLocks noGrp="1"/>
          </p:cNvSpPr>
          <p:nvPr>
            <p:ph idx="1"/>
          </p:nvPr>
        </p:nvSpPr>
        <p:spPr>
          <a:xfrm>
            <a:off x="576000" y="980728"/>
            <a:ext cx="9192408" cy="4858766"/>
          </a:xfrm>
        </p:spPr>
        <p:txBody>
          <a:bodyPr/>
          <a:lstStyle/>
          <a:p>
            <a:pPr marL="0" indent="0">
              <a:buNone/>
            </a:pPr>
            <a:r>
              <a:rPr lang="en-GB" dirty="0" smtClean="0"/>
              <a:t>Dr </a:t>
            </a:r>
            <a:r>
              <a:rPr lang="en-GB" dirty="0" err="1" smtClean="0"/>
              <a:t>Aminul</a:t>
            </a:r>
            <a:r>
              <a:rPr lang="en-GB" dirty="0" smtClean="0"/>
              <a:t> </a:t>
            </a:r>
            <a:r>
              <a:rPr lang="en-GB" dirty="0" err="1" smtClean="0"/>
              <a:t>Hoque</a:t>
            </a:r>
            <a:r>
              <a:rPr lang="en-GB" dirty="0" smtClean="0"/>
              <a:t> MBE, @BrIslam2015</a:t>
            </a:r>
          </a:p>
          <a:p>
            <a:pPr marL="0" indent="0">
              <a:buNone/>
            </a:pPr>
            <a:r>
              <a:rPr lang="en-GB" dirty="0" smtClean="0"/>
              <a:t>Lecturer/ researcher in Education, Goldsmiths College</a:t>
            </a:r>
          </a:p>
          <a:p>
            <a:pPr marL="0" indent="0">
              <a:buNone/>
            </a:pPr>
            <a:r>
              <a:rPr lang="en-GB" dirty="0" smtClean="0"/>
              <a:t>PhD – 2011</a:t>
            </a:r>
          </a:p>
          <a:p>
            <a:pPr marL="0" indent="0">
              <a:buNone/>
            </a:pPr>
            <a:r>
              <a:rPr lang="en-GB" dirty="0" smtClean="0"/>
              <a:t>Key research interests: identity, youth cultures, multiculturalism, race, migration studies, Islamic feminism</a:t>
            </a:r>
          </a:p>
          <a:p>
            <a:pPr marL="0" indent="0">
              <a:buNone/>
            </a:pPr>
            <a:r>
              <a:rPr lang="en-GB" dirty="0" smtClean="0"/>
              <a:t>Key publications: </a:t>
            </a:r>
            <a:r>
              <a:rPr lang="en-GB" i="1" dirty="0" smtClean="0"/>
              <a:t>British-Islamic Identity: Third Generation Bangladeshis from East London </a:t>
            </a:r>
            <a:r>
              <a:rPr lang="en-GB" dirty="0" smtClean="0"/>
              <a:t>(2015)</a:t>
            </a:r>
          </a:p>
          <a:p>
            <a:pPr marL="0" indent="0">
              <a:buNone/>
            </a:pPr>
            <a:r>
              <a:rPr lang="en-GB" dirty="0" smtClean="0"/>
              <a:t>Presenter for </a:t>
            </a:r>
            <a:r>
              <a:rPr lang="en-GB" i="1" dirty="0" smtClean="0"/>
              <a:t>A Very British History: British Bangladeshis, </a:t>
            </a:r>
            <a:r>
              <a:rPr lang="en-GB" dirty="0" smtClean="0"/>
              <a:t>BBC4, Feb 2020</a:t>
            </a:r>
          </a:p>
          <a:p>
            <a:pPr marL="0" indent="0">
              <a:buNone/>
            </a:pPr>
            <a:r>
              <a:rPr lang="en-GB" dirty="0" smtClean="0"/>
              <a:t>Londoner, dad, gardener, football-mad</a:t>
            </a:r>
          </a:p>
          <a:p>
            <a:pPr marL="0" indent="0">
              <a:buNone/>
            </a:pPr>
            <a:endParaRPr lang="en-GB" dirty="0"/>
          </a:p>
        </p:txBody>
      </p:sp>
      <p:sp>
        <p:nvSpPr>
          <p:cNvPr id="4" name="Footer Placeholder 3"/>
          <p:cNvSpPr>
            <a:spLocks noGrp="1"/>
          </p:cNvSpPr>
          <p:nvPr>
            <p:ph type="ftr" sz="quarter" idx="11"/>
          </p:nvPr>
        </p:nvSpPr>
        <p:spPr/>
        <p:txBody>
          <a:bodyPr/>
          <a:lstStyle/>
          <a:p>
            <a:r>
              <a:rPr lang="en-GB" smtClean="0">
                <a:solidFill>
                  <a:prstClr val="white"/>
                </a:solidFill>
              </a:rPr>
              <a:t>Goldsmiths, University of London | Editable title here</a:t>
            </a:r>
            <a:endParaRPr lang="en-GB" dirty="0">
              <a:solidFill>
                <a:prstClr val="white"/>
              </a:solidFill>
            </a:endParaRPr>
          </a:p>
        </p:txBody>
      </p:sp>
      <p:pic>
        <p:nvPicPr>
          <p:cNvPr id="1026" name="Picture 2" descr="C:\Users\TEST\Desktop\my documents\Aminul photos\Aminul Hoque_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04312" y="0"/>
            <a:ext cx="3287688" cy="2708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80155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000" y="1343073"/>
            <a:ext cx="8244000" cy="664797"/>
          </a:xfrm>
        </p:spPr>
        <p:txBody>
          <a:bodyPr/>
          <a:lstStyle/>
          <a:p>
            <a:endParaRPr lang="en-GB" sz="4800" b="1" dirty="0"/>
          </a:p>
        </p:txBody>
      </p:sp>
      <p:sp>
        <p:nvSpPr>
          <p:cNvPr id="3" name="Content Placeholder 2"/>
          <p:cNvSpPr>
            <a:spLocks noGrp="1"/>
          </p:cNvSpPr>
          <p:nvPr>
            <p:ph idx="1"/>
          </p:nvPr>
        </p:nvSpPr>
        <p:spPr>
          <a:xfrm>
            <a:off x="576000" y="2268022"/>
            <a:ext cx="8244000" cy="1329595"/>
          </a:xfrm>
        </p:spPr>
        <p:txBody>
          <a:bodyPr/>
          <a:lstStyle/>
          <a:p>
            <a:pPr marL="0" indent="0">
              <a:buNone/>
            </a:pPr>
            <a:r>
              <a:rPr lang="en-GB" sz="9600" b="1" dirty="0" smtClean="0"/>
              <a:t>Questions? </a:t>
            </a:r>
            <a:endParaRPr lang="en-GB" sz="9600" b="1" dirty="0"/>
          </a:p>
        </p:txBody>
      </p:sp>
      <p:sp>
        <p:nvSpPr>
          <p:cNvPr id="4" name="Footer Placeholder 3"/>
          <p:cNvSpPr>
            <a:spLocks noGrp="1"/>
          </p:cNvSpPr>
          <p:nvPr>
            <p:ph type="ftr" sz="quarter" idx="11"/>
          </p:nvPr>
        </p:nvSpPr>
        <p:spPr/>
        <p:txBody>
          <a:bodyPr/>
          <a:lstStyle/>
          <a:p>
            <a:r>
              <a:rPr lang="en-GB" smtClean="0"/>
              <a:t>Goldsmiths, University of London | Editable title here</a:t>
            </a:r>
            <a:endParaRPr lang="en-GB" dirty="0"/>
          </a:p>
        </p:txBody>
      </p:sp>
    </p:spTree>
    <p:extLst>
      <p:ext uri="{BB962C8B-B14F-4D97-AF65-F5344CB8AC3E}">
        <p14:creationId xmlns:p14="http://schemas.microsoft.com/office/powerpoint/2010/main" val="13754122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000" y="277227"/>
            <a:ext cx="8244000" cy="470898"/>
          </a:xfrm>
        </p:spPr>
        <p:txBody>
          <a:bodyPr/>
          <a:lstStyle/>
          <a:p>
            <a:r>
              <a:rPr lang="en-GB" b="1" dirty="0" smtClean="0"/>
              <a:t>References</a:t>
            </a:r>
            <a:endParaRPr lang="en-GB" b="1" dirty="0"/>
          </a:p>
        </p:txBody>
      </p:sp>
      <p:sp>
        <p:nvSpPr>
          <p:cNvPr id="3" name="Content Placeholder 2"/>
          <p:cNvSpPr>
            <a:spLocks noGrp="1"/>
          </p:cNvSpPr>
          <p:nvPr>
            <p:ph idx="1"/>
          </p:nvPr>
        </p:nvSpPr>
        <p:spPr>
          <a:xfrm>
            <a:off x="119336" y="908731"/>
            <a:ext cx="11881320" cy="5867247"/>
          </a:xfrm>
        </p:spPr>
        <p:txBody>
          <a:bodyPr/>
          <a:lstStyle/>
          <a:p>
            <a:pPr marL="0" indent="0">
              <a:buNone/>
            </a:pPr>
            <a:r>
              <a:rPr lang="en-GB" sz="1400" dirty="0" smtClean="0"/>
              <a:t>Archer, L., </a:t>
            </a:r>
            <a:r>
              <a:rPr lang="en-GB" sz="1400" dirty="0" err="1" smtClean="0"/>
              <a:t>Hollingworth</a:t>
            </a:r>
            <a:r>
              <a:rPr lang="en-GB" sz="1400" dirty="0" smtClean="0"/>
              <a:t>, S., &amp; </a:t>
            </a:r>
            <a:r>
              <a:rPr lang="en-GB" sz="1400" dirty="0" err="1" smtClean="0"/>
              <a:t>Mendick</a:t>
            </a:r>
            <a:r>
              <a:rPr lang="en-GB" sz="1400" dirty="0" smtClean="0"/>
              <a:t>, H (2010) </a:t>
            </a:r>
            <a:r>
              <a:rPr lang="en-GB" sz="1400" i="1" dirty="0" smtClean="0"/>
              <a:t>Urban Youth and Schooling, </a:t>
            </a:r>
            <a:r>
              <a:rPr lang="en-GB" sz="1400" dirty="0" smtClean="0"/>
              <a:t>Maidenhead: Open University Press.</a:t>
            </a:r>
          </a:p>
          <a:p>
            <a:pPr marL="0" indent="0">
              <a:buNone/>
            </a:pPr>
            <a:r>
              <a:rPr lang="en-GB" sz="1400" dirty="0" smtClean="0"/>
              <a:t>Bullock, A (1975) </a:t>
            </a:r>
            <a:r>
              <a:rPr lang="en-GB" sz="1400" i="1" dirty="0" smtClean="0"/>
              <a:t>A Language for life. </a:t>
            </a:r>
            <a:r>
              <a:rPr lang="en-GB" sz="1400" dirty="0" smtClean="0"/>
              <a:t>The Bullock Report. London: Her Majesty’s Stationery Office. </a:t>
            </a:r>
          </a:p>
          <a:p>
            <a:pPr marL="0" indent="0">
              <a:buNone/>
            </a:pPr>
            <a:r>
              <a:rPr lang="en-GB" sz="1400" dirty="0" err="1" smtClean="0"/>
              <a:t>Hoque</a:t>
            </a:r>
            <a:r>
              <a:rPr lang="en-GB" sz="1400" dirty="0"/>
              <a:t>, A </a:t>
            </a:r>
            <a:r>
              <a:rPr lang="en-GB" sz="1400" dirty="0" smtClean="0"/>
              <a:t>(2020) ‘Research </a:t>
            </a:r>
            <a:r>
              <a:rPr lang="en-GB" sz="1400" dirty="0"/>
              <a:t>to reflect </a:t>
            </a:r>
            <a:r>
              <a:rPr lang="en-GB" sz="1400" dirty="0" smtClean="0"/>
              <a:t>on: developing </a:t>
            </a:r>
            <a:r>
              <a:rPr lang="en-GB" sz="1400" dirty="0"/>
              <a:t>a </a:t>
            </a:r>
            <a:r>
              <a:rPr lang="en-GB" sz="1400" dirty="0" smtClean="0"/>
              <a:t>culturally responsive pedagogy’. </a:t>
            </a:r>
            <a:r>
              <a:rPr lang="en-GB" sz="1400" i="1" dirty="0" smtClean="0"/>
              <a:t>National </a:t>
            </a:r>
            <a:r>
              <a:rPr lang="en-GB" sz="1400" i="1" dirty="0"/>
              <a:t>Education Union NEU. </a:t>
            </a:r>
            <a:r>
              <a:rPr lang="en-GB" sz="1400" i="1" dirty="0">
                <a:hlinkClick r:id="rId2"/>
              </a:rPr>
              <a:t>https://</a:t>
            </a:r>
            <a:r>
              <a:rPr lang="en-GB" sz="1400" i="1" dirty="0" smtClean="0">
                <a:hlinkClick r:id="rId2"/>
              </a:rPr>
              <a:t>neu.org.uk/media/11431/view</a:t>
            </a:r>
            <a:endParaRPr lang="en-GB" sz="1400" i="1" dirty="0" smtClean="0"/>
          </a:p>
          <a:p>
            <a:pPr marL="0" indent="0">
              <a:buNone/>
            </a:pPr>
            <a:r>
              <a:rPr lang="en-GB" sz="1400" dirty="0" err="1" smtClean="0"/>
              <a:t>Hoque</a:t>
            </a:r>
            <a:r>
              <a:rPr lang="en-GB" sz="1400" dirty="0" smtClean="0"/>
              <a:t>, A &amp; </a:t>
            </a:r>
            <a:r>
              <a:rPr lang="en-GB" sz="1400" dirty="0" err="1" smtClean="0"/>
              <a:t>Keelan</a:t>
            </a:r>
            <a:r>
              <a:rPr lang="en-GB" sz="1400" dirty="0" smtClean="0"/>
              <a:t>, A (2020) A Very British History: British Bangladeshis. </a:t>
            </a:r>
            <a:r>
              <a:rPr lang="en-GB" sz="1400" i="1" dirty="0" smtClean="0"/>
              <a:t>BBC4, Jan 2020. </a:t>
            </a:r>
          </a:p>
          <a:p>
            <a:pPr marL="0" indent="0">
              <a:buNone/>
            </a:pPr>
            <a:r>
              <a:rPr lang="en-GB" sz="1400" dirty="0" err="1" smtClean="0"/>
              <a:t>Hoque</a:t>
            </a:r>
            <a:r>
              <a:rPr lang="en-GB" sz="1400" dirty="0"/>
              <a:t>, A (2018) </a:t>
            </a:r>
            <a:r>
              <a:rPr lang="en-GB" sz="1400" dirty="0" smtClean="0"/>
              <a:t>‘Third-generation </a:t>
            </a:r>
            <a:r>
              <a:rPr lang="en-GB" sz="1400" dirty="0"/>
              <a:t>British-Bangladeshis from east </a:t>
            </a:r>
            <a:r>
              <a:rPr lang="en-GB" sz="1400" dirty="0" smtClean="0"/>
              <a:t>London: complex </a:t>
            </a:r>
            <a:r>
              <a:rPr lang="en-GB" sz="1400" dirty="0"/>
              <a:t>identities and a culturally responsive </a:t>
            </a:r>
            <a:r>
              <a:rPr lang="en-GB" sz="1400" dirty="0" smtClean="0"/>
              <a:t>pedagogy’, </a:t>
            </a:r>
            <a:r>
              <a:rPr lang="en-GB" sz="1400" i="1" dirty="0"/>
              <a:t>British Journal of Sociology of </a:t>
            </a:r>
            <a:r>
              <a:rPr lang="en-GB" sz="1400" i="1" dirty="0" smtClean="0"/>
              <a:t>Education</a:t>
            </a:r>
            <a:r>
              <a:rPr lang="en-GB" sz="1400" dirty="0" smtClean="0"/>
              <a:t>, 39:2</a:t>
            </a:r>
            <a:r>
              <a:rPr lang="en-GB" sz="1400" dirty="0"/>
              <a:t>, 182-196, DOI: </a:t>
            </a:r>
            <a:r>
              <a:rPr lang="en-GB" sz="1400" dirty="0" smtClean="0"/>
              <a:t>10.1080/01425692.2017.1406335</a:t>
            </a:r>
          </a:p>
          <a:p>
            <a:pPr marL="0" indent="0">
              <a:buNone/>
            </a:pPr>
            <a:r>
              <a:rPr lang="en-GB" sz="1400" dirty="0" err="1"/>
              <a:t>Hoque</a:t>
            </a:r>
            <a:r>
              <a:rPr lang="en-GB" sz="1400" dirty="0"/>
              <a:t>, A (2015a) British-Islamic Identity: Third-Generation Bangladeshis from East London, London: IOE/ Trentham </a:t>
            </a:r>
            <a:r>
              <a:rPr lang="en-GB" sz="1400" dirty="0" smtClean="0"/>
              <a:t>Press. </a:t>
            </a:r>
            <a:endParaRPr lang="en-GB" sz="1400" dirty="0"/>
          </a:p>
          <a:p>
            <a:pPr marL="0" indent="0">
              <a:buNone/>
            </a:pPr>
            <a:r>
              <a:rPr lang="en-GB" sz="1400" dirty="0" err="1"/>
              <a:t>Hoque</a:t>
            </a:r>
            <a:r>
              <a:rPr lang="en-GB" sz="1400" dirty="0"/>
              <a:t>, A (2015b) ‘Knowing our students’ identities: British Bangladeshis in east London schools’. Race Equality Teaching 33(1): </a:t>
            </a:r>
            <a:r>
              <a:rPr lang="en-GB" sz="1400" dirty="0" smtClean="0"/>
              <a:t>16-21</a:t>
            </a:r>
          </a:p>
          <a:p>
            <a:pPr marL="0" indent="0">
              <a:buNone/>
            </a:pPr>
            <a:r>
              <a:rPr lang="en-GB" sz="1400" dirty="0"/>
              <a:t>Iqbal, K (2019) ‘British Pakistani boys, education and the role of religion: In the land of the Trojan Horse, Abingdon, Oxon: Routledge. </a:t>
            </a:r>
            <a:endParaRPr lang="en-GB" sz="1400" dirty="0" smtClean="0"/>
          </a:p>
          <a:p>
            <a:pPr marL="0" indent="0">
              <a:buNone/>
            </a:pPr>
            <a:r>
              <a:rPr lang="en-GB" sz="1400" dirty="0"/>
              <a:t>Ladson-Billings, G (1995) ‘Towards a theory of culturally relevant pedagogy’, American Education Research Journal, 32(3): 465-491. DOI: https://</a:t>
            </a:r>
            <a:r>
              <a:rPr lang="en-GB" sz="1400" dirty="0" smtClean="0"/>
              <a:t>doi.org/10.3102/00028312032003465</a:t>
            </a:r>
            <a:endParaRPr lang="en-GB" sz="1400" dirty="0"/>
          </a:p>
          <a:p>
            <a:pPr marL="0" indent="0">
              <a:buNone/>
            </a:pPr>
            <a:r>
              <a:rPr lang="en-GB" sz="1400" dirty="0" smtClean="0"/>
              <a:t>Lucas</a:t>
            </a:r>
            <a:r>
              <a:rPr lang="en-GB" sz="1400" dirty="0"/>
              <a:t>, T., and A. M. </a:t>
            </a:r>
            <a:r>
              <a:rPr lang="en-GB" sz="1400" dirty="0" smtClean="0"/>
              <a:t>Villegas (2013) ‘Preparing </a:t>
            </a:r>
            <a:r>
              <a:rPr lang="en-GB" sz="1400" dirty="0"/>
              <a:t>Linguistically Responsive Teachers: Laying </a:t>
            </a:r>
            <a:r>
              <a:rPr lang="en-GB" sz="1400" dirty="0" smtClean="0"/>
              <a:t>the Foundations </a:t>
            </a:r>
            <a:r>
              <a:rPr lang="en-GB" sz="1400" dirty="0"/>
              <a:t>in Preservice Teacher </a:t>
            </a:r>
            <a:r>
              <a:rPr lang="en-GB" sz="1400" dirty="0" smtClean="0"/>
              <a:t>Education’, </a:t>
            </a:r>
            <a:r>
              <a:rPr lang="en-GB" sz="1400" i="1" dirty="0" smtClean="0"/>
              <a:t>Theory </a:t>
            </a:r>
            <a:r>
              <a:rPr lang="en-GB" sz="1400" i="1" dirty="0"/>
              <a:t>into Practice </a:t>
            </a:r>
            <a:r>
              <a:rPr lang="en-GB" sz="1400" dirty="0"/>
              <a:t>52: </a:t>
            </a:r>
            <a:r>
              <a:rPr lang="en-GB" sz="1400" dirty="0" smtClean="0"/>
              <a:t>98–109</a:t>
            </a:r>
          </a:p>
          <a:p>
            <a:pPr marL="0" indent="0">
              <a:buNone/>
            </a:pPr>
            <a:r>
              <a:rPr lang="en-GB" sz="1400" dirty="0"/>
              <a:t>Moll, Luis, C., </a:t>
            </a:r>
            <a:r>
              <a:rPr lang="en-GB" sz="1400" dirty="0" err="1"/>
              <a:t>Amanti</a:t>
            </a:r>
            <a:r>
              <a:rPr lang="en-GB" sz="1400" dirty="0"/>
              <a:t>, C., Neff, D., &amp; </a:t>
            </a:r>
            <a:r>
              <a:rPr lang="en-GB" sz="1400" dirty="0" err="1"/>
              <a:t>Gonzàlez</a:t>
            </a:r>
            <a:r>
              <a:rPr lang="en-GB" sz="1400" dirty="0"/>
              <a:t>, N (1992) ‘Funds of knowledge for teaching: Using a qualitative approach to connect homes and classrooms’, Theory into Practice, 31(2): 132-141. DOI: https://</a:t>
            </a:r>
            <a:r>
              <a:rPr lang="en-GB" sz="1400" dirty="0" smtClean="0"/>
              <a:t>doi.org/10.1080/00405849209543534</a:t>
            </a:r>
          </a:p>
          <a:p>
            <a:pPr marL="0" indent="0">
              <a:buNone/>
            </a:pPr>
            <a:r>
              <a:rPr lang="en-GB" sz="1400" dirty="0"/>
              <a:t>Nieto, S. </a:t>
            </a:r>
            <a:r>
              <a:rPr lang="en-GB" sz="1400" dirty="0" smtClean="0"/>
              <a:t>(2000)</a:t>
            </a:r>
            <a:r>
              <a:rPr lang="en-GB" sz="1400" dirty="0"/>
              <a:t> </a:t>
            </a:r>
            <a:r>
              <a:rPr lang="en-GB" sz="1400" dirty="0" smtClean="0"/>
              <a:t>‘Placing </a:t>
            </a:r>
            <a:r>
              <a:rPr lang="en-GB" sz="1400" dirty="0"/>
              <a:t>Equity Front and </a:t>
            </a:r>
            <a:r>
              <a:rPr lang="en-GB" sz="1400" dirty="0" err="1"/>
              <a:t>Center</a:t>
            </a:r>
            <a:r>
              <a:rPr lang="en-GB" sz="1400" dirty="0"/>
              <a:t>: Some Thoughts on Transforming Teacher </a:t>
            </a:r>
            <a:r>
              <a:rPr lang="en-GB" sz="1400" dirty="0" smtClean="0"/>
              <a:t>Education for </a:t>
            </a:r>
            <a:r>
              <a:rPr lang="en-GB" sz="1400" dirty="0"/>
              <a:t>a New </a:t>
            </a:r>
            <a:r>
              <a:rPr lang="en-GB" sz="1400" dirty="0" smtClean="0"/>
              <a:t>Century’,  </a:t>
            </a:r>
            <a:r>
              <a:rPr lang="en-GB" sz="1400" i="1" dirty="0"/>
              <a:t>Journal of Teacher Education </a:t>
            </a:r>
            <a:r>
              <a:rPr lang="en-GB" sz="1400" dirty="0"/>
              <a:t>51: </a:t>
            </a:r>
            <a:r>
              <a:rPr lang="en-GB" sz="1400" dirty="0" smtClean="0"/>
              <a:t>180–187</a:t>
            </a:r>
          </a:p>
          <a:p>
            <a:pPr marL="0" indent="0">
              <a:buNone/>
            </a:pPr>
            <a:r>
              <a:rPr lang="en-GB" sz="1400" dirty="0"/>
              <a:t>RSA. (2010) The RSA Area Based Curriculum: Engaging the Local. www.thersa.org</a:t>
            </a:r>
          </a:p>
          <a:p>
            <a:pPr marL="0" indent="0">
              <a:buNone/>
            </a:pPr>
            <a:r>
              <a:rPr lang="en-GB" sz="1400" dirty="0"/>
              <a:t>RSA. (2012) The RSA Area Based Curriculum in Peterborough. an Independent Evaluation by Professor David James. www.thersa.org</a:t>
            </a:r>
          </a:p>
          <a:p>
            <a:pPr marL="0" indent="0">
              <a:buNone/>
            </a:pPr>
            <a:endParaRPr lang="en-GB" sz="1400" dirty="0" smtClean="0"/>
          </a:p>
        </p:txBody>
      </p:sp>
      <p:sp>
        <p:nvSpPr>
          <p:cNvPr id="4" name="Footer Placeholder 3"/>
          <p:cNvSpPr>
            <a:spLocks noGrp="1"/>
          </p:cNvSpPr>
          <p:nvPr>
            <p:ph type="ftr" sz="quarter" idx="11"/>
          </p:nvPr>
        </p:nvSpPr>
        <p:spPr/>
        <p:txBody>
          <a:bodyPr/>
          <a:lstStyle/>
          <a:p>
            <a:r>
              <a:rPr lang="en-GB" smtClean="0"/>
              <a:t>Goldsmiths, University of London | Editable title here</a:t>
            </a:r>
            <a:endParaRPr lang="en-GB" dirty="0"/>
          </a:p>
        </p:txBody>
      </p:sp>
    </p:spTree>
    <p:extLst>
      <p:ext uri="{BB962C8B-B14F-4D97-AF65-F5344CB8AC3E}">
        <p14:creationId xmlns:p14="http://schemas.microsoft.com/office/powerpoint/2010/main" val="35643802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44" y="385239"/>
            <a:ext cx="8628656" cy="470898"/>
          </a:xfrm>
        </p:spPr>
        <p:txBody>
          <a:bodyPr/>
          <a:lstStyle/>
          <a:p>
            <a:r>
              <a:rPr lang="en-GB" b="1" dirty="0"/>
              <a:t>Structure of today’s talk/ </a:t>
            </a:r>
            <a:r>
              <a:rPr lang="en-GB" b="1" dirty="0" smtClean="0"/>
              <a:t>workshop</a:t>
            </a:r>
            <a:endParaRPr lang="en-GB" b="1" dirty="0"/>
          </a:p>
        </p:txBody>
      </p:sp>
      <p:sp>
        <p:nvSpPr>
          <p:cNvPr id="3" name="Content Placeholder 2"/>
          <p:cNvSpPr>
            <a:spLocks noGrp="1"/>
          </p:cNvSpPr>
          <p:nvPr>
            <p:ph idx="1"/>
          </p:nvPr>
        </p:nvSpPr>
        <p:spPr>
          <a:xfrm>
            <a:off x="119336" y="908725"/>
            <a:ext cx="8640960" cy="6243761"/>
          </a:xfrm>
        </p:spPr>
        <p:txBody>
          <a:bodyPr/>
          <a:lstStyle/>
          <a:p>
            <a:r>
              <a:rPr lang="en-GB" sz="2400" dirty="0"/>
              <a:t>Draw on my own ethnographic research with young Bangladeshis from London, current work with Goldsmiths’ students &amp; my anti-racist work with the National Education Union (NEU)</a:t>
            </a:r>
          </a:p>
          <a:p>
            <a:endParaRPr lang="en-GB" sz="2400" dirty="0"/>
          </a:p>
          <a:p>
            <a:r>
              <a:rPr lang="en-GB" sz="2400" dirty="0"/>
              <a:t>Unpack what we understand by the term ‘culturally responsive pedagogy’</a:t>
            </a:r>
          </a:p>
          <a:p>
            <a:endParaRPr lang="en-GB" sz="2400" dirty="0"/>
          </a:p>
          <a:p>
            <a:r>
              <a:rPr lang="en-GB" sz="2400" dirty="0"/>
              <a:t>Provide insight to some of the everyday ‘lived experiences’ of exclusion and alienation that many BAME students from disadvantaged backgrounds live through </a:t>
            </a:r>
          </a:p>
          <a:p>
            <a:endParaRPr lang="en-GB" sz="2400" dirty="0"/>
          </a:p>
          <a:p>
            <a:r>
              <a:rPr lang="en-GB" sz="2400" dirty="0"/>
              <a:t>I will offer some practical ways that educators can ensure that such students remain engaged and enthused in their educational journeys </a:t>
            </a:r>
          </a:p>
          <a:p>
            <a:endParaRPr lang="en-GB" dirty="0"/>
          </a:p>
        </p:txBody>
      </p:sp>
      <p:sp>
        <p:nvSpPr>
          <p:cNvPr id="4" name="Footer Placeholder 3"/>
          <p:cNvSpPr>
            <a:spLocks noGrp="1"/>
          </p:cNvSpPr>
          <p:nvPr>
            <p:ph type="ftr" sz="quarter" idx="11"/>
          </p:nvPr>
        </p:nvSpPr>
        <p:spPr/>
        <p:txBody>
          <a:bodyPr/>
          <a:lstStyle/>
          <a:p>
            <a:r>
              <a:rPr lang="en-GB" dirty="0" smtClean="0">
                <a:solidFill>
                  <a:prstClr val="white"/>
                </a:solidFill>
              </a:rPr>
              <a:t>Goldsmiths, University of London | Editable title here</a:t>
            </a:r>
            <a:endParaRPr lang="en-GB" dirty="0">
              <a:solidFill>
                <a:prstClr val="white"/>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0296" y="980728"/>
            <a:ext cx="3431704" cy="5877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02554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000" y="858830"/>
            <a:ext cx="8244000" cy="747897"/>
          </a:xfrm>
        </p:spPr>
        <p:txBody>
          <a:bodyPr/>
          <a:lstStyle/>
          <a:p>
            <a:r>
              <a:rPr lang="en-GB" sz="5400" b="1" dirty="0" smtClean="0"/>
              <a:t>Key questions</a:t>
            </a:r>
            <a:endParaRPr lang="en-GB" sz="5400" b="1" dirty="0"/>
          </a:p>
        </p:txBody>
      </p:sp>
      <p:sp>
        <p:nvSpPr>
          <p:cNvPr id="3" name="Content Placeholder 2"/>
          <p:cNvSpPr>
            <a:spLocks noGrp="1"/>
          </p:cNvSpPr>
          <p:nvPr>
            <p:ph idx="1"/>
          </p:nvPr>
        </p:nvSpPr>
        <p:spPr>
          <a:xfrm>
            <a:off x="119336" y="1628811"/>
            <a:ext cx="12025336" cy="4259628"/>
          </a:xfrm>
        </p:spPr>
        <p:txBody>
          <a:bodyPr/>
          <a:lstStyle/>
          <a:p>
            <a:pPr marL="0" indent="0">
              <a:buNone/>
            </a:pPr>
            <a:r>
              <a:rPr lang="en-GB" sz="2800" dirty="0" smtClean="0"/>
              <a:t>1. </a:t>
            </a:r>
            <a:r>
              <a:rPr lang="en-GB" sz="2800" dirty="0"/>
              <a:t>D</a:t>
            </a:r>
            <a:r>
              <a:rPr lang="en-GB" sz="2800" dirty="0" smtClean="0"/>
              <a:t>o </a:t>
            </a:r>
            <a:r>
              <a:rPr lang="en-GB" sz="2800" dirty="0"/>
              <a:t>we really know who our students are? </a:t>
            </a:r>
            <a:r>
              <a:rPr lang="en-GB" sz="2800" b="1" dirty="0" smtClean="0"/>
              <a:t>Do/ should </a:t>
            </a:r>
            <a:r>
              <a:rPr lang="en-GB" sz="2800" dirty="0" smtClean="0"/>
              <a:t>we care?</a:t>
            </a:r>
            <a:endParaRPr lang="en-GB" sz="2800" dirty="0"/>
          </a:p>
          <a:p>
            <a:pPr marL="0" indent="0">
              <a:buNone/>
            </a:pPr>
            <a:endParaRPr lang="en-GB" sz="2800" dirty="0" smtClean="0"/>
          </a:p>
          <a:p>
            <a:pPr marL="0" indent="0">
              <a:buNone/>
            </a:pPr>
            <a:r>
              <a:rPr lang="en-GB" sz="2800" dirty="0" smtClean="0"/>
              <a:t>2. Are </a:t>
            </a:r>
            <a:r>
              <a:rPr lang="en-GB" sz="2800" dirty="0"/>
              <a:t>we aware of the wider social, community and cultural issues that many of our students are living through</a:t>
            </a:r>
            <a:r>
              <a:rPr lang="en-GB" sz="2800" dirty="0" smtClean="0"/>
              <a:t>? </a:t>
            </a:r>
            <a:r>
              <a:rPr lang="en-GB" sz="2800" b="1" dirty="0" smtClean="0"/>
              <a:t>Is this our responsibility? </a:t>
            </a:r>
            <a:r>
              <a:rPr lang="en-GB" sz="2800" dirty="0" smtClean="0"/>
              <a:t> </a:t>
            </a:r>
            <a:endParaRPr lang="en-GB" sz="2800" dirty="0"/>
          </a:p>
          <a:p>
            <a:pPr marL="0" indent="0">
              <a:buNone/>
            </a:pPr>
            <a:endParaRPr lang="en-GB" sz="2800" dirty="0" smtClean="0"/>
          </a:p>
          <a:p>
            <a:pPr marL="0" indent="0">
              <a:buNone/>
            </a:pPr>
            <a:r>
              <a:rPr lang="en-GB" sz="2800" dirty="0" smtClean="0"/>
              <a:t>3. </a:t>
            </a:r>
            <a:r>
              <a:rPr lang="en-GB" sz="2800" b="1" dirty="0" smtClean="0"/>
              <a:t>How</a:t>
            </a:r>
            <a:r>
              <a:rPr lang="en-GB" sz="2800" dirty="0" smtClean="0"/>
              <a:t> </a:t>
            </a:r>
            <a:r>
              <a:rPr lang="en-GB" sz="2800" dirty="0"/>
              <a:t>do we get to know our </a:t>
            </a:r>
            <a:r>
              <a:rPr lang="en-GB" sz="2800" dirty="0" smtClean="0"/>
              <a:t>students? </a:t>
            </a:r>
            <a:endParaRPr lang="en-GB" sz="2800" dirty="0"/>
          </a:p>
          <a:p>
            <a:pPr marL="0" indent="0">
              <a:buNone/>
            </a:pPr>
            <a:endParaRPr lang="en-GB" sz="2800" dirty="0" smtClean="0"/>
          </a:p>
          <a:p>
            <a:pPr marL="0" indent="0">
              <a:buNone/>
            </a:pPr>
            <a:r>
              <a:rPr lang="en-GB" sz="2800" dirty="0" smtClean="0"/>
              <a:t>4. </a:t>
            </a:r>
            <a:r>
              <a:rPr lang="en-GB" sz="2800" b="1" dirty="0" smtClean="0"/>
              <a:t>How</a:t>
            </a:r>
            <a:r>
              <a:rPr lang="en-GB" sz="2800" dirty="0" smtClean="0"/>
              <a:t> do we ensure </a:t>
            </a:r>
            <a:r>
              <a:rPr lang="en-GB" sz="2800" dirty="0"/>
              <a:t>that </a:t>
            </a:r>
            <a:r>
              <a:rPr lang="en-GB" sz="2800" dirty="0" smtClean="0"/>
              <a:t>our pupils </a:t>
            </a:r>
            <a:r>
              <a:rPr lang="en-GB" sz="2800" dirty="0"/>
              <a:t>views, interests, lived experiences, aspirations inform and guide our pedagogical practices?</a:t>
            </a:r>
          </a:p>
        </p:txBody>
      </p:sp>
      <p:sp>
        <p:nvSpPr>
          <p:cNvPr id="4" name="Footer Placeholder 3"/>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12644858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000" y="1343073"/>
            <a:ext cx="11352648" cy="664797"/>
          </a:xfrm>
        </p:spPr>
        <p:txBody>
          <a:bodyPr/>
          <a:lstStyle/>
          <a:p>
            <a:r>
              <a:rPr lang="en-GB" sz="4800" b="1" dirty="0" smtClean="0"/>
              <a:t>No right or wrong answers… </a:t>
            </a:r>
            <a:endParaRPr lang="en-GB" sz="4800" b="1" dirty="0"/>
          </a:p>
        </p:txBody>
      </p:sp>
      <p:sp>
        <p:nvSpPr>
          <p:cNvPr id="3" name="Content Placeholder 2"/>
          <p:cNvSpPr>
            <a:spLocks noGrp="1"/>
          </p:cNvSpPr>
          <p:nvPr>
            <p:ph idx="1"/>
          </p:nvPr>
        </p:nvSpPr>
        <p:spPr>
          <a:xfrm>
            <a:off x="119336" y="2268005"/>
            <a:ext cx="11809312" cy="3227550"/>
          </a:xfrm>
        </p:spPr>
        <p:txBody>
          <a:bodyPr/>
          <a:lstStyle/>
          <a:p>
            <a:pPr>
              <a:buFont typeface="Arial" panose="020B0604020202020204" pitchFamily="34" charset="0"/>
              <a:buChar char="•"/>
            </a:pPr>
            <a:r>
              <a:rPr lang="en-GB" sz="2800" dirty="0" smtClean="0"/>
              <a:t>What is teaching?</a:t>
            </a:r>
          </a:p>
          <a:p>
            <a:pPr>
              <a:buFont typeface="Arial" panose="020B0604020202020204" pitchFamily="34" charset="0"/>
              <a:buChar char="•"/>
            </a:pPr>
            <a:r>
              <a:rPr lang="en-GB" sz="2800" dirty="0" smtClean="0"/>
              <a:t>What is ‘education’? </a:t>
            </a:r>
          </a:p>
          <a:p>
            <a:pPr>
              <a:buFont typeface="Arial" panose="020B0604020202020204" pitchFamily="34" charset="0"/>
              <a:buChar char="•"/>
            </a:pPr>
            <a:r>
              <a:rPr lang="en-GB" sz="2800" dirty="0" smtClean="0"/>
              <a:t>HOW do we teach? (think about key skills required for teaching, characteristics, support, infrastructure required for effective/ meaningful teaching)</a:t>
            </a:r>
          </a:p>
          <a:p>
            <a:pPr>
              <a:buFont typeface="Arial" panose="020B0604020202020204" pitchFamily="34" charset="0"/>
              <a:buChar char="•"/>
            </a:pPr>
            <a:r>
              <a:rPr lang="en-GB" sz="2800" dirty="0" smtClean="0"/>
              <a:t>Is there an ‘end’ goal for educators? If so, what is it? </a:t>
            </a:r>
          </a:p>
          <a:p>
            <a:pPr>
              <a:buFont typeface="Arial" panose="020B0604020202020204" pitchFamily="34" charset="0"/>
              <a:buChar char="•"/>
            </a:pPr>
            <a:r>
              <a:rPr lang="en-GB" sz="2800" dirty="0" smtClean="0"/>
              <a:t>Who are the key stakeholders in an individual’s educational journey? </a:t>
            </a:r>
            <a:endParaRPr lang="en-GB" sz="2800" dirty="0"/>
          </a:p>
        </p:txBody>
      </p:sp>
      <p:sp>
        <p:nvSpPr>
          <p:cNvPr id="4" name="Footer Placeholder 3"/>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25477781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336" y="74895"/>
            <a:ext cx="8700664" cy="470898"/>
          </a:xfrm>
        </p:spPr>
        <p:txBody>
          <a:bodyPr/>
          <a:lstStyle/>
          <a:p>
            <a:r>
              <a:rPr lang="en-GB" b="1" dirty="0"/>
              <a:t>Educational/ Teaching Philosophy</a:t>
            </a:r>
          </a:p>
        </p:txBody>
      </p:sp>
      <p:sp>
        <p:nvSpPr>
          <p:cNvPr id="3" name="Content Placeholder 2"/>
          <p:cNvSpPr>
            <a:spLocks noGrp="1"/>
          </p:cNvSpPr>
          <p:nvPr>
            <p:ph idx="1"/>
          </p:nvPr>
        </p:nvSpPr>
        <p:spPr>
          <a:xfrm>
            <a:off x="47328" y="548699"/>
            <a:ext cx="12144672" cy="6420219"/>
          </a:xfrm>
        </p:spPr>
        <p:txBody>
          <a:bodyPr/>
          <a:lstStyle/>
          <a:p>
            <a:r>
              <a:rPr lang="en-GB" sz="2400" b="1" dirty="0">
                <a:solidFill>
                  <a:srgbClr val="FFC000"/>
                </a:solidFill>
              </a:rPr>
              <a:t>John Dewey (1859-1952) </a:t>
            </a:r>
            <a:r>
              <a:rPr lang="en-GB" sz="2400" dirty="0"/>
              <a:t>– child-centred approach, focus on the ‘experience’ of children, connecting the wider socio-cultural world of the child with the classroom, making education meaningful. </a:t>
            </a:r>
          </a:p>
          <a:p>
            <a:r>
              <a:rPr lang="en-GB" sz="2400" b="1" dirty="0">
                <a:solidFill>
                  <a:srgbClr val="FFC000"/>
                </a:solidFill>
              </a:rPr>
              <a:t>Paulo Freire (1921-1997) </a:t>
            </a:r>
            <a:r>
              <a:rPr lang="en-GB" sz="2400" dirty="0"/>
              <a:t>– education as a dynamic, two-way, humanistic process, building positive relationships with people, understanding them, dialogue is important, raising the consciousness of people. </a:t>
            </a:r>
          </a:p>
          <a:p>
            <a:r>
              <a:rPr lang="en-GB" sz="2400" b="1" dirty="0">
                <a:solidFill>
                  <a:srgbClr val="FFC000"/>
                </a:solidFill>
              </a:rPr>
              <a:t>Antonio Gramsci (1891-1937)</a:t>
            </a:r>
            <a:r>
              <a:rPr lang="en-GB" sz="2400" b="1" dirty="0"/>
              <a:t> </a:t>
            </a:r>
            <a:r>
              <a:rPr lang="en-GB" sz="2400" dirty="0"/>
              <a:t>– challenging the wider social structure (status quo) through counter-hegemonic education, raising the social and moral consciousness in people, focus on social justice and equity.</a:t>
            </a:r>
          </a:p>
          <a:p>
            <a:r>
              <a:rPr lang="en-GB" sz="2400" b="1" dirty="0">
                <a:solidFill>
                  <a:srgbClr val="FFC000"/>
                </a:solidFill>
              </a:rPr>
              <a:t>bell hooks (1952-2021) </a:t>
            </a:r>
            <a:r>
              <a:rPr lang="en-GB" sz="2400" dirty="0"/>
              <a:t>– empowering students, education as a free space for exploring ideas, anyone can learn. </a:t>
            </a:r>
          </a:p>
          <a:p>
            <a:r>
              <a:rPr lang="en-GB" sz="2400" b="1" dirty="0">
                <a:solidFill>
                  <a:srgbClr val="FFC000"/>
                </a:solidFill>
              </a:rPr>
              <a:t>Bernard Crick (1929-2008)</a:t>
            </a:r>
            <a:r>
              <a:rPr lang="en-GB" sz="2400" b="1" dirty="0"/>
              <a:t> </a:t>
            </a:r>
            <a:r>
              <a:rPr lang="en-GB" sz="2400" dirty="0"/>
              <a:t>– purpose of education is to make people better ‘citizens’.</a:t>
            </a:r>
          </a:p>
          <a:p>
            <a:r>
              <a:rPr lang="en-GB" sz="2400" b="1" dirty="0">
                <a:solidFill>
                  <a:srgbClr val="FFC000"/>
                </a:solidFill>
              </a:rPr>
              <a:t>Rabindranath Tagore (1861-1941) </a:t>
            </a:r>
            <a:r>
              <a:rPr lang="en-GB" sz="2400" dirty="0"/>
              <a:t>– education is about expression, creativity &amp; self-realization. </a:t>
            </a:r>
          </a:p>
          <a:p>
            <a:r>
              <a:rPr lang="en-GB" sz="2400" b="1" dirty="0">
                <a:solidFill>
                  <a:srgbClr val="FFC000"/>
                </a:solidFill>
              </a:rPr>
              <a:t>Frank </a:t>
            </a:r>
            <a:r>
              <a:rPr lang="en-GB" sz="2400" b="1" dirty="0" err="1">
                <a:solidFill>
                  <a:srgbClr val="FFC000"/>
                </a:solidFill>
              </a:rPr>
              <a:t>Furedi</a:t>
            </a:r>
            <a:r>
              <a:rPr lang="en-GB" sz="2400" b="1" dirty="0">
                <a:solidFill>
                  <a:srgbClr val="FFC000"/>
                </a:solidFill>
              </a:rPr>
              <a:t> (1947 - present) </a:t>
            </a:r>
            <a:r>
              <a:rPr lang="en-GB" sz="2400" dirty="0"/>
              <a:t>– ‘politics’ should be left out of education. Teachers should just ‘teach’! </a:t>
            </a:r>
          </a:p>
        </p:txBody>
      </p:sp>
      <p:sp>
        <p:nvSpPr>
          <p:cNvPr id="4" name="Footer Placeholder 3"/>
          <p:cNvSpPr>
            <a:spLocks noGrp="1"/>
          </p:cNvSpPr>
          <p:nvPr>
            <p:ph type="ftr" sz="quarter" idx="11"/>
          </p:nvPr>
        </p:nvSpPr>
        <p:spPr/>
        <p:txBody>
          <a:bodyPr/>
          <a:lstStyle/>
          <a:p>
            <a:r>
              <a:rPr lang="en-GB" dirty="0" smtClean="0"/>
              <a:t>Goldsmiths, University of London | Editable title here</a:t>
            </a:r>
            <a:endParaRPr lang="en-GB" dirty="0"/>
          </a:p>
        </p:txBody>
      </p:sp>
    </p:spTree>
    <p:extLst>
      <p:ext uri="{BB962C8B-B14F-4D97-AF65-F5344CB8AC3E}">
        <p14:creationId xmlns:p14="http://schemas.microsoft.com/office/powerpoint/2010/main" val="27900788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336" y="110899"/>
            <a:ext cx="8700664" cy="470898"/>
          </a:xfrm>
        </p:spPr>
        <p:txBody>
          <a:bodyPr/>
          <a:lstStyle/>
          <a:p>
            <a:r>
              <a:rPr lang="en-GB" b="1" dirty="0"/>
              <a:t>Culturally responsive pedagogy </a:t>
            </a:r>
          </a:p>
        </p:txBody>
      </p:sp>
      <p:sp>
        <p:nvSpPr>
          <p:cNvPr id="3" name="Content Placeholder 2"/>
          <p:cNvSpPr>
            <a:spLocks noGrp="1"/>
          </p:cNvSpPr>
          <p:nvPr>
            <p:ph idx="1"/>
          </p:nvPr>
        </p:nvSpPr>
        <p:spPr>
          <a:xfrm>
            <a:off x="119336" y="1124744"/>
            <a:ext cx="11953328" cy="5041380"/>
          </a:xfrm>
        </p:spPr>
        <p:txBody>
          <a:bodyPr/>
          <a:lstStyle/>
          <a:p>
            <a:pPr marL="0" indent="0">
              <a:buNone/>
            </a:pPr>
            <a:r>
              <a:rPr lang="en-GB" sz="2800" dirty="0"/>
              <a:t>In light of neoliberal reforms to education, there is a need to revert back to a more </a:t>
            </a:r>
            <a:r>
              <a:rPr lang="en-GB" sz="2800" b="1" dirty="0"/>
              <a:t>inclusive</a:t>
            </a:r>
            <a:r>
              <a:rPr lang="en-GB" sz="2800" dirty="0"/>
              <a:t> and </a:t>
            </a:r>
            <a:r>
              <a:rPr lang="en-GB" sz="2800" b="1" dirty="0"/>
              <a:t>collaborative</a:t>
            </a:r>
            <a:r>
              <a:rPr lang="en-GB" sz="2800" dirty="0"/>
              <a:t> form of education where the line between the school and the community is blurred and where the complex cultural, linguistic, ethnic, gender and religious identities of our pupils are explored within the curriculum. </a:t>
            </a:r>
            <a:r>
              <a:rPr lang="en-GB" sz="2800" b="1" dirty="0"/>
              <a:t>As a teaching philosophy, a culturally responsive pedagogy is premised on the idea that valuing culture is central to learning. </a:t>
            </a:r>
            <a:r>
              <a:rPr lang="en-GB" sz="2800" dirty="0"/>
              <a:t>Educators cannot trivialise or pay token attention to the cultural world and lived experiences of their pupils, and instead take time to understand their pupils and their sociocultural worlds, listen to them as well as valuing and maintaining their cultural identities and heritage within pedagogical practices. Such an approach empowers pupils intellectually, socially, emotionally and politically (</a:t>
            </a:r>
            <a:r>
              <a:rPr lang="en-GB" sz="2800" dirty="0" err="1"/>
              <a:t>Hoque</a:t>
            </a:r>
            <a:r>
              <a:rPr lang="en-GB" sz="2800" dirty="0"/>
              <a:t>, 2015b, 2018; Lucas and Villegas 2013; Nieto 2000).</a:t>
            </a:r>
          </a:p>
        </p:txBody>
      </p:sp>
      <p:sp>
        <p:nvSpPr>
          <p:cNvPr id="4" name="Footer Placeholder 3"/>
          <p:cNvSpPr>
            <a:spLocks noGrp="1"/>
          </p:cNvSpPr>
          <p:nvPr>
            <p:ph type="ftr" sz="quarter" idx="11"/>
          </p:nvPr>
        </p:nvSpPr>
        <p:spPr/>
        <p:txBody>
          <a:bodyPr/>
          <a:lstStyle/>
          <a:p>
            <a:r>
              <a:rPr lang="en-GB" smtClean="0"/>
              <a:t>Goldsmiths, University of London | Editable title here</a:t>
            </a:r>
            <a:endParaRPr lang="en-GB" dirty="0"/>
          </a:p>
        </p:txBody>
      </p:sp>
    </p:spTree>
    <p:extLst>
      <p:ext uri="{BB962C8B-B14F-4D97-AF65-F5344CB8AC3E}">
        <p14:creationId xmlns:p14="http://schemas.microsoft.com/office/powerpoint/2010/main" val="16709810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Title 1"/>
          <p:cNvSpPr>
            <a:spLocks noGrp="1"/>
          </p:cNvSpPr>
          <p:nvPr>
            <p:ph type="title"/>
          </p:nvPr>
        </p:nvSpPr>
        <p:spPr/>
        <p:txBody>
          <a:bodyPr/>
          <a:lstStyle/>
          <a:p>
            <a:endParaRPr lang="en-GB" altLang="en-US" smtClean="0"/>
          </a:p>
        </p:txBody>
      </p:sp>
      <p:sp>
        <p:nvSpPr>
          <p:cNvPr id="3" name="Content Placeholder 2"/>
          <p:cNvSpPr>
            <a:spLocks noGrp="1"/>
          </p:cNvSpPr>
          <p:nvPr>
            <p:ph idx="1"/>
          </p:nvPr>
        </p:nvSpPr>
        <p:spPr>
          <a:xfrm>
            <a:off x="239185" y="260356"/>
            <a:ext cx="11808883" cy="4754122"/>
          </a:xfrm>
        </p:spPr>
        <p:txBody>
          <a:bodyPr/>
          <a:lstStyle/>
          <a:p>
            <a:pPr marL="0" indent="0">
              <a:buFont typeface=".AppleSystemUIFont"/>
              <a:buNone/>
              <a:defRPr/>
            </a:pPr>
            <a:r>
              <a:rPr lang="en-GB" sz="4400" dirty="0"/>
              <a:t>The term ‘culturally responsive pedagogy’ taps into various kinds of knowledge and lived experiences of pupils as a means of making classrooms and curricula more inclusive and refers to a ‘dynamic or synergistic relationship between home/ community culture and school culture’ (Ladson-Billings (1995: 467).</a:t>
            </a:r>
          </a:p>
          <a:p>
            <a:pPr>
              <a:defRPr/>
            </a:pPr>
            <a:endParaRPr lang="en-GB" dirty="0"/>
          </a:p>
        </p:txBody>
      </p:sp>
      <p:sp>
        <p:nvSpPr>
          <p:cNvPr id="260100"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r>
              <a:rPr lang="en-GB" altLang="en-US" sz="900" smtClean="0">
                <a:solidFill>
                  <a:srgbClr val="FFFFFF"/>
                </a:solidFill>
              </a:rPr>
              <a:t>Goldsmiths, University of London | Editable title here</a:t>
            </a:r>
          </a:p>
        </p:txBody>
      </p:sp>
    </p:spTree>
    <p:extLst>
      <p:ext uri="{BB962C8B-B14F-4D97-AF65-F5344CB8AC3E}">
        <p14:creationId xmlns:p14="http://schemas.microsoft.com/office/powerpoint/2010/main" val="1106934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576000" y="692715"/>
            <a:ext cx="11280640" cy="5131661"/>
          </a:xfrm>
        </p:spPr>
        <p:txBody>
          <a:bodyPr/>
          <a:lstStyle/>
          <a:p>
            <a:pPr marL="0" indent="0">
              <a:buNone/>
            </a:pPr>
            <a:r>
              <a:rPr lang="en-GB" sz="6000" dirty="0" smtClean="0"/>
              <a:t>Students/ pupils/ young people do not leave their sociocultural worlds and identities behind once they enter the school gates – and nor should they! </a:t>
            </a:r>
          </a:p>
          <a:p>
            <a:pPr marL="0" indent="0">
              <a:buNone/>
            </a:pPr>
            <a:endParaRPr lang="en-GB" dirty="0"/>
          </a:p>
          <a:p>
            <a:pPr marL="0" indent="0">
              <a:buNone/>
            </a:pPr>
            <a:r>
              <a:rPr lang="en-GB" dirty="0" smtClean="0"/>
              <a:t>(Bullock Report, 1975)</a:t>
            </a:r>
            <a:endParaRPr lang="en-GB" dirty="0"/>
          </a:p>
        </p:txBody>
      </p:sp>
      <p:sp>
        <p:nvSpPr>
          <p:cNvPr id="4" name="Footer Placeholder 3"/>
          <p:cNvSpPr>
            <a:spLocks noGrp="1"/>
          </p:cNvSpPr>
          <p:nvPr>
            <p:ph type="ftr" sz="quarter" idx="11"/>
          </p:nvPr>
        </p:nvSpPr>
        <p:spPr/>
        <p:txBody>
          <a:bodyPr/>
          <a:lstStyle/>
          <a:p>
            <a:r>
              <a:rPr lang="en-GB" smtClean="0"/>
              <a:t>Goldsmiths, University of London | Editable title here</a:t>
            </a:r>
            <a:endParaRPr lang="en-GB" dirty="0"/>
          </a:p>
        </p:txBody>
      </p:sp>
    </p:spTree>
    <p:extLst>
      <p:ext uri="{BB962C8B-B14F-4D97-AF65-F5344CB8AC3E}">
        <p14:creationId xmlns:p14="http://schemas.microsoft.com/office/powerpoint/2010/main" val="739249094"/>
      </p:ext>
    </p:extLst>
  </p:cSld>
  <p:clrMapOvr>
    <a:masterClrMapping/>
  </p:clrMapOvr>
  <p:timing>
    <p:tnLst>
      <p:par>
        <p:cTn id="1" dur="indefinite" restart="never" nodeType="tmRoot"/>
      </p:par>
    </p:tnLst>
  </p:timing>
</p:sld>
</file>

<file path=ppt/theme/theme1.xml><?xml version="1.0" encoding="utf-8"?>
<a:theme xmlns:a="http://schemas.openxmlformats.org/drawingml/2006/main" name="Goldsmiths Theme">
  <a:themeElements>
    <a:clrScheme name="Goldsmiths">
      <a:dk1>
        <a:srgbClr val="37424A"/>
      </a:dk1>
      <a:lt1>
        <a:sysClr val="window" lastClr="FFFFFF"/>
      </a:lt1>
      <a:dk2>
        <a:srgbClr val="37424A"/>
      </a:dk2>
      <a:lt2>
        <a:srgbClr val="FFFFFF"/>
      </a:lt2>
      <a:accent1>
        <a:srgbClr val="EC4371"/>
      </a:accent1>
      <a:accent2>
        <a:srgbClr val="FED100"/>
      </a:accent2>
      <a:accent3>
        <a:srgbClr val="37424A"/>
      </a:accent3>
      <a:accent4>
        <a:srgbClr val="EC4371"/>
      </a:accent4>
      <a:accent5>
        <a:srgbClr val="FED100"/>
      </a:accent5>
      <a:accent6>
        <a:srgbClr val="37424A"/>
      </a:accent6>
      <a:hlink>
        <a:srgbClr val="37424A"/>
      </a:hlink>
      <a:folHlink>
        <a:srgbClr val="37424A"/>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Goldsmiths Theme">
  <a:themeElements>
    <a:clrScheme name="Goldsmiths">
      <a:dk1>
        <a:srgbClr val="37424A"/>
      </a:dk1>
      <a:lt1>
        <a:sysClr val="window" lastClr="FFFFFF"/>
      </a:lt1>
      <a:dk2>
        <a:srgbClr val="37424A"/>
      </a:dk2>
      <a:lt2>
        <a:srgbClr val="FFFFFF"/>
      </a:lt2>
      <a:accent1>
        <a:srgbClr val="EC4371"/>
      </a:accent1>
      <a:accent2>
        <a:srgbClr val="FED100"/>
      </a:accent2>
      <a:accent3>
        <a:srgbClr val="37424A"/>
      </a:accent3>
      <a:accent4>
        <a:srgbClr val="EC4371"/>
      </a:accent4>
      <a:accent5>
        <a:srgbClr val="FED100"/>
      </a:accent5>
      <a:accent6>
        <a:srgbClr val="37424A"/>
      </a:accent6>
      <a:hlink>
        <a:srgbClr val="37424A"/>
      </a:hlink>
      <a:folHlink>
        <a:srgbClr val="37424A"/>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Goldsmiths Theme">
  <a:themeElements>
    <a:clrScheme name="Goldsmiths">
      <a:dk1>
        <a:srgbClr val="37424A"/>
      </a:dk1>
      <a:lt1>
        <a:sysClr val="window" lastClr="FFFFFF"/>
      </a:lt1>
      <a:dk2>
        <a:srgbClr val="37424A"/>
      </a:dk2>
      <a:lt2>
        <a:srgbClr val="FFFFFF"/>
      </a:lt2>
      <a:accent1>
        <a:srgbClr val="EC4371"/>
      </a:accent1>
      <a:accent2>
        <a:srgbClr val="FED100"/>
      </a:accent2>
      <a:accent3>
        <a:srgbClr val="37424A"/>
      </a:accent3>
      <a:accent4>
        <a:srgbClr val="EC4371"/>
      </a:accent4>
      <a:accent5>
        <a:srgbClr val="FED100"/>
      </a:accent5>
      <a:accent6>
        <a:srgbClr val="37424A"/>
      </a:accent6>
      <a:hlink>
        <a:srgbClr val="37424A"/>
      </a:hlink>
      <a:folHlink>
        <a:srgbClr val="37424A"/>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Goldsmiths Theme">
  <a:themeElements>
    <a:clrScheme name="Goldsmiths">
      <a:dk1>
        <a:srgbClr val="37424A"/>
      </a:dk1>
      <a:lt1>
        <a:sysClr val="window" lastClr="FFFFFF"/>
      </a:lt1>
      <a:dk2>
        <a:srgbClr val="37424A"/>
      </a:dk2>
      <a:lt2>
        <a:srgbClr val="FFFFFF"/>
      </a:lt2>
      <a:accent1>
        <a:srgbClr val="EC4371"/>
      </a:accent1>
      <a:accent2>
        <a:srgbClr val="FED100"/>
      </a:accent2>
      <a:accent3>
        <a:srgbClr val="37424A"/>
      </a:accent3>
      <a:accent4>
        <a:srgbClr val="EC4371"/>
      </a:accent4>
      <a:accent5>
        <a:srgbClr val="FED100"/>
      </a:accent5>
      <a:accent6>
        <a:srgbClr val="37424A"/>
      </a:accent6>
      <a:hlink>
        <a:srgbClr val="37424A"/>
      </a:hlink>
      <a:folHlink>
        <a:srgbClr val="37424A"/>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9.xml><?xml version="1.0" encoding="utf-8"?>
<a:theme xmlns:a="http://schemas.openxmlformats.org/drawingml/2006/main" name="4_Goldsmiths Theme">
  <a:themeElements>
    <a:clrScheme name="Goldsmiths">
      <a:dk1>
        <a:srgbClr val="37424A"/>
      </a:dk1>
      <a:lt1>
        <a:sysClr val="window" lastClr="FFFFFF"/>
      </a:lt1>
      <a:dk2>
        <a:srgbClr val="37424A"/>
      </a:dk2>
      <a:lt2>
        <a:srgbClr val="FFFFFF"/>
      </a:lt2>
      <a:accent1>
        <a:srgbClr val="EC4371"/>
      </a:accent1>
      <a:accent2>
        <a:srgbClr val="FED100"/>
      </a:accent2>
      <a:accent3>
        <a:srgbClr val="37424A"/>
      </a:accent3>
      <a:accent4>
        <a:srgbClr val="EC4371"/>
      </a:accent4>
      <a:accent5>
        <a:srgbClr val="FED100"/>
      </a:accent5>
      <a:accent6>
        <a:srgbClr val="37424A"/>
      </a:accent6>
      <a:hlink>
        <a:srgbClr val="37424A"/>
      </a:hlink>
      <a:folHlink>
        <a:srgbClr val="37424A"/>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998</TotalTime>
  <Words>2386</Words>
  <Application>Microsoft Office PowerPoint</Application>
  <PresentationFormat>Custom</PresentationFormat>
  <Paragraphs>121</Paragraphs>
  <Slides>21</Slides>
  <Notes>0</Notes>
  <HiddenSlides>0</HiddenSlides>
  <MMClips>0</MMClips>
  <ScaleCrop>false</ScaleCrop>
  <HeadingPairs>
    <vt:vector size="4" baseType="variant">
      <vt:variant>
        <vt:lpstr>Theme</vt:lpstr>
      </vt:variant>
      <vt:variant>
        <vt:i4>9</vt:i4>
      </vt:variant>
      <vt:variant>
        <vt:lpstr>Slide Titles</vt:lpstr>
      </vt:variant>
      <vt:variant>
        <vt:i4>21</vt:i4>
      </vt:variant>
    </vt:vector>
  </HeadingPairs>
  <TitlesOfParts>
    <vt:vector size="30" baseType="lpstr">
      <vt:lpstr>Goldsmiths Theme</vt:lpstr>
      <vt:lpstr>1_Goldsmiths Theme</vt:lpstr>
      <vt:lpstr>Blank Presentation</vt:lpstr>
      <vt:lpstr>2_Goldsmiths Theme</vt:lpstr>
      <vt:lpstr>1_Blank Presentation</vt:lpstr>
      <vt:lpstr>2_Blank Presentation</vt:lpstr>
      <vt:lpstr>3_Blank Presentation</vt:lpstr>
      <vt:lpstr>3_Goldsmiths Theme</vt:lpstr>
      <vt:lpstr>4_Goldsmiths Theme</vt:lpstr>
      <vt:lpstr>Do we really know who our students are? Understanding, implementing and embedding a culturally responsive pedagogy in our everyday practice  Dr Aminul Hoque MBE Goldsmiths College, University of London</vt:lpstr>
      <vt:lpstr>About me</vt:lpstr>
      <vt:lpstr>Structure of today’s talk/ workshop</vt:lpstr>
      <vt:lpstr>Key questions</vt:lpstr>
      <vt:lpstr>No right or wrong answers… </vt:lpstr>
      <vt:lpstr>Educational/ Teaching Philosophy</vt:lpstr>
      <vt:lpstr>Culturally responsive pedagogy </vt:lpstr>
      <vt:lpstr>PowerPoint Presentation</vt:lpstr>
      <vt:lpstr>PowerPoint Presentation</vt:lpstr>
      <vt:lpstr>Earlier research 2004-2010 – ethnographic research focused on identities of British-born Bangladeshis  from east London in community, cultural, educational settings. Involved multiple in-depth life history interviews and participant observations. </vt:lpstr>
      <vt:lpstr>The importance of mother tongue </vt:lpstr>
      <vt:lpstr>‘Funds of knowledge’ (Moll et al, 1992)</vt:lpstr>
      <vt:lpstr>Case study – Fatima, aged 15, female, Bangladeshi, from London. Wants to become a teacher. ‘My typical week’. </vt:lpstr>
      <vt:lpstr>PowerPoint Presentation</vt:lpstr>
      <vt:lpstr>Key studies…</vt:lpstr>
      <vt:lpstr>Strategies </vt:lpstr>
      <vt:lpstr>Can people in this room share your own teacher stories as to how you have adopted a culturally responsive pedagogy in your everyday teaching?   How have you got to know your students and the wider community?   How have you managed to integrate the culture and identities of your pupils within classroom teaching? </vt:lpstr>
      <vt:lpstr>A culturally responsive pedagogy: Some practical suggestions</vt:lpstr>
      <vt:lpstr>              The debate continues…….  Stay in touch    Dr Aminul Hoque Department of Educational Studies Goldsmiths, University of London  E: a.hoque@gold.ac.uk  Twitter: @BrIslam2015  </vt:lpstr>
      <vt:lpstr>PowerPoint Presentation</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header goes here</dc:title>
  <dc:creator>TEST</dc:creator>
  <cp:lastModifiedBy>TEST</cp:lastModifiedBy>
  <cp:revision>78</cp:revision>
  <dcterms:modified xsi:type="dcterms:W3CDTF">2023-02-17T16:33:32Z</dcterms:modified>
</cp:coreProperties>
</file>