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258" r:id="rId6"/>
    <p:sldId id="257" r:id="rId7"/>
    <p:sldId id="449" r:id="rId8"/>
    <p:sldId id="447" r:id="rId9"/>
    <p:sldId id="309" r:id="rId10"/>
    <p:sldId id="442" r:id="rId11"/>
    <p:sldId id="261" r:id="rId12"/>
    <p:sldId id="439" r:id="rId13"/>
    <p:sldId id="259" r:id="rId14"/>
    <p:sldId id="440" r:id="rId15"/>
    <p:sldId id="428" r:id="rId16"/>
    <p:sldId id="438" r:id="rId17"/>
    <p:sldId id="448" r:id="rId18"/>
    <p:sldId id="308" r:id="rId19"/>
    <p:sldId id="450" r:id="rId20"/>
    <p:sldId id="452" r:id="rId21"/>
    <p:sldId id="436" r:id="rId22"/>
    <p:sldId id="266" r:id="rId23"/>
    <p:sldId id="437" r:id="rId24"/>
    <p:sldId id="451" r:id="rId25"/>
    <p:sldId id="444" r:id="rId26"/>
    <p:sldId id="445" r:id="rId27"/>
    <p:sldId id="446" r:id="rId28"/>
    <p:sldId id="44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1CBCBD-32CA-447F-8CE1-B95139CB2EBA}" v="2" dt="2024-02-26T15:58:24.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26"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 Gilbert" userId="7d35fbd5-4049-4220-b8d2-94f27366e55a" providerId="ADAL" clId="{A21CBCBD-32CA-447F-8CE1-B95139CB2EBA}"/>
    <pc:docChg chg="custSel addSld delSld modSld">
      <pc:chgData name="Francis Gilbert" userId="7d35fbd5-4049-4220-b8d2-94f27366e55a" providerId="ADAL" clId="{A21CBCBD-32CA-447F-8CE1-B95139CB2EBA}" dt="2024-02-26T15:58:24.703" v="9"/>
      <pc:docMkLst>
        <pc:docMk/>
      </pc:docMkLst>
      <pc:sldChg chg="addSp delSp modSp mod addAnim">
        <pc:chgData name="Francis Gilbert" userId="7d35fbd5-4049-4220-b8d2-94f27366e55a" providerId="ADAL" clId="{A21CBCBD-32CA-447F-8CE1-B95139CB2EBA}" dt="2024-02-26T15:56:55.723" v="6"/>
        <pc:sldMkLst>
          <pc:docMk/>
          <pc:sldMk cId="361222762" sldId="256"/>
        </pc:sldMkLst>
        <pc:spChg chg="mod">
          <ac:chgData name="Francis Gilbert" userId="7d35fbd5-4049-4220-b8d2-94f27366e55a" providerId="ADAL" clId="{A21CBCBD-32CA-447F-8CE1-B95139CB2EBA}" dt="2024-02-26T15:56:55.720" v="4" actId="26606"/>
          <ac:spMkLst>
            <pc:docMk/>
            <pc:sldMk cId="361222762" sldId="256"/>
            <ac:spMk id="2" creationId="{00000000-0000-0000-0000-000000000000}"/>
          </ac:spMkLst>
        </pc:spChg>
        <pc:spChg chg="mod">
          <ac:chgData name="Francis Gilbert" userId="7d35fbd5-4049-4220-b8d2-94f27366e55a" providerId="ADAL" clId="{A21CBCBD-32CA-447F-8CE1-B95139CB2EBA}" dt="2024-02-26T15:56:55.720" v="4" actId="26606"/>
          <ac:spMkLst>
            <pc:docMk/>
            <pc:sldMk cId="361222762" sldId="256"/>
            <ac:spMk id="3" creationId="{00000000-0000-0000-0000-000000000000}"/>
          </ac:spMkLst>
        </pc:spChg>
        <pc:spChg chg="del">
          <ac:chgData name="Francis Gilbert" userId="7d35fbd5-4049-4220-b8d2-94f27366e55a" providerId="ADAL" clId="{A21CBCBD-32CA-447F-8CE1-B95139CB2EBA}" dt="2024-02-26T15:56:55.720" v="4" actId="26606"/>
          <ac:spMkLst>
            <pc:docMk/>
            <pc:sldMk cId="361222762" sldId="256"/>
            <ac:spMk id="14" creationId="{6B1F108D-1A97-4116-9C32-E0CD6F6278C2}"/>
          </ac:spMkLst>
        </pc:spChg>
        <pc:spChg chg="del">
          <ac:chgData name="Francis Gilbert" userId="7d35fbd5-4049-4220-b8d2-94f27366e55a" providerId="ADAL" clId="{A21CBCBD-32CA-447F-8CE1-B95139CB2EBA}" dt="2024-02-26T15:56:55.720" v="4" actId="26606"/>
          <ac:spMkLst>
            <pc:docMk/>
            <pc:sldMk cId="361222762" sldId="256"/>
            <ac:spMk id="16" creationId="{3276E0C7-D588-440B-8F4A-876392DB718F}"/>
          </ac:spMkLst>
        </pc:spChg>
        <pc:spChg chg="del">
          <ac:chgData name="Francis Gilbert" userId="7d35fbd5-4049-4220-b8d2-94f27366e55a" providerId="ADAL" clId="{A21CBCBD-32CA-447F-8CE1-B95139CB2EBA}" dt="2024-02-26T15:56:55.720" v="4" actId="26606"/>
          <ac:spMkLst>
            <pc:docMk/>
            <pc:sldMk cId="361222762" sldId="256"/>
            <ac:spMk id="18" creationId="{5BDEA8D4-D640-4088-B589-8760DC702FA4}"/>
          </ac:spMkLst>
        </pc:spChg>
        <pc:spChg chg="del">
          <ac:chgData name="Francis Gilbert" userId="7d35fbd5-4049-4220-b8d2-94f27366e55a" providerId="ADAL" clId="{A21CBCBD-32CA-447F-8CE1-B95139CB2EBA}" dt="2024-02-26T15:56:55.720" v="4" actId="26606"/>
          <ac:spMkLst>
            <pc:docMk/>
            <pc:sldMk cId="361222762" sldId="256"/>
            <ac:spMk id="20" creationId="{708A22B1-9011-459B-BCED-99F879F1E9D5}"/>
          </ac:spMkLst>
        </pc:spChg>
        <pc:spChg chg="add">
          <ac:chgData name="Francis Gilbert" userId="7d35fbd5-4049-4220-b8d2-94f27366e55a" providerId="ADAL" clId="{A21CBCBD-32CA-447F-8CE1-B95139CB2EBA}" dt="2024-02-26T15:56:55.720" v="4" actId="26606"/>
          <ac:spMkLst>
            <pc:docMk/>
            <pc:sldMk cId="361222762" sldId="256"/>
            <ac:spMk id="25" creationId="{0A597D97-203B-498B-95D3-E90DC961039F}"/>
          </ac:spMkLst>
        </pc:spChg>
        <pc:spChg chg="add">
          <ac:chgData name="Francis Gilbert" userId="7d35fbd5-4049-4220-b8d2-94f27366e55a" providerId="ADAL" clId="{A21CBCBD-32CA-447F-8CE1-B95139CB2EBA}" dt="2024-02-26T15:56:55.720" v="4" actId="26606"/>
          <ac:spMkLst>
            <pc:docMk/>
            <pc:sldMk cId="361222762" sldId="256"/>
            <ac:spMk id="27" creationId="{6A6EF10E-DF41-4BD3-8EB4-6F646531DC26}"/>
          </ac:spMkLst>
        </pc:spChg>
        <pc:picChg chg="mod">
          <ac:chgData name="Francis Gilbert" userId="7d35fbd5-4049-4220-b8d2-94f27366e55a" providerId="ADAL" clId="{A21CBCBD-32CA-447F-8CE1-B95139CB2EBA}" dt="2024-02-26T15:56:55.720" v="4" actId="26606"/>
          <ac:picMkLst>
            <pc:docMk/>
            <pc:sldMk cId="361222762" sldId="256"/>
            <ac:picMk id="5" creationId="{3560F244-DEBE-9712-84F5-7C92D32CAF09}"/>
          </ac:picMkLst>
        </pc:picChg>
        <pc:picChg chg="del">
          <ac:chgData name="Francis Gilbert" userId="7d35fbd5-4049-4220-b8d2-94f27366e55a" providerId="ADAL" clId="{A21CBCBD-32CA-447F-8CE1-B95139CB2EBA}" dt="2024-02-26T15:56:30.020" v="0" actId="478"/>
          <ac:picMkLst>
            <pc:docMk/>
            <pc:sldMk cId="361222762" sldId="256"/>
            <ac:picMk id="8" creationId="{0966CB65-1BB5-9E3F-305E-2B52B8FB72A1}"/>
          </ac:picMkLst>
        </pc:picChg>
        <pc:picChg chg="add mod ord">
          <ac:chgData name="Francis Gilbert" userId="7d35fbd5-4049-4220-b8d2-94f27366e55a" providerId="ADAL" clId="{A21CBCBD-32CA-447F-8CE1-B95139CB2EBA}" dt="2024-02-26T15:56:55.720" v="4" actId="26606"/>
          <ac:picMkLst>
            <pc:docMk/>
            <pc:sldMk cId="361222762" sldId="256"/>
            <ac:picMk id="11" creationId="{AF83CB1D-A50B-189B-213A-423FDE1D505F}"/>
          </ac:picMkLst>
        </pc:picChg>
      </pc:sldChg>
      <pc:sldChg chg="addSp delSp modSp mod">
        <pc:chgData name="Francis Gilbert" userId="7d35fbd5-4049-4220-b8d2-94f27366e55a" providerId="ADAL" clId="{A21CBCBD-32CA-447F-8CE1-B95139CB2EBA}" dt="2024-02-26T15:57:01.755" v="7" actId="26606"/>
        <pc:sldMkLst>
          <pc:docMk/>
          <pc:sldMk cId="2411865966" sldId="258"/>
        </pc:sldMkLst>
        <pc:spChg chg="mod">
          <ac:chgData name="Francis Gilbert" userId="7d35fbd5-4049-4220-b8d2-94f27366e55a" providerId="ADAL" clId="{A21CBCBD-32CA-447F-8CE1-B95139CB2EBA}" dt="2024-02-26T15:57:01.755" v="7" actId="26606"/>
          <ac:spMkLst>
            <pc:docMk/>
            <pc:sldMk cId="2411865966" sldId="258"/>
            <ac:spMk id="2" creationId="{00000000-0000-0000-0000-000000000000}"/>
          </ac:spMkLst>
        </pc:spChg>
        <pc:spChg chg="mod">
          <ac:chgData name="Francis Gilbert" userId="7d35fbd5-4049-4220-b8d2-94f27366e55a" providerId="ADAL" clId="{A21CBCBD-32CA-447F-8CE1-B95139CB2EBA}" dt="2024-02-26T15:57:01.755" v="7" actId="26606"/>
          <ac:spMkLst>
            <pc:docMk/>
            <pc:sldMk cId="2411865966" sldId="258"/>
            <ac:spMk id="3" creationId="{00000000-0000-0000-0000-000000000000}"/>
          </ac:spMkLst>
        </pc:spChg>
        <pc:spChg chg="del">
          <ac:chgData name="Francis Gilbert" userId="7d35fbd5-4049-4220-b8d2-94f27366e55a" providerId="ADAL" clId="{A21CBCBD-32CA-447F-8CE1-B95139CB2EBA}" dt="2024-02-26T15:57:01.755" v="7" actId="26606"/>
          <ac:spMkLst>
            <pc:docMk/>
            <pc:sldMk cId="2411865966" sldId="258"/>
            <ac:spMk id="8" creationId="{C2554CA6-288E-4202-BC52-2E5A8F0C0AED}"/>
          </ac:spMkLst>
        </pc:spChg>
        <pc:spChg chg="del">
          <ac:chgData name="Francis Gilbert" userId="7d35fbd5-4049-4220-b8d2-94f27366e55a" providerId="ADAL" clId="{A21CBCBD-32CA-447F-8CE1-B95139CB2EBA}" dt="2024-02-26T15:57:01.755" v="7" actId="26606"/>
          <ac:spMkLst>
            <pc:docMk/>
            <pc:sldMk cId="2411865966" sldId="258"/>
            <ac:spMk id="10" creationId="{B10BB131-AC8E-4A8E-A5D1-36260F720C3B}"/>
          </ac:spMkLst>
        </pc:spChg>
        <pc:spChg chg="del">
          <ac:chgData name="Francis Gilbert" userId="7d35fbd5-4049-4220-b8d2-94f27366e55a" providerId="ADAL" clId="{A21CBCBD-32CA-447F-8CE1-B95139CB2EBA}" dt="2024-02-26T15:57:01.755" v="7" actId="26606"/>
          <ac:spMkLst>
            <pc:docMk/>
            <pc:sldMk cId="2411865966" sldId="258"/>
            <ac:spMk id="12" creationId="{5B7778FC-632E-4DCA-A7CB-0D7731CCF970}"/>
          </ac:spMkLst>
        </pc:spChg>
        <pc:spChg chg="del">
          <ac:chgData name="Francis Gilbert" userId="7d35fbd5-4049-4220-b8d2-94f27366e55a" providerId="ADAL" clId="{A21CBCBD-32CA-447F-8CE1-B95139CB2EBA}" dt="2024-02-26T15:57:01.755" v="7" actId="26606"/>
          <ac:spMkLst>
            <pc:docMk/>
            <pc:sldMk cId="2411865966" sldId="258"/>
            <ac:spMk id="14" creationId="{FA23A907-97FB-4A8F-880A-DD77401C4296}"/>
          </ac:spMkLst>
        </pc:spChg>
        <pc:spChg chg="add">
          <ac:chgData name="Francis Gilbert" userId="7d35fbd5-4049-4220-b8d2-94f27366e55a" providerId="ADAL" clId="{A21CBCBD-32CA-447F-8CE1-B95139CB2EBA}" dt="2024-02-26T15:57:01.755" v="7" actId="26606"/>
          <ac:spMkLst>
            <pc:docMk/>
            <pc:sldMk cId="2411865966" sldId="258"/>
            <ac:spMk id="20" creationId="{D009D6D5-DAC2-4A8B-A17A-E206B9012D09}"/>
          </ac:spMkLst>
        </pc:spChg>
        <pc:picChg chg="add">
          <ac:chgData name="Francis Gilbert" userId="7d35fbd5-4049-4220-b8d2-94f27366e55a" providerId="ADAL" clId="{A21CBCBD-32CA-447F-8CE1-B95139CB2EBA}" dt="2024-02-26T15:57:01.755" v="7" actId="26606"/>
          <ac:picMkLst>
            <pc:docMk/>
            <pc:sldMk cId="2411865966" sldId="258"/>
            <ac:picMk id="16" creationId="{06D3A65D-1DF2-D8BC-D4F2-0652CE4E13A8}"/>
          </ac:picMkLst>
        </pc:picChg>
      </pc:sldChg>
      <pc:sldChg chg="add">
        <pc:chgData name="Francis Gilbert" userId="7d35fbd5-4049-4220-b8d2-94f27366e55a" providerId="ADAL" clId="{A21CBCBD-32CA-447F-8CE1-B95139CB2EBA}" dt="2024-02-26T15:58:24.703" v="9"/>
        <pc:sldMkLst>
          <pc:docMk/>
          <pc:sldMk cId="3227825011" sldId="308"/>
        </pc:sldMkLst>
      </pc:sldChg>
      <pc:sldChg chg="del">
        <pc:chgData name="Francis Gilbert" userId="7d35fbd5-4049-4220-b8d2-94f27366e55a" providerId="ADAL" clId="{A21CBCBD-32CA-447F-8CE1-B95139CB2EBA}" dt="2024-02-26T15:58:14.253" v="8" actId="2696"/>
        <pc:sldMkLst>
          <pc:docMk/>
          <pc:sldMk cId="3714289497" sldId="308"/>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F663D-A532-4AAE-B48A-C327B09724A5}" type="doc">
      <dgm:prSet loTypeId="urn:microsoft.com/office/officeart/2018/2/layout/IconVerticalSolidList" loCatId="icon" qsTypeId="urn:microsoft.com/office/officeart/2005/8/quickstyle/simple1" qsCatId="simple" csTypeId="urn:microsoft.com/office/officeart/2018/5/colors/Iconchunking_neutralicontext_accent1_2" csCatId="accent1" phldr="1"/>
      <dgm:spPr/>
      <dgm:t>
        <a:bodyPr/>
        <a:lstStyle/>
        <a:p>
          <a:endParaRPr lang="en-GB"/>
        </a:p>
      </dgm:t>
    </dgm:pt>
    <dgm:pt modelId="{B2C1BC8D-E714-40DD-BAC6-AD42FE90A86E}">
      <dgm:prSet phldrT="[Text]"/>
      <dgm:spPr/>
      <dgm:t>
        <a:bodyPr/>
        <a:lstStyle/>
        <a:p>
          <a:pPr>
            <a:lnSpc>
              <a:spcPct val="100000"/>
            </a:lnSpc>
          </a:pPr>
          <a:r>
            <a:rPr lang="en-GB" dirty="0"/>
            <a:t>Metacognition</a:t>
          </a:r>
        </a:p>
      </dgm:t>
    </dgm:pt>
    <dgm:pt modelId="{13A65576-244B-4FE5-9B9A-788E607E25E6}" type="parTrans" cxnId="{9E0A8AED-3A3F-4482-ADC5-FFEE248698C1}">
      <dgm:prSet/>
      <dgm:spPr/>
      <dgm:t>
        <a:bodyPr/>
        <a:lstStyle/>
        <a:p>
          <a:endParaRPr lang="en-GB"/>
        </a:p>
      </dgm:t>
    </dgm:pt>
    <dgm:pt modelId="{5821166C-2B9D-447E-B0F3-A66D3FAD1C26}" type="sibTrans" cxnId="{9E0A8AED-3A3F-4482-ADC5-FFEE248698C1}">
      <dgm:prSet/>
      <dgm:spPr/>
      <dgm:t>
        <a:bodyPr/>
        <a:lstStyle/>
        <a:p>
          <a:endParaRPr lang="en-GB"/>
        </a:p>
      </dgm:t>
    </dgm:pt>
    <dgm:pt modelId="{C232CB0D-228B-4178-B708-08ADFB81F017}">
      <dgm:prSet phldrT="[Text]"/>
      <dgm:spPr/>
      <dgm:t>
        <a:bodyPr/>
        <a:lstStyle/>
        <a:p>
          <a:pPr>
            <a:lnSpc>
              <a:spcPct val="100000"/>
            </a:lnSpc>
          </a:pPr>
          <a:r>
            <a:rPr lang="en-GB" dirty="0"/>
            <a:t>Learning orientation</a:t>
          </a:r>
        </a:p>
      </dgm:t>
    </dgm:pt>
    <dgm:pt modelId="{6AD46A90-38B5-4812-B30D-59BBE0149C01}" type="parTrans" cxnId="{01CDB8BA-47EB-49D3-8D82-D4EBC09743C6}">
      <dgm:prSet/>
      <dgm:spPr/>
      <dgm:t>
        <a:bodyPr/>
        <a:lstStyle/>
        <a:p>
          <a:endParaRPr lang="en-GB"/>
        </a:p>
      </dgm:t>
    </dgm:pt>
    <dgm:pt modelId="{A0E42E39-E8DD-4484-B145-81C8787BCC20}" type="sibTrans" cxnId="{01CDB8BA-47EB-49D3-8D82-D4EBC09743C6}">
      <dgm:prSet/>
      <dgm:spPr/>
      <dgm:t>
        <a:bodyPr/>
        <a:lstStyle/>
        <a:p>
          <a:endParaRPr lang="en-GB"/>
        </a:p>
      </dgm:t>
    </dgm:pt>
    <dgm:pt modelId="{89690773-620B-42BF-B27A-E13FB1DA243E}">
      <dgm:prSet phldrT="[Text]"/>
      <dgm:spPr/>
      <dgm:t>
        <a:bodyPr/>
        <a:lstStyle/>
        <a:p>
          <a:pPr>
            <a:lnSpc>
              <a:spcPct val="100000"/>
            </a:lnSpc>
          </a:pPr>
          <a:r>
            <a:rPr lang="en-GB" dirty="0"/>
            <a:t>Learning through mistakes</a:t>
          </a:r>
        </a:p>
      </dgm:t>
    </dgm:pt>
    <dgm:pt modelId="{DEB8BCAB-7E40-48DB-8122-7CA48946B716}" type="parTrans" cxnId="{89692E4B-8943-4BB5-B955-F0D921AE95C4}">
      <dgm:prSet/>
      <dgm:spPr/>
      <dgm:t>
        <a:bodyPr/>
        <a:lstStyle/>
        <a:p>
          <a:endParaRPr lang="en-GB"/>
        </a:p>
      </dgm:t>
    </dgm:pt>
    <dgm:pt modelId="{49FBA6BE-7CE8-4BA0-99F6-70006624C89B}" type="sibTrans" cxnId="{89692E4B-8943-4BB5-B955-F0D921AE95C4}">
      <dgm:prSet/>
      <dgm:spPr/>
      <dgm:t>
        <a:bodyPr/>
        <a:lstStyle/>
        <a:p>
          <a:endParaRPr lang="en-GB"/>
        </a:p>
      </dgm:t>
    </dgm:pt>
    <dgm:pt modelId="{2086BE1B-8796-4845-8DF4-88FAD9A7DE6C}">
      <dgm:prSet phldrT="[Text]"/>
      <dgm:spPr/>
      <dgm:t>
        <a:bodyPr/>
        <a:lstStyle/>
        <a:p>
          <a:pPr>
            <a:lnSpc>
              <a:spcPct val="100000"/>
            </a:lnSpc>
          </a:pPr>
          <a:r>
            <a:rPr lang="en-GB" dirty="0"/>
            <a:t>Struggling</a:t>
          </a:r>
        </a:p>
      </dgm:t>
    </dgm:pt>
    <dgm:pt modelId="{69B7F3ED-FCDD-4EFD-A7A4-9D136EEACF03}" type="parTrans" cxnId="{669D31B3-A63F-4455-8915-B291EAD26AD6}">
      <dgm:prSet/>
      <dgm:spPr/>
      <dgm:t>
        <a:bodyPr/>
        <a:lstStyle/>
        <a:p>
          <a:endParaRPr lang="en-GB"/>
        </a:p>
      </dgm:t>
    </dgm:pt>
    <dgm:pt modelId="{D5D33C99-B7D9-4AA7-86B9-8D8ACC13332F}" type="sibTrans" cxnId="{669D31B3-A63F-4455-8915-B291EAD26AD6}">
      <dgm:prSet/>
      <dgm:spPr/>
      <dgm:t>
        <a:bodyPr/>
        <a:lstStyle/>
        <a:p>
          <a:endParaRPr lang="en-GB"/>
        </a:p>
      </dgm:t>
    </dgm:pt>
    <dgm:pt modelId="{012ED225-2FE3-4164-8FB7-95401075970F}">
      <dgm:prSet phldrT="[Text]"/>
      <dgm:spPr/>
      <dgm:t>
        <a:bodyPr/>
        <a:lstStyle/>
        <a:p>
          <a:pPr>
            <a:lnSpc>
              <a:spcPct val="100000"/>
            </a:lnSpc>
          </a:pPr>
          <a:r>
            <a:rPr lang="en-GB" dirty="0"/>
            <a:t>Planning or not?</a:t>
          </a:r>
        </a:p>
      </dgm:t>
    </dgm:pt>
    <dgm:pt modelId="{F9AB880F-0F9A-41DF-A894-1A3A9F83841C}" type="parTrans" cxnId="{FDA76506-DC15-47E9-94B9-54EC5E0F6CA4}">
      <dgm:prSet/>
      <dgm:spPr/>
      <dgm:t>
        <a:bodyPr/>
        <a:lstStyle/>
        <a:p>
          <a:endParaRPr lang="en-GB"/>
        </a:p>
      </dgm:t>
    </dgm:pt>
    <dgm:pt modelId="{67AC1572-67BA-4C17-9B70-D6450BF4FCBD}" type="sibTrans" cxnId="{FDA76506-DC15-47E9-94B9-54EC5E0F6CA4}">
      <dgm:prSet/>
      <dgm:spPr/>
      <dgm:t>
        <a:bodyPr/>
        <a:lstStyle/>
        <a:p>
          <a:endParaRPr lang="en-GB"/>
        </a:p>
      </dgm:t>
    </dgm:pt>
    <dgm:pt modelId="{287D4A0B-81B4-46D6-88FF-2B50E6752676}" type="pres">
      <dgm:prSet presAssocID="{4CEF663D-A532-4AAE-B48A-C327B09724A5}" presName="root" presStyleCnt="0">
        <dgm:presLayoutVars>
          <dgm:dir/>
          <dgm:resizeHandles val="exact"/>
        </dgm:presLayoutVars>
      </dgm:prSet>
      <dgm:spPr/>
    </dgm:pt>
    <dgm:pt modelId="{238F073D-63F2-47F2-9A07-5907CF9BB373}" type="pres">
      <dgm:prSet presAssocID="{B2C1BC8D-E714-40DD-BAC6-AD42FE90A86E}" presName="compNode" presStyleCnt="0"/>
      <dgm:spPr/>
    </dgm:pt>
    <dgm:pt modelId="{EDA51D7F-0923-479D-B140-6AD083FE2458}" type="pres">
      <dgm:prSet presAssocID="{B2C1BC8D-E714-40DD-BAC6-AD42FE90A86E}" presName="bgRect" presStyleLbl="bgShp" presStyleIdx="0" presStyleCnt="5"/>
      <dgm:spPr/>
    </dgm:pt>
    <dgm:pt modelId="{AB975120-0425-4F14-89C2-9BEFA6EB4E8E}" type="pres">
      <dgm:prSet presAssocID="{B2C1BC8D-E714-40DD-BAC6-AD42FE90A86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91F1CEEB-3CA1-4052-99C6-E00DB501D74C}" type="pres">
      <dgm:prSet presAssocID="{B2C1BC8D-E714-40DD-BAC6-AD42FE90A86E}" presName="spaceRect" presStyleCnt="0"/>
      <dgm:spPr/>
    </dgm:pt>
    <dgm:pt modelId="{566E5EC9-AD85-4B97-AD91-64CF4DB5B004}" type="pres">
      <dgm:prSet presAssocID="{B2C1BC8D-E714-40DD-BAC6-AD42FE90A86E}" presName="parTx" presStyleLbl="revTx" presStyleIdx="0" presStyleCnt="5">
        <dgm:presLayoutVars>
          <dgm:chMax val="0"/>
          <dgm:chPref val="0"/>
        </dgm:presLayoutVars>
      </dgm:prSet>
      <dgm:spPr/>
    </dgm:pt>
    <dgm:pt modelId="{3AF49A82-074B-4120-B5D9-1830EDA5EFF2}" type="pres">
      <dgm:prSet presAssocID="{5821166C-2B9D-447E-B0F3-A66D3FAD1C26}" presName="sibTrans" presStyleCnt="0"/>
      <dgm:spPr/>
    </dgm:pt>
    <dgm:pt modelId="{7BD7FD85-358F-4E1A-AD23-55772BFA3DEC}" type="pres">
      <dgm:prSet presAssocID="{C232CB0D-228B-4178-B708-08ADFB81F017}" presName="compNode" presStyleCnt="0"/>
      <dgm:spPr/>
    </dgm:pt>
    <dgm:pt modelId="{EBCB6FD8-793B-4980-832C-FCA7C1D2E95C}" type="pres">
      <dgm:prSet presAssocID="{C232CB0D-228B-4178-B708-08ADFB81F017}" presName="bgRect" presStyleLbl="bgShp" presStyleIdx="1" presStyleCnt="5"/>
      <dgm:spPr/>
    </dgm:pt>
    <dgm:pt modelId="{5CD25AFE-8D34-402E-843F-8141E3B3B4B9}" type="pres">
      <dgm:prSet presAssocID="{C232CB0D-228B-4178-B708-08ADFB81F01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94952AD5-D84D-4DF2-8B13-673DE05AE6DB}" type="pres">
      <dgm:prSet presAssocID="{C232CB0D-228B-4178-B708-08ADFB81F017}" presName="spaceRect" presStyleCnt="0"/>
      <dgm:spPr/>
    </dgm:pt>
    <dgm:pt modelId="{CEFD5337-D717-4773-AF12-DBB5A767B6F2}" type="pres">
      <dgm:prSet presAssocID="{C232CB0D-228B-4178-B708-08ADFB81F017}" presName="parTx" presStyleLbl="revTx" presStyleIdx="1" presStyleCnt="5">
        <dgm:presLayoutVars>
          <dgm:chMax val="0"/>
          <dgm:chPref val="0"/>
        </dgm:presLayoutVars>
      </dgm:prSet>
      <dgm:spPr/>
    </dgm:pt>
    <dgm:pt modelId="{E1C9F1B9-DC66-4725-99DA-5FEB64F5D2DC}" type="pres">
      <dgm:prSet presAssocID="{A0E42E39-E8DD-4484-B145-81C8787BCC20}" presName="sibTrans" presStyleCnt="0"/>
      <dgm:spPr/>
    </dgm:pt>
    <dgm:pt modelId="{5A53AFDE-6AE8-4F06-8716-D62873A8DFE7}" type="pres">
      <dgm:prSet presAssocID="{89690773-620B-42BF-B27A-E13FB1DA243E}" presName="compNode" presStyleCnt="0"/>
      <dgm:spPr/>
    </dgm:pt>
    <dgm:pt modelId="{2FBE9703-1643-46BE-835E-4D46A1D2B9D1}" type="pres">
      <dgm:prSet presAssocID="{89690773-620B-42BF-B27A-E13FB1DA243E}" presName="bgRect" presStyleLbl="bgShp" presStyleIdx="2" presStyleCnt="5"/>
      <dgm:spPr/>
    </dgm:pt>
    <dgm:pt modelId="{04B98244-53DA-4BCF-9D44-B6BABDB18B10}" type="pres">
      <dgm:prSet presAssocID="{89690773-620B-42BF-B27A-E13FB1DA243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D908D2A6-9565-43A9-B757-9AAE4CFF917A}" type="pres">
      <dgm:prSet presAssocID="{89690773-620B-42BF-B27A-E13FB1DA243E}" presName="spaceRect" presStyleCnt="0"/>
      <dgm:spPr/>
    </dgm:pt>
    <dgm:pt modelId="{501B2041-0A23-44FA-B89B-0E13F5166F6B}" type="pres">
      <dgm:prSet presAssocID="{89690773-620B-42BF-B27A-E13FB1DA243E}" presName="parTx" presStyleLbl="revTx" presStyleIdx="2" presStyleCnt="5">
        <dgm:presLayoutVars>
          <dgm:chMax val="0"/>
          <dgm:chPref val="0"/>
        </dgm:presLayoutVars>
      </dgm:prSet>
      <dgm:spPr/>
    </dgm:pt>
    <dgm:pt modelId="{BB25E2A8-1EC0-48A6-98F2-3CBE76A4E8BE}" type="pres">
      <dgm:prSet presAssocID="{49FBA6BE-7CE8-4BA0-99F6-70006624C89B}" presName="sibTrans" presStyleCnt="0"/>
      <dgm:spPr/>
    </dgm:pt>
    <dgm:pt modelId="{A37E9201-439F-4582-B23C-FAD053107664}" type="pres">
      <dgm:prSet presAssocID="{2086BE1B-8796-4845-8DF4-88FAD9A7DE6C}" presName="compNode" presStyleCnt="0"/>
      <dgm:spPr/>
    </dgm:pt>
    <dgm:pt modelId="{9ADD6C26-4B7E-4A8D-A88F-E4584A90B071}" type="pres">
      <dgm:prSet presAssocID="{2086BE1B-8796-4845-8DF4-88FAD9A7DE6C}" presName="bgRect" presStyleLbl="bgShp" presStyleIdx="3" presStyleCnt="5"/>
      <dgm:spPr/>
    </dgm:pt>
    <dgm:pt modelId="{58A0C629-C09F-438D-984F-B3DFCB579D68}" type="pres">
      <dgm:prSet presAssocID="{2086BE1B-8796-4845-8DF4-88FAD9A7DE6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rying Face with No Fill"/>
        </a:ext>
      </dgm:extLst>
    </dgm:pt>
    <dgm:pt modelId="{A87480E8-6C2C-459F-8A2C-336A7EF88BD6}" type="pres">
      <dgm:prSet presAssocID="{2086BE1B-8796-4845-8DF4-88FAD9A7DE6C}" presName="spaceRect" presStyleCnt="0"/>
      <dgm:spPr/>
    </dgm:pt>
    <dgm:pt modelId="{3D278B0A-3C14-4869-A336-89B920987962}" type="pres">
      <dgm:prSet presAssocID="{2086BE1B-8796-4845-8DF4-88FAD9A7DE6C}" presName="parTx" presStyleLbl="revTx" presStyleIdx="3" presStyleCnt="5">
        <dgm:presLayoutVars>
          <dgm:chMax val="0"/>
          <dgm:chPref val="0"/>
        </dgm:presLayoutVars>
      </dgm:prSet>
      <dgm:spPr/>
    </dgm:pt>
    <dgm:pt modelId="{D0B89F4F-D97A-4226-B293-E2D600E5EA9F}" type="pres">
      <dgm:prSet presAssocID="{D5D33C99-B7D9-4AA7-86B9-8D8ACC13332F}" presName="sibTrans" presStyleCnt="0"/>
      <dgm:spPr/>
    </dgm:pt>
    <dgm:pt modelId="{067CF671-C43C-4564-A436-95D3674E37F0}" type="pres">
      <dgm:prSet presAssocID="{012ED225-2FE3-4164-8FB7-95401075970F}" presName="compNode" presStyleCnt="0"/>
      <dgm:spPr/>
    </dgm:pt>
    <dgm:pt modelId="{15F8067B-0C1F-46B3-A964-EBE418D9325B}" type="pres">
      <dgm:prSet presAssocID="{012ED225-2FE3-4164-8FB7-95401075970F}" presName="bgRect" presStyleLbl="bgShp" presStyleIdx="4" presStyleCnt="5"/>
      <dgm:spPr/>
    </dgm:pt>
    <dgm:pt modelId="{9644B54B-E05B-4EF6-BDE6-C84CA4FF528C}" type="pres">
      <dgm:prSet presAssocID="{012ED225-2FE3-4164-8FB7-95401075970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laybook"/>
        </a:ext>
      </dgm:extLst>
    </dgm:pt>
    <dgm:pt modelId="{3B23FE56-7C00-4CA3-AF82-B5177A962B12}" type="pres">
      <dgm:prSet presAssocID="{012ED225-2FE3-4164-8FB7-95401075970F}" presName="spaceRect" presStyleCnt="0"/>
      <dgm:spPr/>
    </dgm:pt>
    <dgm:pt modelId="{948C655C-BEF7-4AC3-B944-5967084E3124}" type="pres">
      <dgm:prSet presAssocID="{012ED225-2FE3-4164-8FB7-95401075970F}" presName="parTx" presStyleLbl="revTx" presStyleIdx="4" presStyleCnt="5">
        <dgm:presLayoutVars>
          <dgm:chMax val="0"/>
          <dgm:chPref val="0"/>
        </dgm:presLayoutVars>
      </dgm:prSet>
      <dgm:spPr/>
    </dgm:pt>
  </dgm:ptLst>
  <dgm:cxnLst>
    <dgm:cxn modelId="{FDA76506-DC15-47E9-94B9-54EC5E0F6CA4}" srcId="{4CEF663D-A532-4AAE-B48A-C327B09724A5}" destId="{012ED225-2FE3-4164-8FB7-95401075970F}" srcOrd="4" destOrd="0" parTransId="{F9AB880F-0F9A-41DF-A894-1A3A9F83841C}" sibTransId="{67AC1572-67BA-4C17-9B70-D6450BF4FCBD}"/>
    <dgm:cxn modelId="{10FAC02D-4DC3-4F8F-BF86-42D471BA7553}" type="presOf" srcId="{C232CB0D-228B-4178-B708-08ADFB81F017}" destId="{CEFD5337-D717-4773-AF12-DBB5A767B6F2}" srcOrd="0" destOrd="0" presId="urn:microsoft.com/office/officeart/2018/2/layout/IconVerticalSolidList"/>
    <dgm:cxn modelId="{89692E4B-8943-4BB5-B955-F0D921AE95C4}" srcId="{4CEF663D-A532-4AAE-B48A-C327B09724A5}" destId="{89690773-620B-42BF-B27A-E13FB1DA243E}" srcOrd="2" destOrd="0" parTransId="{DEB8BCAB-7E40-48DB-8122-7CA48946B716}" sibTransId="{49FBA6BE-7CE8-4BA0-99F6-70006624C89B}"/>
    <dgm:cxn modelId="{CCABCE78-495B-4F96-8413-38DA6A4EA055}" type="presOf" srcId="{012ED225-2FE3-4164-8FB7-95401075970F}" destId="{948C655C-BEF7-4AC3-B944-5967084E3124}" srcOrd="0" destOrd="0" presId="urn:microsoft.com/office/officeart/2018/2/layout/IconVerticalSolidList"/>
    <dgm:cxn modelId="{45268359-75CA-48CC-AFF2-2A6ACE4F4603}" type="presOf" srcId="{2086BE1B-8796-4845-8DF4-88FAD9A7DE6C}" destId="{3D278B0A-3C14-4869-A336-89B920987962}" srcOrd="0" destOrd="0" presId="urn:microsoft.com/office/officeart/2018/2/layout/IconVerticalSolidList"/>
    <dgm:cxn modelId="{785D0D87-23F6-4464-B3F6-3E0961653CF4}" type="presOf" srcId="{89690773-620B-42BF-B27A-E13FB1DA243E}" destId="{501B2041-0A23-44FA-B89B-0E13F5166F6B}" srcOrd="0" destOrd="0" presId="urn:microsoft.com/office/officeart/2018/2/layout/IconVerticalSolidList"/>
    <dgm:cxn modelId="{7AD484A3-780A-48A9-B90C-532906097D07}" type="presOf" srcId="{4CEF663D-A532-4AAE-B48A-C327B09724A5}" destId="{287D4A0B-81B4-46D6-88FF-2B50E6752676}" srcOrd="0" destOrd="0" presId="urn:microsoft.com/office/officeart/2018/2/layout/IconVerticalSolidList"/>
    <dgm:cxn modelId="{669D31B3-A63F-4455-8915-B291EAD26AD6}" srcId="{4CEF663D-A532-4AAE-B48A-C327B09724A5}" destId="{2086BE1B-8796-4845-8DF4-88FAD9A7DE6C}" srcOrd="3" destOrd="0" parTransId="{69B7F3ED-FCDD-4EFD-A7A4-9D136EEACF03}" sibTransId="{D5D33C99-B7D9-4AA7-86B9-8D8ACC13332F}"/>
    <dgm:cxn modelId="{01CDB8BA-47EB-49D3-8D82-D4EBC09743C6}" srcId="{4CEF663D-A532-4AAE-B48A-C327B09724A5}" destId="{C232CB0D-228B-4178-B708-08ADFB81F017}" srcOrd="1" destOrd="0" parTransId="{6AD46A90-38B5-4812-B30D-59BBE0149C01}" sibTransId="{A0E42E39-E8DD-4484-B145-81C8787BCC20}"/>
    <dgm:cxn modelId="{9E0A8AED-3A3F-4482-ADC5-FFEE248698C1}" srcId="{4CEF663D-A532-4AAE-B48A-C327B09724A5}" destId="{B2C1BC8D-E714-40DD-BAC6-AD42FE90A86E}" srcOrd="0" destOrd="0" parTransId="{13A65576-244B-4FE5-9B9A-788E607E25E6}" sibTransId="{5821166C-2B9D-447E-B0F3-A66D3FAD1C26}"/>
    <dgm:cxn modelId="{B147E6F5-C2F1-4E4E-A122-444B153CF9A0}" type="presOf" srcId="{B2C1BC8D-E714-40DD-BAC6-AD42FE90A86E}" destId="{566E5EC9-AD85-4B97-AD91-64CF4DB5B004}" srcOrd="0" destOrd="0" presId="urn:microsoft.com/office/officeart/2018/2/layout/IconVerticalSolidList"/>
    <dgm:cxn modelId="{E2F48C2C-4971-494E-BEC9-ED9AFA7CB0A2}" type="presParOf" srcId="{287D4A0B-81B4-46D6-88FF-2B50E6752676}" destId="{238F073D-63F2-47F2-9A07-5907CF9BB373}" srcOrd="0" destOrd="0" presId="urn:microsoft.com/office/officeart/2018/2/layout/IconVerticalSolidList"/>
    <dgm:cxn modelId="{09D8A882-9909-4770-BD01-4F7B155711EF}" type="presParOf" srcId="{238F073D-63F2-47F2-9A07-5907CF9BB373}" destId="{EDA51D7F-0923-479D-B140-6AD083FE2458}" srcOrd="0" destOrd="0" presId="urn:microsoft.com/office/officeart/2018/2/layout/IconVerticalSolidList"/>
    <dgm:cxn modelId="{A43E7CD9-487A-4E76-9679-CD92D6023FD4}" type="presParOf" srcId="{238F073D-63F2-47F2-9A07-5907CF9BB373}" destId="{AB975120-0425-4F14-89C2-9BEFA6EB4E8E}" srcOrd="1" destOrd="0" presId="urn:microsoft.com/office/officeart/2018/2/layout/IconVerticalSolidList"/>
    <dgm:cxn modelId="{2A4CA1A0-9729-47BA-9378-1D38D9610D49}" type="presParOf" srcId="{238F073D-63F2-47F2-9A07-5907CF9BB373}" destId="{91F1CEEB-3CA1-4052-99C6-E00DB501D74C}" srcOrd="2" destOrd="0" presId="urn:microsoft.com/office/officeart/2018/2/layout/IconVerticalSolidList"/>
    <dgm:cxn modelId="{57461D2B-B08E-4325-987A-3D4B32EF1F0C}" type="presParOf" srcId="{238F073D-63F2-47F2-9A07-5907CF9BB373}" destId="{566E5EC9-AD85-4B97-AD91-64CF4DB5B004}" srcOrd="3" destOrd="0" presId="urn:microsoft.com/office/officeart/2018/2/layout/IconVerticalSolidList"/>
    <dgm:cxn modelId="{0F743FEB-ACC0-4746-91F8-4A52ADE313B2}" type="presParOf" srcId="{287D4A0B-81B4-46D6-88FF-2B50E6752676}" destId="{3AF49A82-074B-4120-B5D9-1830EDA5EFF2}" srcOrd="1" destOrd="0" presId="urn:microsoft.com/office/officeart/2018/2/layout/IconVerticalSolidList"/>
    <dgm:cxn modelId="{B79CDFF7-51FE-4801-8C78-19A1A718451B}" type="presParOf" srcId="{287D4A0B-81B4-46D6-88FF-2B50E6752676}" destId="{7BD7FD85-358F-4E1A-AD23-55772BFA3DEC}" srcOrd="2" destOrd="0" presId="urn:microsoft.com/office/officeart/2018/2/layout/IconVerticalSolidList"/>
    <dgm:cxn modelId="{11C0F6B6-2C47-45DF-987E-F8D99024C0F2}" type="presParOf" srcId="{7BD7FD85-358F-4E1A-AD23-55772BFA3DEC}" destId="{EBCB6FD8-793B-4980-832C-FCA7C1D2E95C}" srcOrd="0" destOrd="0" presId="urn:microsoft.com/office/officeart/2018/2/layout/IconVerticalSolidList"/>
    <dgm:cxn modelId="{ED9F84BF-DD15-45D3-B1C4-D1D6A70B0D49}" type="presParOf" srcId="{7BD7FD85-358F-4E1A-AD23-55772BFA3DEC}" destId="{5CD25AFE-8D34-402E-843F-8141E3B3B4B9}" srcOrd="1" destOrd="0" presId="urn:microsoft.com/office/officeart/2018/2/layout/IconVerticalSolidList"/>
    <dgm:cxn modelId="{16EC5EFC-FE65-4028-BBEF-10AF96AD73C6}" type="presParOf" srcId="{7BD7FD85-358F-4E1A-AD23-55772BFA3DEC}" destId="{94952AD5-D84D-4DF2-8B13-673DE05AE6DB}" srcOrd="2" destOrd="0" presId="urn:microsoft.com/office/officeart/2018/2/layout/IconVerticalSolidList"/>
    <dgm:cxn modelId="{9600CEEF-6A8E-48DC-9E85-CDB9E3DF78B9}" type="presParOf" srcId="{7BD7FD85-358F-4E1A-AD23-55772BFA3DEC}" destId="{CEFD5337-D717-4773-AF12-DBB5A767B6F2}" srcOrd="3" destOrd="0" presId="urn:microsoft.com/office/officeart/2018/2/layout/IconVerticalSolidList"/>
    <dgm:cxn modelId="{1890750C-4953-414C-88FA-9A222F841538}" type="presParOf" srcId="{287D4A0B-81B4-46D6-88FF-2B50E6752676}" destId="{E1C9F1B9-DC66-4725-99DA-5FEB64F5D2DC}" srcOrd="3" destOrd="0" presId="urn:microsoft.com/office/officeart/2018/2/layout/IconVerticalSolidList"/>
    <dgm:cxn modelId="{4C26DA4D-79EB-4D17-8D43-160C4B012F01}" type="presParOf" srcId="{287D4A0B-81B4-46D6-88FF-2B50E6752676}" destId="{5A53AFDE-6AE8-4F06-8716-D62873A8DFE7}" srcOrd="4" destOrd="0" presId="urn:microsoft.com/office/officeart/2018/2/layout/IconVerticalSolidList"/>
    <dgm:cxn modelId="{333D65E1-97A2-4464-BFB6-8567A7BF25C1}" type="presParOf" srcId="{5A53AFDE-6AE8-4F06-8716-D62873A8DFE7}" destId="{2FBE9703-1643-46BE-835E-4D46A1D2B9D1}" srcOrd="0" destOrd="0" presId="urn:microsoft.com/office/officeart/2018/2/layout/IconVerticalSolidList"/>
    <dgm:cxn modelId="{A32634A4-72B9-421D-8022-B11D520A44EE}" type="presParOf" srcId="{5A53AFDE-6AE8-4F06-8716-D62873A8DFE7}" destId="{04B98244-53DA-4BCF-9D44-B6BABDB18B10}" srcOrd="1" destOrd="0" presId="urn:microsoft.com/office/officeart/2018/2/layout/IconVerticalSolidList"/>
    <dgm:cxn modelId="{F7491595-A8E5-4C6F-8354-19D2918E7B9B}" type="presParOf" srcId="{5A53AFDE-6AE8-4F06-8716-D62873A8DFE7}" destId="{D908D2A6-9565-43A9-B757-9AAE4CFF917A}" srcOrd="2" destOrd="0" presId="urn:microsoft.com/office/officeart/2018/2/layout/IconVerticalSolidList"/>
    <dgm:cxn modelId="{35BEE5CB-9504-4D84-A38D-FC1FCB8A28F8}" type="presParOf" srcId="{5A53AFDE-6AE8-4F06-8716-D62873A8DFE7}" destId="{501B2041-0A23-44FA-B89B-0E13F5166F6B}" srcOrd="3" destOrd="0" presId="urn:microsoft.com/office/officeart/2018/2/layout/IconVerticalSolidList"/>
    <dgm:cxn modelId="{77E522CD-B130-4FDC-BFDC-DEFC7AC20964}" type="presParOf" srcId="{287D4A0B-81B4-46D6-88FF-2B50E6752676}" destId="{BB25E2A8-1EC0-48A6-98F2-3CBE76A4E8BE}" srcOrd="5" destOrd="0" presId="urn:microsoft.com/office/officeart/2018/2/layout/IconVerticalSolidList"/>
    <dgm:cxn modelId="{A8010EAF-A33A-4A3B-837D-B072AE13351D}" type="presParOf" srcId="{287D4A0B-81B4-46D6-88FF-2B50E6752676}" destId="{A37E9201-439F-4582-B23C-FAD053107664}" srcOrd="6" destOrd="0" presId="urn:microsoft.com/office/officeart/2018/2/layout/IconVerticalSolidList"/>
    <dgm:cxn modelId="{392C82C0-67D7-46D0-8573-25DD29AAF15F}" type="presParOf" srcId="{A37E9201-439F-4582-B23C-FAD053107664}" destId="{9ADD6C26-4B7E-4A8D-A88F-E4584A90B071}" srcOrd="0" destOrd="0" presId="urn:microsoft.com/office/officeart/2018/2/layout/IconVerticalSolidList"/>
    <dgm:cxn modelId="{E3263E28-F731-425A-B10A-DA9E192D3531}" type="presParOf" srcId="{A37E9201-439F-4582-B23C-FAD053107664}" destId="{58A0C629-C09F-438D-984F-B3DFCB579D68}" srcOrd="1" destOrd="0" presId="urn:microsoft.com/office/officeart/2018/2/layout/IconVerticalSolidList"/>
    <dgm:cxn modelId="{ECC3EAA8-62A9-4F0F-9910-35F74FEDEAD6}" type="presParOf" srcId="{A37E9201-439F-4582-B23C-FAD053107664}" destId="{A87480E8-6C2C-459F-8A2C-336A7EF88BD6}" srcOrd="2" destOrd="0" presId="urn:microsoft.com/office/officeart/2018/2/layout/IconVerticalSolidList"/>
    <dgm:cxn modelId="{86631471-2A90-4D52-BE52-564A062EFD83}" type="presParOf" srcId="{A37E9201-439F-4582-B23C-FAD053107664}" destId="{3D278B0A-3C14-4869-A336-89B920987962}" srcOrd="3" destOrd="0" presId="urn:microsoft.com/office/officeart/2018/2/layout/IconVerticalSolidList"/>
    <dgm:cxn modelId="{72879586-7EFA-4BB1-9FBD-53B49EAF92F5}" type="presParOf" srcId="{287D4A0B-81B4-46D6-88FF-2B50E6752676}" destId="{D0B89F4F-D97A-4226-B293-E2D600E5EA9F}" srcOrd="7" destOrd="0" presId="urn:microsoft.com/office/officeart/2018/2/layout/IconVerticalSolidList"/>
    <dgm:cxn modelId="{49F02232-FE5F-463F-B19D-6C50F5259370}" type="presParOf" srcId="{287D4A0B-81B4-46D6-88FF-2B50E6752676}" destId="{067CF671-C43C-4564-A436-95D3674E37F0}" srcOrd="8" destOrd="0" presId="urn:microsoft.com/office/officeart/2018/2/layout/IconVerticalSolidList"/>
    <dgm:cxn modelId="{85A6C173-257D-410B-A3C1-9EC059DA79AF}" type="presParOf" srcId="{067CF671-C43C-4564-A436-95D3674E37F0}" destId="{15F8067B-0C1F-46B3-A964-EBE418D9325B}" srcOrd="0" destOrd="0" presId="urn:microsoft.com/office/officeart/2018/2/layout/IconVerticalSolidList"/>
    <dgm:cxn modelId="{779D55D4-A104-4BCE-927A-5E39F7752F71}" type="presParOf" srcId="{067CF671-C43C-4564-A436-95D3674E37F0}" destId="{9644B54B-E05B-4EF6-BDE6-C84CA4FF528C}" srcOrd="1" destOrd="0" presId="urn:microsoft.com/office/officeart/2018/2/layout/IconVerticalSolidList"/>
    <dgm:cxn modelId="{2A6B0D62-AEED-4582-8ABA-01F21140DBD1}" type="presParOf" srcId="{067CF671-C43C-4564-A436-95D3674E37F0}" destId="{3B23FE56-7C00-4CA3-AF82-B5177A962B12}" srcOrd="2" destOrd="0" presId="urn:microsoft.com/office/officeart/2018/2/layout/IconVerticalSolidList"/>
    <dgm:cxn modelId="{9AAD8349-EA73-4263-8B4A-3EFF52AF971D}" type="presParOf" srcId="{067CF671-C43C-4564-A436-95D3674E37F0}" destId="{948C655C-BEF7-4AC3-B944-5967084E3124}"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A4F9CB-99FF-4B0C-81C6-E5B01ECB5C75}" type="doc">
      <dgm:prSet loTypeId="urn:microsoft.com/office/officeart/2016/7/layout/RepeatingBendingProcessNew" loCatId="process" qsTypeId="urn:microsoft.com/office/officeart/2005/8/quickstyle/simple5" qsCatId="simple" csTypeId="urn:microsoft.com/office/officeart/2005/8/colors/colorful1" csCatId="colorful"/>
      <dgm:spPr/>
      <dgm:t>
        <a:bodyPr/>
        <a:lstStyle/>
        <a:p>
          <a:endParaRPr lang="en-US"/>
        </a:p>
      </dgm:t>
    </dgm:pt>
    <dgm:pt modelId="{FF647D68-B111-45EC-9BFB-661177680D72}">
      <dgm:prSet/>
      <dgm:spPr/>
      <dgm:t>
        <a:bodyPr/>
        <a:lstStyle/>
        <a:p>
          <a:r>
            <a:rPr lang="en-GB"/>
            <a:t>The right not to share.</a:t>
          </a:r>
          <a:endParaRPr lang="en-US"/>
        </a:p>
      </dgm:t>
    </dgm:pt>
    <dgm:pt modelId="{96E10B1F-52CA-4AB3-A89E-5472C172FAD1}" type="parTrans" cxnId="{EA79A748-F83A-41E1-9915-49CC8089D526}">
      <dgm:prSet/>
      <dgm:spPr/>
      <dgm:t>
        <a:bodyPr/>
        <a:lstStyle/>
        <a:p>
          <a:endParaRPr lang="en-US"/>
        </a:p>
      </dgm:t>
    </dgm:pt>
    <dgm:pt modelId="{567E34C6-FD54-4296-99B9-47E5BC37CB3C}" type="sibTrans" cxnId="{EA79A748-F83A-41E1-9915-49CC8089D526}">
      <dgm:prSet/>
      <dgm:spPr/>
      <dgm:t>
        <a:bodyPr/>
        <a:lstStyle/>
        <a:p>
          <a:endParaRPr lang="en-US"/>
        </a:p>
      </dgm:t>
    </dgm:pt>
    <dgm:pt modelId="{C25CA81A-0720-46F2-8BBD-0315474CC0FC}">
      <dgm:prSet/>
      <dgm:spPr/>
      <dgm:t>
        <a:bodyPr/>
        <a:lstStyle/>
        <a:p>
          <a:r>
            <a:rPr lang="en-GB"/>
            <a:t>The right to change things and cross things out.</a:t>
          </a:r>
          <a:endParaRPr lang="en-US"/>
        </a:p>
      </dgm:t>
    </dgm:pt>
    <dgm:pt modelId="{46B382C0-2F0E-4DA5-9324-20BA3CC190EF}" type="parTrans" cxnId="{534D946D-3BD1-4DF3-B843-8C95E1E50960}">
      <dgm:prSet/>
      <dgm:spPr/>
      <dgm:t>
        <a:bodyPr/>
        <a:lstStyle/>
        <a:p>
          <a:endParaRPr lang="en-US"/>
        </a:p>
      </dgm:t>
    </dgm:pt>
    <dgm:pt modelId="{8CDB4404-4C4D-4B11-B668-59E66F5F130D}" type="sibTrans" cxnId="{534D946D-3BD1-4DF3-B843-8C95E1E50960}">
      <dgm:prSet/>
      <dgm:spPr/>
      <dgm:t>
        <a:bodyPr/>
        <a:lstStyle/>
        <a:p>
          <a:endParaRPr lang="en-US"/>
        </a:p>
      </dgm:t>
    </dgm:pt>
    <dgm:pt modelId="{89AB6560-A8E9-469B-8614-32BD4DDA14C6}">
      <dgm:prSet/>
      <dgm:spPr/>
      <dgm:t>
        <a:bodyPr/>
        <a:lstStyle/>
        <a:p>
          <a:r>
            <a:rPr lang="en-GB"/>
            <a:t>The right to write anywhere.</a:t>
          </a:r>
          <a:endParaRPr lang="en-US"/>
        </a:p>
      </dgm:t>
    </dgm:pt>
    <dgm:pt modelId="{20E46982-1F89-4D0F-8318-D742FFB702AE}" type="parTrans" cxnId="{DA449B27-B4BE-4EF3-997E-36C41FC9CDA7}">
      <dgm:prSet/>
      <dgm:spPr/>
      <dgm:t>
        <a:bodyPr/>
        <a:lstStyle/>
        <a:p>
          <a:endParaRPr lang="en-US"/>
        </a:p>
      </dgm:t>
    </dgm:pt>
    <dgm:pt modelId="{0A93C515-B398-45BD-8B0B-7B270EE1C45F}" type="sibTrans" cxnId="{DA449B27-B4BE-4EF3-997E-36C41FC9CDA7}">
      <dgm:prSet/>
      <dgm:spPr/>
      <dgm:t>
        <a:bodyPr/>
        <a:lstStyle/>
        <a:p>
          <a:endParaRPr lang="en-US"/>
        </a:p>
      </dgm:t>
    </dgm:pt>
    <dgm:pt modelId="{498AD72E-009A-4D46-9D23-1BCAFB3CFCE3}">
      <dgm:prSet/>
      <dgm:spPr/>
      <dgm:t>
        <a:bodyPr/>
        <a:lstStyle/>
        <a:p>
          <a:r>
            <a:rPr lang="en-GB"/>
            <a:t>The right to a trusted audience.</a:t>
          </a:r>
          <a:endParaRPr lang="en-US"/>
        </a:p>
      </dgm:t>
    </dgm:pt>
    <dgm:pt modelId="{D8ABFA4F-0449-4217-A18C-02F2F1CCA39A}" type="parTrans" cxnId="{75FC5627-1D55-436C-8D50-7177CCA15DC7}">
      <dgm:prSet/>
      <dgm:spPr/>
      <dgm:t>
        <a:bodyPr/>
        <a:lstStyle/>
        <a:p>
          <a:endParaRPr lang="en-US"/>
        </a:p>
      </dgm:t>
    </dgm:pt>
    <dgm:pt modelId="{E82DAE8A-DFD6-467D-8947-D818EBF28E62}" type="sibTrans" cxnId="{75FC5627-1D55-436C-8D50-7177CCA15DC7}">
      <dgm:prSet/>
      <dgm:spPr/>
      <dgm:t>
        <a:bodyPr/>
        <a:lstStyle/>
        <a:p>
          <a:endParaRPr lang="en-US"/>
        </a:p>
      </dgm:t>
    </dgm:pt>
    <dgm:pt modelId="{3DCAAAC0-477B-42D1-A1DF-FEFE653F6752}">
      <dgm:prSet/>
      <dgm:spPr/>
      <dgm:t>
        <a:bodyPr/>
        <a:lstStyle/>
        <a:p>
          <a:r>
            <a:rPr lang="en-GB"/>
            <a:t>The right to get lost in your writing and not know where you’re going.</a:t>
          </a:r>
          <a:endParaRPr lang="en-US"/>
        </a:p>
      </dgm:t>
    </dgm:pt>
    <dgm:pt modelId="{6C3DC459-40EC-4D49-A3E6-D1A8340EC615}" type="parTrans" cxnId="{46FBC5F0-3454-4358-B688-425A12672619}">
      <dgm:prSet/>
      <dgm:spPr/>
      <dgm:t>
        <a:bodyPr/>
        <a:lstStyle/>
        <a:p>
          <a:endParaRPr lang="en-US"/>
        </a:p>
      </dgm:t>
    </dgm:pt>
    <dgm:pt modelId="{98EA776D-25CF-44C4-A4AE-B73D666373DC}" type="sibTrans" cxnId="{46FBC5F0-3454-4358-B688-425A12672619}">
      <dgm:prSet/>
      <dgm:spPr/>
      <dgm:t>
        <a:bodyPr/>
        <a:lstStyle/>
        <a:p>
          <a:endParaRPr lang="en-US"/>
        </a:p>
      </dgm:t>
    </dgm:pt>
    <dgm:pt modelId="{964EE348-0B7D-4884-BE37-C278515466A6}">
      <dgm:prSet/>
      <dgm:spPr/>
      <dgm:t>
        <a:bodyPr/>
        <a:lstStyle/>
        <a:p>
          <a:r>
            <a:rPr lang="en-GB"/>
            <a:t>The right to throw things away.</a:t>
          </a:r>
          <a:endParaRPr lang="en-US"/>
        </a:p>
      </dgm:t>
    </dgm:pt>
    <dgm:pt modelId="{E589D2CF-9D89-4BE6-BBB4-66D549C4584E}" type="parTrans" cxnId="{8271B06D-CBA0-4689-8F33-E2EA8EE4B697}">
      <dgm:prSet/>
      <dgm:spPr/>
      <dgm:t>
        <a:bodyPr/>
        <a:lstStyle/>
        <a:p>
          <a:endParaRPr lang="en-US"/>
        </a:p>
      </dgm:t>
    </dgm:pt>
    <dgm:pt modelId="{3D904FDC-D9C9-47BE-9127-6F1021B32DCA}" type="sibTrans" cxnId="{8271B06D-CBA0-4689-8F33-E2EA8EE4B697}">
      <dgm:prSet/>
      <dgm:spPr/>
      <dgm:t>
        <a:bodyPr/>
        <a:lstStyle/>
        <a:p>
          <a:endParaRPr lang="en-US"/>
        </a:p>
      </dgm:t>
    </dgm:pt>
    <dgm:pt modelId="{02855D09-C4A4-496E-B0B0-F01E790C83A1}">
      <dgm:prSet/>
      <dgm:spPr/>
      <dgm:t>
        <a:bodyPr/>
        <a:lstStyle/>
        <a:p>
          <a:r>
            <a:rPr lang="en-GB"/>
            <a:t>The right to take time to think.</a:t>
          </a:r>
          <a:endParaRPr lang="en-US"/>
        </a:p>
      </dgm:t>
    </dgm:pt>
    <dgm:pt modelId="{57F5C311-5BA0-4EB7-B273-0A4130C9B008}" type="parTrans" cxnId="{5D39831D-D298-4906-8167-7392B7085DCD}">
      <dgm:prSet/>
      <dgm:spPr/>
      <dgm:t>
        <a:bodyPr/>
        <a:lstStyle/>
        <a:p>
          <a:endParaRPr lang="en-US"/>
        </a:p>
      </dgm:t>
    </dgm:pt>
    <dgm:pt modelId="{51FD86E1-FC60-4169-BC89-8B3D971B08DB}" type="sibTrans" cxnId="{5D39831D-D298-4906-8167-7392B7085DCD}">
      <dgm:prSet/>
      <dgm:spPr/>
      <dgm:t>
        <a:bodyPr/>
        <a:lstStyle/>
        <a:p>
          <a:endParaRPr lang="en-US"/>
        </a:p>
      </dgm:t>
    </dgm:pt>
    <dgm:pt modelId="{79B74F29-B08B-4F5A-9D68-1327A8BA0D14}">
      <dgm:prSet/>
      <dgm:spPr/>
      <dgm:t>
        <a:bodyPr/>
        <a:lstStyle/>
        <a:p>
          <a:r>
            <a:rPr lang="en-GB"/>
            <a:t>The right to borrow from other writers.</a:t>
          </a:r>
          <a:endParaRPr lang="en-US"/>
        </a:p>
      </dgm:t>
    </dgm:pt>
    <dgm:pt modelId="{FF0A22BD-5BB6-4C51-938B-C85D946B3C7D}" type="parTrans" cxnId="{7145EAAA-200F-4258-AD2D-308533D7C5AE}">
      <dgm:prSet/>
      <dgm:spPr/>
      <dgm:t>
        <a:bodyPr/>
        <a:lstStyle/>
        <a:p>
          <a:endParaRPr lang="en-US"/>
        </a:p>
      </dgm:t>
    </dgm:pt>
    <dgm:pt modelId="{4B732B0A-7D84-4723-9AFD-B97A93B98B1B}" type="sibTrans" cxnId="{7145EAAA-200F-4258-AD2D-308533D7C5AE}">
      <dgm:prSet/>
      <dgm:spPr/>
      <dgm:t>
        <a:bodyPr/>
        <a:lstStyle/>
        <a:p>
          <a:endParaRPr lang="en-US"/>
        </a:p>
      </dgm:t>
    </dgm:pt>
    <dgm:pt modelId="{187A7494-F846-42BE-A292-838D87994E7A}">
      <dgm:prSet/>
      <dgm:spPr/>
      <dgm:t>
        <a:bodyPr/>
        <a:lstStyle/>
        <a:p>
          <a:r>
            <a:rPr lang="en-GB"/>
            <a:t>The right to experiment and break rules.</a:t>
          </a:r>
          <a:endParaRPr lang="en-US"/>
        </a:p>
      </dgm:t>
    </dgm:pt>
    <dgm:pt modelId="{EBE5A73F-F92C-4EFB-B16E-80ADF1E3AE68}" type="parTrans" cxnId="{C1A3FE42-9E10-4890-B408-88716309E516}">
      <dgm:prSet/>
      <dgm:spPr/>
      <dgm:t>
        <a:bodyPr/>
        <a:lstStyle/>
        <a:p>
          <a:endParaRPr lang="en-US"/>
        </a:p>
      </dgm:t>
    </dgm:pt>
    <dgm:pt modelId="{138BC384-DD8B-4DFB-9E9E-F46F266DC799}" type="sibTrans" cxnId="{C1A3FE42-9E10-4890-B408-88716309E516}">
      <dgm:prSet/>
      <dgm:spPr/>
      <dgm:t>
        <a:bodyPr/>
        <a:lstStyle/>
        <a:p>
          <a:endParaRPr lang="en-US"/>
        </a:p>
      </dgm:t>
    </dgm:pt>
    <dgm:pt modelId="{59077820-31C6-4C5E-B839-07BABC4BDB70}">
      <dgm:prSet/>
      <dgm:spPr/>
      <dgm:t>
        <a:bodyPr/>
        <a:lstStyle/>
        <a:p>
          <a:r>
            <a:rPr lang="en-GB"/>
            <a:t>The right to work electronically, draw or use a pen and paper.</a:t>
          </a:r>
          <a:endParaRPr lang="en-US"/>
        </a:p>
      </dgm:t>
    </dgm:pt>
    <dgm:pt modelId="{070247C2-AE42-46CE-A675-3826DC8E53C5}" type="parTrans" cxnId="{F461A525-5C9B-4D18-8E65-BAC16D43381C}">
      <dgm:prSet/>
      <dgm:spPr/>
      <dgm:t>
        <a:bodyPr/>
        <a:lstStyle/>
        <a:p>
          <a:endParaRPr lang="en-US"/>
        </a:p>
      </dgm:t>
    </dgm:pt>
    <dgm:pt modelId="{942054A6-0698-47EB-B605-ECE8EC18E2C9}" type="sibTrans" cxnId="{F461A525-5C9B-4D18-8E65-BAC16D43381C}">
      <dgm:prSet/>
      <dgm:spPr/>
      <dgm:t>
        <a:bodyPr/>
        <a:lstStyle/>
        <a:p>
          <a:endParaRPr lang="en-US"/>
        </a:p>
      </dgm:t>
    </dgm:pt>
    <dgm:pt modelId="{86AE4F23-8238-46C1-AA83-9EC279771849}" type="pres">
      <dgm:prSet presAssocID="{90A4F9CB-99FF-4B0C-81C6-E5B01ECB5C75}" presName="Name0" presStyleCnt="0">
        <dgm:presLayoutVars>
          <dgm:dir/>
          <dgm:resizeHandles val="exact"/>
        </dgm:presLayoutVars>
      </dgm:prSet>
      <dgm:spPr/>
    </dgm:pt>
    <dgm:pt modelId="{82019F6E-1E1B-4721-B487-909F02D1054E}" type="pres">
      <dgm:prSet presAssocID="{FF647D68-B111-45EC-9BFB-661177680D72}" presName="node" presStyleLbl="node1" presStyleIdx="0" presStyleCnt="10">
        <dgm:presLayoutVars>
          <dgm:bulletEnabled val="1"/>
        </dgm:presLayoutVars>
      </dgm:prSet>
      <dgm:spPr/>
    </dgm:pt>
    <dgm:pt modelId="{739FF578-1A34-4CF8-AE72-1593D42588DE}" type="pres">
      <dgm:prSet presAssocID="{567E34C6-FD54-4296-99B9-47E5BC37CB3C}" presName="sibTrans" presStyleLbl="sibTrans1D1" presStyleIdx="0" presStyleCnt="9"/>
      <dgm:spPr/>
    </dgm:pt>
    <dgm:pt modelId="{8C9721CF-DE17-4C00-9415-1E07952BF20E}" type="pres">
      <dgm:prSet presAssocID="{567E34C6-FD54-4296-99B9-47E5BC37CB3C}" presName="connectorText" presStyleLbl="sibTrans1D1" presStyleIdx="0" presStyleCnt="9"/>
      <dgm:spPr/>
    </dgm:pt>
    <dgm:pt modelId="{5E8B19E5-795E-4D2E-A3F6-AD8CD637C829}" type="pres">
      <dgm:prSet presAssocID="{C25CA81A-0720-46F2-8BBD-0315474CC0FC}" presName="node" presStyleLbl="node1" presStyleIdx="1" presStyleCnt="10">
        <dgm:presLayoutVars>
          <dgm:bulletEnabled val="1"/>
        </dgm:presLayoutVars>
      </dgm:prSet>
      <dgm:spPr/>
    </dgm:pt>
    <dgm:pt modelId="{A478A679-BBC6-49C4-A63C-57E2ABDC803F}" type="pres">
      <dgm:prSet presAssocID="{8CDB4404-4C4D-4B11-B668-59E66F5F130D}" presName="sibTrans" presStyleLbl="sibTrans1D1" presStyleIdx="1" presStyleCnt="9"/>
      <dgm:spPr/>
    </dgm:pt>
    <dgm:pt modelId="{E588725C-6A79-4E80-8B52-ECDD0EFC7CE5}" type="pres">
      <dgm:prSet presAssocID="{8CDB4404-4C4D-4B11-B668-59E66F5F130D}" presName="connectorText" presStyleLbl="sibTrans1D1" presStyleIdx="1" presStyleCnt="9"/>
      <dgm:spPr/>
    </dgm:pt>
    <dgm:pt modelId="{2985A59A-1656-4EE1-B899-00E6743EA995}" type="pres">
      <dgm:prSet presAssocID="{89AB6560-A8E9-469B-8614-32BD4DDA14C6}" presName="node" presStyleLbl="node1" presStyleIdx="2" presStyleCnt="10">
        <dgm:presLayoutVars>
          <dgm:bulletEnabled val="1"/>
        </dgm:presLayoutVars>
      </dgm:prSet>
      <dgm:spPr/>
    </dgm:pt>
    <dgm:pt modelId="{5F1444A4-BC20-4640-875E-CE0415ED548C}" type="pres">
      <dgm:prSet presAssocID="{0A93C515-B398-45BD-8B0B-7B270EE1C45F}" presName="sibTrans" presStyleLbl="sibTrans1D1" presStyleIdx="2" presStyleCnt="9"/>
      <dgm:spPr/>
    </dgm:pt>
    <dgm:pt modelId="{0EE52AF5-61DB-4711-9526-C910447474C4}" type="pres">
      <dgm:prSet presAssocID="{0A93C515-B398-45BD-8B0B-7B270EE1C45F}" presName="connectorText" presStyleLbl="sibTrans1D1" presStyleIdx="2" presStyleCnt="9"/>
      <dgm:spPr/>
    </dgm:pt>
    <dgm:pt modelId="{2F4FC528-DC5E-43B9-AA18-DCEBFB2B98ED}" type="pres">
      <dgm:prSet presAssocID="{498AD72E-009A-4D46-9D23-1BCAFB3CFCE3}" presName="node" presStyleLbl="node1" presStyleIdx="3" presStyleCnt="10">
        <dgm:presLayoutVars>
          <dgm:bulletEnabled val="1"/>
        </dgm:presLayoutVars>
      </dgm:prSet>
      <dgm:spPr/>
    </dgm:pt>
    <dgm:pt modelId="{2EC4D833-E6FC-4923-BD90-BE7F43A81B40}" type="pres">
      <dgm:prSet presAssocID="{E82DAE8A-DFD6-467D-8947-D818EBF28E62}" presName="sibTrans" presStyleLbl="sibTrans1D1" presStyleIdx="3" presStyleCnt="9"/>
      <dgm:spPr/>
    </dgm:pt>
    <dgm:pt modelId="{EE725E26-8AF8-4519-837B-895E30FA051E}" type="pres">
      <dgm:prSet presAssocID="{E82DAE8A-DFD6-467D-8947-D818EBF28E62}" presName="connectorText" presStyleLbl="sibTrans1D1" presStyleIdx="3" presStyleCnt="9"/>
      <dgm:spPr/>
    </dgm:pt>
    <dgm:pt modelId="{A6271237-976D-4CBE-A45F-EF2789AD5336}" type="pres">
      <dgm:prSet presAssocID="{3DCAAAC0-477B-42D1-A1DF-FEFE653F6752}" presName="node" presStyleLbl="node1" presStyleIdx="4" presStyleCnt="10">
        <dgm:presLayoutVars>
          <dgm:bulletEnabled val="1"/>
        </dgm:presLayoutVars>
      </dgm:prSet>
      <dgm:spPr/>
    </dgm:pt>
    <dgm:pt modelId="{34AFB264-70BC-4196-B227-2F435698F055}" type="pres">
      <dgm:prSet presAssocID="{98EA776D-25CF-44C4-A4AE-B73D666373DC}" presName="sibTrans" presStyleLbl="sibTrans1D1" presStyleIdx="4" presStyleCnt="9"/>
      <dgm:spPr/>
    </dgm:pt>
    <dgm:pt modelId="{D7C89751-A624-4C01-9A89-057EE7D9088F}" type="pres">
      <dgm:prSet presAssocID="{98EA776D-25CF-44C4-A4AE-B73D666373DC}" presName="connectorText" presStyleLbl="sibTrans1D1" presStyleIdx="4" presStyleCnt="9"/>
      <dgm:spPr/>
    </dgm:pt>
    <dgm:pt modelId="{4598CEF4-5D33-4F2F-9E74-9F06E762D6F0}" type="pres">
      <dgm:prSet presAssocID="{964EE348-0B7D-4884-BE37-C278515466A6}" presName="node" presStyleLbl="node1" presStyleIdx="5" presStyleCnt="10">
        <dgm:presLayoutVars>
          <dgm:bulletEnabled val="1"/>
        </dgm:presLayoutVars>
      </dgm:prSet>
      <dgm:spPr/>
    </dgm:pt>
    <dgm:pt modelId="{ADBCB8E0-7B7A-4B64-99FA-C06314479002}" type="pres">
      <dgm:prSet presAssocID="{3D904FDC-D9C9-47BE-9127-6F1021B32DCA}" presName="sibTrans" presStyleLbl="sibTrans1D1" presStyleIdx="5" presStyleCnt="9"/>
      <dgm:spPr/>
    </dgm:pt>
    <dgm:pt modelId="{472C9C1C-4649-4114-A268-F07E114A6AEC}" type="pres">
      <dgm:prSet presAssocID="{3D904FDC-D9C9-47BE-9127-6F1021B32DCA}" presName="connectorText" presStyleLbl="sibTrans1D1" presStyleIdx="5" presStyleCnt="9"/>
      <dgm:spPr/>
    </dgm:pt>
    <dgm:pt modelId="{357BDBC9-4C0A-45D5-8EAC-8D76CC1054B9}" type="pres">
      <dgm:prSet presAssocID="{02855D09-C4A4-496E-B0B0-F01E790C83A1}" presName="node" presStyleLbl="node1" presStyleIdx="6" presStyleCnt="10">
        <dgm:presLayoutVars>
          <dgm:bulletEnabled val="1"/>
        </dgm:presLayoutVars>
      </dgm:prSet>
      <dgm:spPr/>
    </dgm:pt>
    <dgm:pt modelId="{DEDDD4CD-FD33-42E9-B943-6B60E3FAAE8F}" type="pres">
      <dgm:prSet presAssocID="{51FD86E1-FC60-4169-BC89-8B3D971B08DB}" presName="sibTrans" presStyleLbl="sibTrans1D1" presStyleIdx="6" presStyleCnt="9"/>
      <dgm:spPr/>
    </dgm:pt>
    <dgm:pt modelId="{91DD8108-72AF-4898-AB7D-564C0D7DD3A9}" type="pres">
      <dgm:prSet presAssocID="{51FD86E1-FC60-4169-BC89-8B3D971B08DB}" presName="connectorText" presStyleLbl="sibTrans1D1" presStyleIdx="6" presStyleCnt="9"/>
      <dgm:spPr/>
    </dgm:pt>
    <dgm:pt modelId="{AC6F793C-C33A-4119-8869-B7B3B6D03B3C}" type="pres">
      <dgm:prSet presAssocID="{79B74F29-B08B-4F5A-9D68-1327A8BA0D14}" presName="node" presStyleLbl="node1" presStyleIdx="7" presStyleCnt="10">
        <dgm:presLayoutVars>
          <dgm:bulletEnabled val="1"/>
        </dgm:presLayoutVars>
      </dgm:prSet>
      <dgm:spPr/>
    </dgm:pt>
    <dgm:pt modelId="{5C68A598-F7AF-4B77-BB06-4C189E772EBF}" type="pres">
      <dgm:prSet presAssocID="{4B732B0A-7D84-4723-9AFD-B97A93B98B1B}" presName="sibTrans" presStyleLbl="sibTrans1D1" presStyleIdx="7" presStyleCnt="9"/>
      <dgm:spPr/>
    </dgm:pt>
    <dgm:pt modelId="{9C7B2075-13C9-4786-86F7-10E3F80FE7EF}" type="pres">
      <dgm:prSet presAssocID="{4B732B0A-7D84-4723-9AFD-B97A93B98B1B}" presName="connectorText" presStyleLbl="sibTrans1D1" presStyleIdx="7" presStyleCnt="9"/>
      <dgm:spPr/>
    </dgm:pt>
    <dgm:pt modelId="{46106644-9A57-4E49-A6DE-7C4F02B3EE6D}" type="pres">
      <dgm:prSet presAssocID="{187A7494-F846-42BE-A292-838D87994E7A}" presName="node" presStyleLbl="node1" presStyleIdx="8" presStyleCnt="10">
        <dgm:presLayoutVars>
          <dgm:bulletEnabled val="1"/>
        </dgm:presLayoutVars>
      </dgm:prSet>
      <dgm:spPr/>
    </dgm:pt>
    <dgm:pt modelId="{61F26BFC-FDEC-4656-827A-90F0A9AE555A}" type="pres">
      <dgm:prSet presAssocID="{138BC384-DD8B-4DFB-9E9E-F46F266DC799}" presName="sibTrans" presStyleLbl="sibTrans1D1" presStyleIdx="8" presStyleCnt="9"/>
      <dgm:spPr/>
    </dgm:pt>
    <dgm:pt modelId="{6F63E12C-1CE5-4744-BAA3-BDB8F0ACD26D}" type="pres">
      <dgm:prSet presAssocID="{138BC384-DD8B-4DFB-9E9E-F46F266DC799}" presName="connectorText" presStyleLbl="sibTrans1D1" presStyleIdx="8" presStyleCnt="9"/>
      <dgm:spPr/>
    </dgm:pt>
    <dgm:pt modelId="{1FD31C3E-2D2A-4FC9-B172-645F9C6CEC36}" type="pres">
      <dgm:prSet presAssocID="{59077820-31C6-4C5E-B839-07BABC4BDB70}" presName="node" presStyleLbl="node1" presStyleIdx="9" presStyleCnt="10">
        <dgm:presLayoutVars>
          <dgm:bulletEnabled val="1"/>
        </dgm:presLayoutVars>
      </dgm:prSet>
      <dgm:spPr/>
    </dgm:pt>
  </dgm:ptLst>
  <dgm:cxnLst>
    <dgm:cxn modelId="{769C9600-4D5A-48DD-AC1B-DF9389A2BA99}" type="presOf" srcId="{E82DAE8A-DFD6-467D-8947-D818EBF28E62}" destId="{EE725E26-8AF8-4519-837B-895E30FA051E}" srcOrd="1" destOrd="0" presId="urn:microsoft.com/office/officeart/2016/7/layout/RepeatingBendingProcessNew"/>
    <dgm:cxn modelId="{98847518-ACE7-4817-887E-443BC520D721}" type="presOf" srcId="{FF647D68-B111-45EC-9BFB-661177680D72}" destId="{82019F6E-1E1B-4721-B487-909F02D1054E}" srcOrd="0" destOrd="0" presId="urn:microsoft.com/office/officeart/2016/7/layout/RepeatingBendingProcessNew"/>
    <dgm:cxn modelId="{0F59241B-A421-48CF-8AED-149996866734}" type="presOf" srcId="{51FD86E1-FC60-4169-BC89-8B3D971B08DB}" destId="{91DD8108-72AF-4898-AB7D-564C0D7DD3A9}" srcOrd="1" destOrd="0" presId="urn:microsoft.com/office/officeart/2016/7/layout/RepeatingBendingProcessNew"/>
    <dgm:cxn modelId="{5D39831D-D298-4906-8167-7392B7085DCD}" srcId="{90A4F9CB-99FF-4B0C-81C6-E5B01ECB5C75}" destId="{02855D09-C4A4-496E-B0B0-F01E790C83A1}" srcOrd="6" destOrd="0" parTransId="{57F5C311-5BA0-4EB7-B273-0A4130C9B008}" sibTransId="{51FD86E1-FC60-4169-BC89-8B3D971B08DB}"/>
    <dgm:cxn modelId="{F461A525-5C9B-4D18-8E65-BAC16D43381C}" srcId="{90A4F9CB-99FF-4B0C-81C6-E5B01ECB5C75}" destId="{59077820-31C6-4C5E-B839-07BABC4BDB70}" srcOrd="9" destOrd="0" parTransId="{070247C2-AE42-46CE-A675-3826DC8E53C5}" sibTransId="{942054A6-0698-47EB-B605-ECE8EC18E2C9}"/>
    <dgm:cxn modelId="{75FC5627-1D55-436C-8D50-7177CCA15DC7}" srcId="{90A4F9CB-99FF-4B0C-81C6-E5B01ECB5C75}" destId="{498AD72E-009A-4D46-9D23-1BCAFB3CFCE3}" srcOrd="3" destOrd="0" parTransId="{D8ABFA4F-0449-4217-A18C-02F2F1CCA39A}" sibTransId="{E82DAE8A-DFD6-467D-8947-D818EBF28E62}"/>
    <dgm:cxn modelId="{DA449B27-B4BE-4EF3-997E-36C41FC9CDA7}" srcId="{90A4F9CB-99FF-4B0C-81C6-E5B01ECB5C75}" destId="{89AB6560-A8E9-469B-8614-32BD4DDA14C6}" srcOrd="2" destOrd="0" parTransId="{20E46982-1F89-4D0F-8318-D742FFB702AE}" sibTransId="{0A93C515-B398-45BD-8B0B-7B270EE1C45F}"/>
    <dgm:cxn modelId="{DA26B928-8045-4363-AB9F-D9988CC16EFA}" type="presOf" srcId="{0A93C515-B398-45BD-8B0B-7B270EE1C45F}" destId="{5F1444A4-BC20-4640-875E-CE0415ED548C}" srcOrd="0" destOrd="0" presId="urn:microsoft.com/office/officeart/2016/7/layout/RepeatingBendingProcessNew"/>
    <dgm:cxn modelId="{92459233-AA85-4488-92E7-4E5F11AB56DB}" type="presOf" srcId="{567E34C6-FD54-4296-99B9-47E5BC37CB3C}" destId="{739FF578-1A34-4CF8-AE72-1593D42588DE}" srcOrd="0" destOrd="0" presId="urn:microsoft.com/office/officeart/2016/7/layout/RepeatingBendingProcessNew"/>
    <dgm:cxn modelId="{12AB163A-DB32-407F-8B16-C8BFFC30CBB7}" type="presOf" srcId="{3D904FDC-D9C9-47BE-9127-6F1021B32DCA}" destId="{ADBCB8E0-7B7A-4B64-99FA-C06314479002}" srcOrd="0" destOrd="0" presId="urn:microsoft.com/office/officeart/2016/7/layout/RepeatingBendingProcessNew"/>
    <dgm:cxn modelId="{C94B773D-2532-48D1-B03F-08546EC3C215}" type="presOf" srcId="{C25CA81A-0720-46F2-8BBD-0315474CC0FC}" destId="{5E8B19E5-795E-4D2E-A3F6-AD8CD637C829}" srcOrd="0" destOrd="0" presId="urn:microsoft.com/office/officeart/2016/7/layout/RepeatingBendingProcessNew"/>
    <dgm:cxn modelId="{F789D73D-10B5-478A-89A0-407AC63A299B}" type="presOf" srcId="{3DCAAAC0-477B-42D1-A1DF-FEFE653F6752}" destId="{A6271237-976D-4CBE-A45F-EF2789AD5336}" srcOrd="0" destOrd="0" presId="urn:microsoft.com/office/officeart/2016/7/layout/RepeatingBendingProcessNew"/>
    <dgm:cxn modelId="{C1A3FE42-9E10-4890-B408-88716309E516}" srcId="{90A4F9CB-99FF-4B0C-81C6-E5B01ECB5C75}" destId="{187A7494-F846-42BE-A292-838D87994E7A}" srcOrd="8" destOrd="0" parTransId="{EBE5A73F-F92C-4EFB-B16E-80ADF1E3AE68}" sibTransId="{138BC384-DD8B-4DFB-9E9E-F46F266DC799}"/>
    <dgm:cxn modelId="{CB396B65-5B97-494B-9722-F7ABFA7D160D}" type="presOf" srcId="{98EA776D-25CF-44C4-A4AE-B73D666373DC}" destId="{34AFB264-70BC-4196-B227-2F435698F055}" srcOrd="0" destOrd="0" presId="urn:microsoft.com/office/officeart/2016/7/layout/RepeatingBendingProcessNew"/>
    <dgm:cxn modelId="{EA79A748-F83A-41E1-9915-49CC8089D526}" srcId="{90A4F9CB-99FF-4B0C-81C6-E5B01ECB5C75}" destId="{FF647D68-B111-45EC-9BFB-661177680D72}" srcOrd="0" destOrd="0" parTransId="{96E10B1F-52CA-4AB3-A89E-5472C172FAD1}" sibTransId="{567E34C6-FD54-4296-99B9-47E5BC37CB3C}"/>
    <dgm:cxn modelId="{31134E4A-EC1B-47F7-B167-A34E6D2908DD}" type="presOf" srcId="{59077820-31C6-4C5E-B839-07BABC4BDB70}" destId="{1FD31C3E-2D2A-4FC9-B172-645F9C6CEC36}" srcOrd="0" destOrd="0" presId="urn:microsoft.com/office/officeart/2016/7/layout/RepeatingBendingProcessNew"/>
    <dgm:cxn modelId="{724DFC6B-656F-4F8D-BD2B-443E7427585B}" type="presOf" srcId="{138BC384-DD8B-4DFB-9E9E-F46F266DC799}" destId="{61F26BFC-FDEC-4656-827A-90F0A9AE555A}" srcOrd="0" destOrd="0" presId="urn:microsoft.com/office/officeart/2016/7/layout/RepeatingBendingProcessNew"/>
    <dgm:cxn modelId="{0256244D-A6FA-4317-A8E9-7F92C823BB45}" type="presOf" srcId="{79B74F29-B08B-4F5A-9D68-1327A8BA0D14}" destId="{AC6F793C-C33A-4119-8869-B7B3B6D03B3C}" srcOrd="0" destOrd="0" presId="urn:microsoft.com/office/officeart/2016/7/layout/RepeatingBendingProcessNew"/>
    <dgm:cxn modelId="{534D946D-3BD1-4DF3-B843-8C95E1E50960}" srcId="{90A4F9CB-99FF-4B0C-81C6-E5B01ECB5C75}" destId="{C25CA81A-0720-46F2-8BBD-0315474CC0FC}" srcOrd="1" destOrd="0" parTransId="{46B382C0-2F0E-4DA5-9324-20BA3CC190EF}" sibTransId="{8CDB4404-4C4D-4B11-B668-59E66F5F130D}"/>
    <dgm:cxn modelId="{8271B06D-CBA0-4689-8F33-E2EA8EE4B697}" srcId="{90A4F9CB-99FF-4B0C-81C6-E5B01ECB5C75}" destId="{964EE348-0B7D-4884-BE37-C278515466A6}" srcOrd="5" destOrd="0" parTransId="{E589D2CF-9D89-4BE6-BBB4-66D549C4584E}" sibTransId="{3D904FDC-D9C9-47BE-9127-6F1021B32DCA}"/>
    <dgm:cxn modelId="{EDDF5752-24A8-4B15-A09E-97A331CBB74B}" type="presOf" srcId="{02855D09-C4A4-496E-B0B0-F01E790C83A1}" destId="{357BDBC9-4C0A-45D5-8EAC-8D76CC1054B9}" srcOrd="0" destOrd="0" presId="urn:microsoft.com/office/officeart/2016/7/layout/RepeatingBendingProcessNew"/>
    <dgm:cxn modelId="{4FD1FC72-1FE2-4841-BCD1-EDD7F22C0896}" type="presOf" srcId="{3D904FDC-D9C9-47BE-9127-6F1021B32DCA}" destId="{472C9C1C-4649-4114-A268-F07E114A6AEC}" srcOrd="1" destOrd="0" presId="urn:microsoft.com/office/officeart/2016/7/layout/RepeatingBendingProcessNew"/>
    <dgm:cxn modelId="{1C69AA59-14BA-4389-87B1-B61358D539A0}" type="presOf" srcId="{98EA776D-25CF-44C4-A4AE-B73D666373DC}" destId="{D7C89751-A624-4C01-9A89-057EE7D9088F}" srcOrd="1" destOrd="0" presId="urn:microsoft.com/office/officeart/2016/7/layout/RepeatingBendingProcessNew"/>
    <dgm:cxn modelId="{AC0E257B-7165-4941-8001-3F996A54F62C}" type="presOf" srcId="{138BC384-DD8B-4DFB-9E9E-F46F266DC799}" destId="{6F63E12C-1CE5-4744-BAA3-BDB8F0ACD26D}" srcOrd="1" destOrd="0" presId="urn:microsoft.com/office/officeart/2016/7/layout/RepeatingBendingProcessNew"/>
    <dgm:cxn modelId="{35FC7D7F-0E12-4453-B42C-1D8498A0AE1C}" type="presOf" srcId="{51FD86E1-FC60-4169-BC89-8B3D971B08DB}" destId="{DEDDD4CD-FD33-42E9-B943-6B60E3FAAE8F}" srcOrd="0" destOrd="0" presId="urn:microsoft.com/office/officeart/2016/7/layout/RepeatingBendingProcessNew"/>
    <dgm:cxn modelId="{F69BBD8D-DC40-45E6-8853-4C41C1555058}" type="presOf" srcId="{0A93C515-B398-45BD-8B0B-7B270EE1C45F}" destId="{0EE52AF5-61DB-4711-9526-C910447474C4}" srcOrd="1" destOrd="0" presId="urn:microsoft.com/office/officeart/2016/7/layout/RepeatingBendingProcessNew"/>
    <dgm:cxn modelId="{9DF46D95-C0CF-4067-A247-D802130225FD}" type="presOf" srcId="{4B732B0A-7D84-4723-9AFD-B97A93B98B1B}" destId="{9C7B2075-13C9-4786-86F7-10E3F80FE7EF}" srcOrd="1" destOrd="0" presId="urn:microsoft.com/office/officeart/2016/7/layout/RepeatingBendingProcessNew"/>
    <dgm:cxn modelId="{67581D96-D855-4199-B9F8-2D75327FACAD}" type="presOf" srcId="{964EE348-0B7D-4884-BE37-C278515466A6}" destId="{4598CEF4-5D33-4F2F-9E74-9F06E762D6F0}" srcOrd="0" destOrd="0" presId="urn:microsoft.com/office/officeart/2016/7/layout/RepeatingBendingProcessNew"/>
    <dgm:cxn modelId="{7145EAAA-200F-4258-AD2D-308533D7C5AE}" srcId="{90A4F9CB-99FF-4B0C-81C6-E5B01ECB5C75}" destId="{79B74F29-B08B-4F5A-9D68-1327A8BA0D14}" srcOrd="7" destOrd="0" parTransId="{FF0A22BD-5BB6-4C51-938B-C85D946B3C7D}" sibTransId="{4B732B0A-7D84-4723-9AFD-B97A93B98B1B}"/>
    <dgm:cxn modelId="{33A0CCAE-4DB2-45E0-835C-F612530828C5}" type="presOf" srcId="{187A7494-F846-42BE-A292-838D87994E7A}" destId="{46106644-9A57-4E49-A6DE-7C4F02B3EE6D}" srcOrd="0" destOrd="0" presId="urn:microsoft.com/office/officeart/2016/7/layout/RepeatingBendingProcessNew"/>
    <dgm:cxn modelId="{F03AC2AF-0629-4F62-9657-ED9B7D374EED}" type="presOf" srcId="{E82DAE8A-DFD6-467D-8947-D818EBF28E62}" destId="{2EC4D833-E6FC-4923-BD90-BE7F43A81B40}" srcOrd="0" destOrd="0" presId="urn:microsoft.com/office/officeart/2016/7/layout/RepeatingBendingProcessNew"/>
    <dgm:cxn modelId="{523805B1-AB17-44A5-84DB-F1E6C41FED09}" type="presOf" srcId="{8CDB4404-4C4D-4B11-B668-59E66F5F130D}" destId="{A478A679-BBC6-49C4-A63C-57E2ABDC803F}" srcOrd="0" destOrd="0" presId="urn:microsoft.com/office/officeart/2016/7/layout/RepeatingBendingProcessNew"/>
    <dgm:cxn modelId="{7EB8BCB4-CDCB-4C91-A804-3540258FE20E}" type="presOf" srcId="{498AD72E-009A-4D46-9D23-1BCAFB3CFCE3}" destId="{2F4FC528-DC5E-43B9-AA18-DCEBFB2B98ED}" srcOrd="0" destOrd="0" presId="urn:microsoft.com/office/officeart/2016/7/layout/RepeatingBendingProcessNew"/>
    <dgm:cxn modelId="{E46DCABB-8648-4F64-8F14-D13BE865B47B}" type="presOf" srcId="{4B732B0A-7D84-4723-9AFD-B97A93B98B1B}" destId="{5C68A598-F7AF-4B77-BB06-4C189E772EBF}" srcOrd="0" destOrd="0" presId="urn:microsoft.com/office/officeart/2016/7/layout/RepeatingBendingProcessNew"/>
    <dgm:cxn modelId="{5C4714CE-1BF3-41D7-BDCE-D5EDE652AAB2}" type="presOf" srcId="{567E34C6-FD54-4296-99B9-47E5BC37CB3C}" destId="{8C9721CF-DE17-4C00-9415-1E07952BF20E}" srcOrd="1" destOrd="0" presId="urn:microsoft.com/office/officeart/2016/7/layout/RepeatingBendingProcessNew"/>
    <dgm:cxn modelId="{D68315D6-F536-49A5-A469-0FD57271AACD}" type="presOf" srcId="{89AB6560-A8E9-469B-8614-32BD4DDA14C6}" destId="{2985A59A-1656-4EE1-B899-00E6743EA995}" srcOrd="0" destOrd="0" presId="urn:microsoft.com/office/officeart/2016/7/layout/RepeatingBendingProcessNew"/>
    <dgm:cxn modelId="{AB3463E5-C0EE-4E32-A72C-E6DADDB5497A}" type="presOf" srcId="{90A4F9CB-99FF-4B0C-81C6-E5B01ECB5C75}" destId="{86AE4F23-8238-46C1-AA83-9EC279771849}" srcOrd="0" destOrd="0" presId="urn:microsoft.com/office/officeart/2016/7/layout/RepeatingBendingProcessNew"/>
    <dgm:cxn modelId="{46FBC5F0-3454-4358-B688-425A12672619}" srcId="{90A4F9CB-99FF-4B0C-81C6-E5B01ECB5C75}" destId="{3DCAAAC0-477B-42D1-A1DF-FEFE653F6752}" srcOrd="4" destOrd="0" parTransId="{6C3DC459-40EC-4D49-A3E6-D1A8340EC615}" sibTransId="{98EA776D-25CF-44C4-A4AE-B73D666373DC}"/>
    <dgm:cxn modelId="{ABD3F2FE-E86F-4567-8EAD-4E182516803B}" type="presOf" srcId="{8CDB4404-4C4D-4B11-B668-59E66F5F130D}" destId="{E588725C-6A79-4E80-8B52-ECDD0EFC7CE5}" srcOrd="1" destOrd="0" presId="urn:microsoft.com/office/officeart/2016/7/layout/RepeatingBendingProcessNew"/>
    <dgm:cxn modelId="{3D591C01-8B47-4230-B46E-19B940087536}" type="presParOf" srcId="{86AE4F23-8238-46C1-AA83-9EC279771849}" destId="{82019F6E-1E1B-4721-B487-909F02D1054E}" srcOrd="0" destOrd="0" presId="urn:microsoft.com/office/officeart/2016/7/layout/RepeatingBendingProcessNew"/>
    <dgm:cxn modelId="{6A1B694B-920D-4A18-8765-336613570F3F}" type="presParOf" srcId="{86AE4F23-8238-46C1-AA83-9EC279771849}" destId="{739FF578-1A34-4CF8-AE72-1593D42588DE}" srcOrd="1" destOrd="0" presId="urn:microsoft.com/office/officeart/2016/7/layout/RepeatingBendingProcessNew"/>
    <dgm:cxn modelId="{88A4C4E5-5031-40D0-BBD1-B4DE3073CA36}" type="presParOf" srcId="{739FF578-1A34-4CF8-AE72-1593D42588DE}" destId="{8C9721CF-DE17-4C00-9415-1E07952BF20E}" srcOrd="0" destOrd="0" presId="urn:microsoft.com/office/officeart/2016/7/layout/RepeatingBendingProcessNew"/>
    <dgm:cxn modelId="{AE1CD82D-E309-4DD0-8316-ED65E87DBB70}" type="presParOf" srcId="{86AE4F23-8238-46C1-AA83-9EC279771849}" destId="{5E8B19E5-795E-4D2E-A3F6-AD8CD637C829}" srcOrd="2" destOrd="0" presId="urn:microsoft.com/office/officeart/2016/7/layout/RepeatingBendingProcessNew"/>
    <dgm:cxn modelId="{E418D9D6-F853-4BA8-9D6C-8BF6808F99B6}" type="presParOf" srcId="{86AE4F23-8238-46C1-AA83-9EC279771849}" destId="{A478A679-BBC6-49C4-A63C-57E2ABDC803F}" srcOrd="3" destOrd="0" presId="urn:microsoft.com/office/officeart/2016/7/layout/RepeatingBendingProcessNew"/>
    <dgm:cxn modelId="{C624C742-A3B1-4A21-9888-BAB2E798BDB3}" type="presParOf" srcId="{A478A679-BBC6-49C4-A63C-57E2ABDC803F}" destId="{E588725C-6A79-4E80-8B52-ECDD0EFC7CE5}" srcOrd="0" destOrd="0" presId="urn:microsoft.com/office/officeart/2016/7/layout/RepeatingBendingProcessNew"/>
    <dgm:cxn modelId="{69B57278-71D0-47BD-860D-D8D5F35EC455}" type="presParOf" srcId="{86AE4F23-8238-46C1-AA83-9EC279771849}" destId="{2985A59A-1656-4EE1-B899-00E6743EA995}" srcOrd="4" destOrd="0" presId="urn:microsoft.com/office/officeart/2016/7/layout/RepeatingBendingProcessNew"/>
    <dgm:cxn modelId="{A031B380-B157-4DE2-9EF8-9D005CD5C8C3}" type="presParOf" srcId="{86AE4F23-8238-46C1-AA83-9EC279771849}" destId="{5F1444A4-BC20-4640-875E-CE0415ED548C}" srcOrd="5" destOrd="0" presId="urn:microsoft.com/office/officeart/2016/7/layout/RepeatingBendingProcessNew"/>
    <dgm:cxn modelId="{0A936169-4CA9-41F5-A9EC-9D7C6942B4F9}" type="presParOf" srcId="{5F1444A4-BC20-4640-875E-CE0415ED548C}" destId="{0EE52AF5-61DB-4711-9526-C910447474C4}" srcOrd="0" destOrd="0" presId="urn:microsoft.com/office/officeart/2016/7/layout/RepeatingBendingProcessNew"/>
    <dgm:cxn modelId="{4E4A2897-E4B5-47CD-8129-D0066F39180B}" type="presParOf" srcId="{86AE4F23-8238-46C1-AA83-9EC279771849}" destId="{2F4FC528-DC5E-43B9-AA18-DCEBFB2B98ED}" srcOrd="6" destOrd="0" presId="urn:microsoft.com/office/officeart/2016/7/layout/RepeatingBendingProcessNew"/>
    <dgm:cxn modelId="{1669CA24-D62C-4C08-AEC6-BF5FC25F6562}" type="presParOf" srcId="{86AE4F23-8238-46C1-AA83-9EC279771849}" destId="{2EC4D833-E6FC-4923-BD90-BE7F43A81B40}" srcOrd="7" destOrd="0" presId="urn:microsoft.com/office/officeart/2016/7/layout/RepeatingBendingProcessNew"/>
    <dgm:cxn modelId="{AC77F97D-97D1-44F6-9B51-022927DC882A}" type="presParOf" srcId="{2EC4D833-E6FC-4923-BD90-BE7F43A81B40}" destId="{EE725E26-8AF8-4519-837B-895E30FA051E}" srcOrd="0" destOrd="0" presId="urn:microsoft.com/office/officeart/2016/7/layout/RepeatingBendingProcessNew"/>
    <dgm:cxn modelId="{6A403766-8E04-4023-BCDA-F291C9EBDEBF}" type="presParOf" srcId="{86AE4F23-8238-46C1-AA83-9EC279771849}" destId="{A6271237-976D-4CBE-A45F-EF2789AD5336}" srcOrd="8" destOrd="0" presId="urn:microsoft.com/office/officeart/2016/7/layout/RepeatingBendingProcessNew"/>
    <dgm:cxn modelId="{82E12A64-CC71-4068-8ECB-DAB245C109F9}" type="presParOf" srcId="{86AE4F23-8238-46C1-AA83-9EC279771849}" destId="{34AFB264-70BC-4196-B227-2F435698F055}" srcOrd="9" destOrd="0" presId="urn:microsoft.com/office/officeart/2016/7/layout/RepeatingBendingProcessNew"/>
    <dgm:cxn modelId="{97F1F7CB-96E6-4A93-B714-A7C9FB92603A}" type="presParOf" srcId="{34AFB264-70BC-4196-B227-2F435698F055}" destId="{D7C89751-A624-4C01-9A89-057EE7D9088F}" srcOrd="0" destOrd="0" presId="urn:microsoft.com/office/officeart/2016/7/layout/RepeatingBendingProcessNew"/>
    <dgm:cxn modelId="{F57E5B35-7078-4E17-B55A-2F910E8CDDB7}" type="presParOf" srcId="{86AE4F23-8238-46C1-AA83-9EC279771849}" destId="{4598CEF4-5D33-4F2F-9E74-9F06E762D6F0}" srcOrd="10" destOrd="0" presId="urn:microsoft.com/office/officeart/2016/7/layout/RepeatingBendingProcessNew"/>
    <dgm:cxn modelId="{BE1297A9-39E3-4E68-A728-7B3D713CF7D4}" type="presParOf" srcId="{86AE4F23-8238-46C1-AA83-9EC279771849}" destId="{ADBCB8E0-7B7A-4B64-99FA-C06314479002}" srcOrd="11" destOrd="0" presId="urn:microsoft.com/office/officeart/2016/7/layout/RepeatingBendingProcessNew"/>
    <dgm:cxn modelId="{F02BBBFB-2CD2-4108-98AD-3A0E46D47F6C}" type="presParOf" srcId="{ADBCB8E0-7B7A-4B64-99FA-C06314479002}" destId="{472C9C1C-4649-4114-A268-F07E114A6AEC}" srcOrd="0" destOrd="0" presId="urn:microsoft.com/office/officeart/2016/7/layout/RepeatingBendingProcessNew"/>
    <dgm:cxn modelId="{F4D0A693-AD6D-4EEA-AA23-2EBE626C8E9D}" type="presParOf" srcId="{86AE4F23-8238-46C1-AA83-9EC279771849}" destId="{357BDBC9-4C0A-45D5-8EAC-8D76CC1054B9}" srcOrd="12" destOrd="0" presId="urn:microsoft.com/office/officeart/2016/7/layout/RepeatingBendingProcessNew"/>
    <dgm:cxn modelId="{A853EA9E-3299-4B97-8A3A-C2A2244D0E90}" type="presParOf" srcId="{86AE4F23-8238-46C1-AA83-9EC279771849}" destId="{DEDDD4CD-FD33-42E9-B943-6B60E3FAAE8F}" srcOrd="13" destOrd="0" presId="urn:microsoft.com/office/officeart/2016/7/layout/RepeatingBendingProcessNew"/>
    <dgm:cxn modelId="{D54B25C8-AAD7-4B0C-8EB8-B698974B345C}" type="presParOf" srcId="{DEDDD4CD-FD33-42E9-B943-6B60E3FAAE8F}" destId="{91DD8108-72AF-4898-AB7D-564C0D7DD3A9}" srcOrd="0" destOrd="0" presId="urn:microsoft.com/office/officeart/2016/7/layout/RepeatingBendingProcessNew"/>
    <dgm:cxn modelId="{6BA79000-5B10-49D3-98A5-0FC9A1186548}" type="presParOf" srcId="{86AE4F23-8238-46C1-AA83-9EC279771849}" destId="{AC6F793C-C33A-4119-8869-B7B3B6D03B3C}" srcOrd="14" destOrd="0" presId="urn:microsoft.com/office/officeart/2016/7/layout/RepeatingBendingProcessNew"/>
    <dgm:cxn modelId="{A65A06E2-FA67-479C-8255-5028A240D9C4}" type="presParOf" srcId="{86AE4F23-8238-46C1-AA83-9EC279771849}" destId="{5C68A598-F7AF-4B77-BB06-4C189E772EBF}" srcOrd="15" destOrd="0" presId="urn:microsoft.com/office/officeart/2016/7/layout/RepeatingBendingProcessNew"/>
    <dgm:cxn modelId="{34C269D3-18DA-42EA-95B3-283450DC60CB}" type="presParOf" srcId="{5C68A598-F7AF-4B77-BB06-4C189E772EBF}" destId="{9C7B2075-13C9-4786-86F7-10E3F80FE7EF}" srcOrd="0" destOrd="0" presId="urn:microsoft.com/office/officeart/2016/7/layout/RepeatingBendingProcessNew"/>
    <dgm:cxn modelId="{FFC23DE4-B54B-483F-83A2-3CA70EACAFED}" type="presParOf" srcId="{86AE4F23-8238-46C1-AA83-9EC279771849}" destId="{46106644-9A57-4E49-A6DE-7C4F02B3EE6D}" srcOrd="16" destOrd="0" presId="urn:microsoft.com/office/officeart/2016/7/layout/RepeatingBendingProcessNew"/>
    <dgm:cxn modelId="{CE256622-725B-480C-946C-1BBE6915519F}" type="presParOf" srcId="{86AE4F23-8238-46C1-AA83-9EC279771849}" destId="{61F26BFC-FDEC-4656-827A-90F0A9AE555A}" srcOrd="17" destOrd="0" presId="urn:microsoft.com/office/officeart/2016/7/layout/RepeatingBendingProcessNew"/>
    <dgm:cxn modelId="{56BAB5FC-43DB-4B00-84E1-57810A809B31}" type="presParOf" srcId="{61F26BFC-FDEC-4656-827A-90F0A9AE555A}" destId="{6F63E12C-1CE5-4744-BAA3-BDB8F0ACD26D}" srcOrd="0" destOrd="0" presId="urn:microsoft.com/office/officeart/2016/7/layout/RepeatingBendingProcessNew"/>
    <dgm:cxn modelId="{476390F7-3FD6-43D8-B732-EE2675F31A59}" type="presParOf" srcId="{86AE4F23-8238-46C1-AA83-9EC279771849}" destId="{1FD31C3E-2D2A-4FC9-B172-645F9C6CEC36}" srcOrd="18"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494530-3280-494C-9DA0-66157876AA0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30E7E9BB-7139-426F-AAAB-497B656C71FA}">
      <dgm:prSet phldrT="[Text]"/>
      <dgm:spPr/>
      <dgm:t>
        <a:bodyPr/>
        <a:lstStyle/>
        <a:p>
          <a:r>
            <a:rPr lang="en-GB" dirty="0"/>
            <a:t>Keep writing</a:t>
          </a:r>
        </a:p>
      </dgm:t>
    </dgm:pt>
    <dgm:pt modelId="{D1C4D6E7-5F16-4F69-9F59-B6338C0FEDD4}" type="parTrans" cxnId="{32AD5C97-337B-41E3-96DD-2C486C2B7B91}">
      <dgm:prSet/>
      <dgm:spPr/>
      <dgm:t>
        <a:bodyPr/>
        <a:lstStyle/>
        <a:p>
          <a:endParaRPr lang="en-GB"/>
        </a:p>
      </dgm:t>
    </dgm:pt>
    <dgm:pt modelId="{F733CC15-7D3A-4DC7-9C15-E77A3E8732BF}" type="sibTrans" cxnId="{32AD5C97-337B-41E3-96DD-2C486C2B7B91}">
      <dgm:prSet/>
      <dgm:spPr/>
      <dgm:t>
        <a:bodyPr/>
        <a:lstStyle/>
        <a:p>
          <a:endParaRPr lang="en-GB"/>
        </a:p>
      </dgm:t>
    </dgm:pt>
    <dgm:pt modelId="{F51A21D9-2646-465C-9790-C4F8E35FE17A}">
      <dgm:prSet phldrT="[Text]"/>
      <dgm:spPr/>
      <dgm:t>
        <a:bodyPr/>
        <a:lstStyle/>
        <a:p>
          <a:r>
            <a:rPr lang="en-GB" dirty="0"/>
            <a:t>3x a week</a:t>
          </a:r>
        </a:p>
      </dgm:t>
    </dgm:pt>
    <dgm:pt modelId="{A35024EB-4709-4999-BC19-4F5778FF64AB}" type="parTrans" cxnId="{165588BC-1681-4509-AE4D-B2570BEDBE68}">
      <dgm:prSet/>
      <dgm:spPr/>
      <dgm:t>
        <a:bodyPr/>
        <a:lstStyle/>
        <a:p>
          <a:endParaRPr lang="en-GB"/>
        </a:p>
      </dgm:t>
    </dgm:pt>
    <dgm:pt modelId="{DAE6B39D-AC13-40C6-9E48-7512CAF029AF}" type="sibTrans" cxnId="{165588BC-1681-4509-AE4D-B2570BEDBE68}">
      <dgm:prSet/>
      <dgm:spPr/>
      <dgm:t>
        <a:bodyPr/>
        <a:lstStyle/>
        <a:p>
          <a:endParaRPr lang="en-GB"/>
        </a:p>
      </dgm:t>
    </dgm:pt>
    <dgm:pt modelId="{32CB5550-8DEC-46F6-8663-355D1729292D}">
      <dgm:prSet phldrT="[Text]"/>
      <dgm:spPr/>
      <dgm:t>
        <a:bodyPr/>
        <a:lstStyle/>
        <a:p>
          <a:r>
            <a:rPr lang="en-GB" dirty="0"/>
            <a:t>squiggle</a:t>
          </a:r>
        </a:p>
      </dgm:t>
    </dgm:pt>
    <dgm:pt modelId="{21FDCD1D-95DB-4B31-994F-CF72DB060A5F}" type="parTrans" cxnId="{9D6D2CF0-E45D-42F8-B433-7B3EED2AC854}">
      <dgm:prSet/>
      <dgm:spPr/>
      <dgm:t>
        <a:bodyPr/>
        <a:lstStyle/>
        <a:p>
          <a:endParaRPr lang="en-GB"/>
        </a:p>
      </dgm:t>
    </dgm:pt>
    <dgm:pt modelId="{58E5548D-7788-449D-B3CD-74962F8AE3D2}" type="sibTrans" cxnId="{9D6D2CF0-E45D-42F8-B433-7B3EED2AC854}">
      <dgm:prSet/>
      <dgm:spPr/>
      <dgm:t>
        <a:bodyPr/>
        <a:lstStyle/>
        <a:p>
          <a:endParaRPr lang="en-GB"/>
        </a:p>
      </dgm:t>
    </dgm:pt>
    <dgm:pt modelId="{5F95703A-F629-4D5C-96E3-AD210E86ADB7}">
      <dgm:prSet phldrT="[Text]"/>
      <dgm:spPr/>
      <dgm:t>
        <a:bodyPr/>
        <a:lstStyle/>
        <a:p>
          <a:r>
            <a:rPr lang="en-GB" dirty="0"/>
            <a:t>Quick, but no rush</a:t>
          </a:r>
        </a:p>
      </dgm:t>
    </dgm:pt>
    <dgm:pt modelId="{4D72BA26-550E-4469-904D-8317EC7466C6}" type="parTrans" cxnId="{90622BDC-75E4-4114-AE70-8A09BF6C0293}">
      <dgm:prSet/>
      <dgm:spPr/>
      <dgm:t>
        <a:bodyPr/>
        <a:lstStyle/>
        <a:p>
          <a:endParaRPr lang="en-GB"/>
        </a:p>
      </dgm:t>
    </dgm:pt>
    <dgm:pt modelId="{7910FB7F-9B5A-406D-A9CD-A11448D34ABF}" type="sibTrans" cxnId="{90622BDC-75E4-4114-AE70-8A09BF6C0293}">
      <dgm:prSet/>
      <dgm:spPr/>
      <dgm:t>
        <a:bodyPr/>
        <a:lstStyle/>
        <a:p>
          <a:endParaRPr lang="en-GB"/>
        </a:p>
      </dgm:t>
    </dgm:pt>
    <dgm:pt modelId="{53D863AB-1040-4A3F-ACF2-CA2D87259000}">
      <dgm:prSet phldrT="[Text]"/>
      <dgm:spPr/>
      <dgm:t>
        <a:bodyPr/>
        <a:lstStyle/>
        <a:p>
          <a:r>
            <a:rPr lang="en-GB" dirty="0"/>
            <a:t>Thought dump!</a:t>
          </a:r>
        </a:p>
      </dgm:t>
    </dgm:pt>
    <dgm:pt modelId="{3E6094F8-8E3B-4590-B204-A3371C353CC7}" type="parTrans" cxnId="{1CA10936-ACCC-41BE-99F4-E4D793BAFEA1}">
      <dgm:prSet/>
      <dgm:spPr/>
      <dgm:t>
        <a:bodyPr/>
        <a:lstStyle/>
        <a:p>
          <a:endParaRPr lang="en-GB"/>
        </a:p>
      </dgm:t>
    </dgm:pt>
    <dgm:pt modelId="{E23371A9-A42B-4333-8943-A33FC174FC98}" type="sibTrans" cxnId="{1CA10936-ACCC-41BE-99F4-E4D793BAFEA1}">
      <dgm:prSet/>
      <dgm:spPr/>
      <dgm:t>
        <a:bodyPr/>
        <a:lstStyle/>
        <a:p>
          <a:endParaRPr lang="en-GB"/>
        </a:p>
      </dgm:t>
    </dgm:pt>
    <dgm:pt modelId="{D42DE027-F673-4A4F-B8E5-6F270E55C652}" type="pres">
      <dgm:prSet presAssocID="{08494530-3280-494C-9DA0-66157876AA00}" presName="cycle" presStyleCnt="0">
        <dgm:presLayoutVars>
          <dgm:dir/>
          <dgm:resizeHandles val="exact"/>
        </dgm:presLayoutVars>
      </dgm:prSet>
      <dgm:spPr/>
    </dgm:pt>
    <dgm:pt modelId="{64E4CA47-D979-49FA-8D0A-BC6357632A31}" type="pres">
      <dgm:prSet presAssocID="{30E7E9BB-7139-426F-AAAB-497B656C71FA}" presName="node" presStyleLbl="node1" presStyleIdx="0" presStyleCnt="5">
        <dgm:presLayoutVars>
          <dgm:bulletEnabled val="1"/>
        </dgm:presLayoutVars>
      </dgm:prSet>
      <dgm:spPr/>
    </dgm:pt>
    <dgm:pt modelId="{BBC30789-3473-4DBF-9242-49D3607DFAB3}" type="pres">
      <dgm:prSet presAssocID="{F733CC15-7D3A-4DC7-9C15-E77A3E8732BF}" presName="sibTrans" presStyleLbl="sibTrans2D1" presStyleIdx="0" presStyleCnt="5"/>
      <dgm:spPr/>
    </dgm:pt>
    <dgm:pt modelId="{7C4254EC-9634-456D-989E-FC28020E9FB9}" type="pres">
      <dgm:prSet presAssocID="{F733CC15-7D3A-4DC7-9C15-E77A3E8732BF}" presName="connectorText" presStyleLbl="sibTrans2D1" presStyleIdx="0" presStyleCnt="5"/>
      <dgm:spPr/>
    </dgm:pt>
    <dgm:pt modelId="{77A69405-E443-4EBB-8F41-508A238CF648}" type="pres">
      <dgm:prSet presAssocID="{F51A21D9-2646-465C-9790-C4F8E35FE17A}" presName="node" presStyleLbl="node1" presStyleIdx="1" presStyleCnt="5">
        <dgm:presLayoutVars>
          <dgm:bulletEnabled val="1"/>
        </dgm:presLayoutVars>
      </dgm:prSet>
      <dgm:spPr/>
    </dgm:pt>
    <dgm:pt modelId="{22426BD4-2DBC-4F39-B752-E78FA48E346B}" type="pres">
      <dgm:prSet presAssocID="{DAE6B39D-AC13-40C6-9E48-7512CAF029AF}" presName="sibTrans" presStyleLbl="sibTrans2D1" presStyleIdx="1" presStyleCnt="5"/>
      <dgm:spPr/>
    </dgm:pt>
    <dgm:pt modelId="{6995180A-D5A9-43C4-A5F7-ACC3B8321883}" type="pres">
      <dgm:prSet presAssocID="{DAE6B39D-AC13-40C6-9E48-7512CAF029AF}" presName="connectorText" presStyleLbl="sibTrans2D1" presStyleIdx="1" presStyleCnt="5"/>
      <dgm:spPr/>
    </dgm:pt>
    <dgm:pt modelId="{0F68ECE9-9B21-4146-B4F5-A144D4876341}" type="pres">
      <dgm:prSet presAssocID="{32CB5550-8DEC-46F6-8663-355D1729292D}" presName="node" presStyleLbl="node1" presStyleIdx="2" presStyleCnt="5">
        <dgm:presLayoutVars>
          <dgm:bulletEnabled val="1"/>
        </dgm:presLayoutVars>
      </dgm:prSet>
      <dgm:spPr/>
    </dgm:pt>
    <dgm:pt modelId="{BC6AB52E-42F1-4E5E-8048-A5AF500AD907}" type="pres">
      <dgm:prSet presAssocID="{58E5548D-7788-449D-B3CD-74962F8AE3D2}" presName="sibTrans" presStyleLbl="sibTrans2D1" presStyleIdx="2" presStyleCnt="5"/>
      <dgm:spPr/>
    </dgm:pt>
    <dgm:pt modelId="{19E293B6-F82B-4D27-AEE3-516706AB5E01}" type="pres">
      <dgm:prSet presAssocID="{58E5548D-7788-449D-B3CD-74962F8AE3D2}" presName="connectorText" presStyleLbl="sibTrans2D1" presStyleIdx="2" presStyleCnt="5"/>
      <dgm:spPr/>
    </dgm:pt>
    <dgm:pt modelId="{2C41AE62-76AB-45F6-BEAC-8C415F0A6163}" type="pres">
      <dgm:prSet presAssocID="{5F95703A-F629-4D5C-96E3-AD210E86ADB7}" presName="node" presStyleLbl="node1" presStyleIdx="3" presStyleCnt="5">
        <dgm:presLayoutVars>
          <dgm:bulletEnabled val="1"/>
        </dgm:presLayoutVars>
      </dgm:prSet>
      <dgm:spPr/>
    </dgm:pt>
    <dgm:pt modelId="{93DB21BB-DB85-48BF-8E6B-EDD5C999A66B}" type="pres">
      <dgm:prSet presAssocID="{7910FB7F-9B5A-406D-A9CD-A11448D34ABF}" presName="sibTrans" presStyleLbl="sibTrans2D1" presStyleIdx="3" presStyleCnt="5"/>
      <dgm:spPr/>
    </dgm:pt>
    <dgm:pt modelId="{93313B85-36F5-4EB2-B26C-C31B97F50B9C}" type="pres">
      <dgm:prSet presAssocID="{7910FB7F-9B5A-406D-A9CD-A11448D34ABF}" presName="connectorText" presStyleLbl="sibTrans2D1" presStyleIdx="3" presStyleCnt="5"/>
      <dgm:spPr/>
    </dgm:pt>
    <dgm:pt modelId="{4D2CE3B5-5A7A-47F3-9543-92A4C0D99E3A}" type="pres">
      <dgm:prSet presAssocID="{53D863AB-1040-4A3F-ACF2-CA2D87259000}" presName="node" presStyleLbl="node1" presStyleIdx="4" presStyleCnt="5">
        <dgm:presLayoutVars>
          <dgm:bulletEnabled val="1"/>
        </dgm:presLayoutVars>
      </dgm:prSet>
      <dgm:spPr/>
    </dgm:pt>
    <dgm:pt modelId="{4E095F41-942C-4633-ACFD-7E81459B309C}" type="pres">
      <dgm:prSet presAssocID="{E23371A9-A42B-4333-8943-A33FC174FC98}" presName="sibTrans" presStyleLbl="sibTrans2D1" presStyleIdx="4" presStyleCnt="5"/>
      <dgm:spPr/>
    </dgm:pt>
    <dgm:pt modelId="{02DDF513-74D8-4A77-9E93-A2707EC6B6D1}" type="pres">
      <dgm:prSet presAssocID="{E23371A9-A42B-4333-8943-A33FC174FC98}" presName="connectorText" presStyleLbl="sibTrans2D1" presStyleIdx="4" presStyleCnt="5"/>
      <dgm:spPr/>
    </dgm:pt>
  </dgm:ptLst>
  <dgm:cxnLst>
    <dgm:cxn modelId="{8F40AA2C-77C0-4C57-8835-37881BD76493}" type="presOf" srcId="{DAE6B39D-AC13-40C6-9E48-7512CAF029AF}" destId="{22426BD4-2DBC-4F39-B752-E78FA48E346B}" srcOrd="0" destOrd="0" presId="urn:microsoft.com/office/officeart/2005/8/layout/cycle2"/>
    <dgm:cxn modelId="{1CA10936-ACCC-41BE-99F4-E4D793BAFEA1}" srcId="{08494530-3280-494C-9DA0-66157876AA00}" destId="{53D863AB-1040-4A3F-ACF2-CA2D87259000}" srcOrd="4" destOrd="0" parTransId="{3E6094F8-8E3B-4590-B204-A3371C353CC7}" sibTransId="{E23371A9-A42B-4333-8943-A33FC174FC98}"/>
    <dgm:cxn modelId="{90E86D5D-833D-4948-B416-569B410177B0}" type="presOf" srcId="{F51A21D9-2646-465C-9790-C4F8E35FE17A}" destId="{77A69405-E443-4EBB-8F41-508A238CF648}" srcOrd="0" destOrd="0" presId="urn:microsoft.com/office/officeart/2005/8/layout/cycle2"/>
    <dgm:cxn modelId="{B6CB955F-466C-4820-A1AE-BD901E70A345}" type="presOf" srcId="{E23371A9-A42B-4333-8943-A33FC174FC98}" destId="{02DDF513-74D8-4A77-9E93-A2707EC6B6D1}" srcOrd="1" destOrd="0" presId="urn:microsoft.com/office/officeart/2005/8/layout/cycle2"/>
    <dgm:cxn modelId="{13495A42-C18C-499B-80A7-D0DE77309235}" type="presOf" srcId="{F733CC15-7D3A-4DC7-9C15-E77A3E8732BF}" destId="{BBC30789-3473-4DBF-9242-49D3607DFAB3}" srcOrd="0" destOrd="0" presId="urn:microsoft.com/office/officeart/2005/8/layout/cycle2"/>
    <dgm:cxn modelId="{C1EAE056-DD55-426A-9028-948DB2DD45FB}" type="presOf" srcId="{DAE6B39D-AC13-40C6-9E48-7512CAF029AF}" destId="{6995180A-D5A9-43C4-A5F7-ACC3B8321883}" srcOrd="1" destOrd="0" presId="urn:microsoft.com/office/officeart/2005/8/layout/cycle2"/>
    <dgm:cxn modelId="{D2BACE81-B9CB-40E4-B3F0-DB0AF4D966D0}" type="presOf" srcId="{30E7E9BB-7139-426F-AAAB-497B656C71FA}" destId="{64E4CA47-D979-49FA-8D0A-BC6357632A31}" srcOrd="0" destOrd="0" presId="urn:microsoft.com/office/officeart/2005/8/layout/cycle2"/>
    <dgm:cxn modelId="{486E7A8B-1CBD-4FE9-B909-EE181C38A4EC}" type="presOf" srcId="{7910FB7F-9B5A-406D-A9CD-A11448D34ABF}" destId="{93DB21BB-DB85-48BF-8E6B-EDD5C999A66B}" srcOrd="0" destOrd="0" presId="urn:microsoft.com/office/officeart/2005/8/layout/cycle2"/>
    <dgm:cxn modelId="{32AD5C97-337B-41E3-96DD-2C486C2B7B91}" srcId="{08494530-3280-494C-9DA0-66157876AA00}" destId="{30E7E9BB-7139-426F-AAAB-497B656C71FA}" srcOrd="0" destOrd="0" parTransId="{D1C4D6E7-5F16-4F69-9F59-B6338C0FEDD4}" sibTransId="{F733CC15-7D3A-4DC7-9C15-E77A3E8732BF}"/>
    <dgm:cxn modelId="{EAFD0A9B-6177-4282-ACCE-6DBFB2627FD7}" type="presOf" srcId="{7910FB7F-9B5A-406D-A9CD-A11448D34ABF}" destId="{93313B85-36F5-4EB2-B26C-C31B97F50B9C}" srcOrd="1" destOrd="0" presId="urn:microsoft.com/office/officeart/2005/8/layout/cycle2"/>
    <dgm:cxn modelId="{D92EC59D-3B4B-4B89-8A6B-5922D70ACC02}" type="presOf" srcId="{53D863AB-1040-4A3F-ACF2-CA2D87259000}" destId="{4D2CE3B5-5A7A-47F3-9543-92A4C0D99E3A}" srcOrd="0" destOrd="0" presId="urn:microsoft.com/office/officeart/2005/8/layout/cycle2"/>
    <dgm:cxn modelId="{6FA193B1-8AED-482C-899B-639734C32058}" type="presOf" srcId="{32CB5550-8DEC-46F6-8663-355D1729292D}" destId="{0F68ECE9-9B21-4146-B4F5-A144D4876341}" srcOrd="0" destOrd="0" presId="urn:microsoft.com/office/officeart/2005/8/layout/cycle2"/>
    <dgm:cxn modelId="{165588BC-1681-4509-AE4D-B2570BEDBE68}" srcId="{08494530-3280-494C-9DA0-66157876AA00}" destId="{F51A21D9-2646-465C-9790-C4F8E35FE17A}" srcOrd="1" destOrd="0" parTransId="{A35024EB-4709-4999-BC19-4F5778FF64AB}" sibTransId="{DAE6B39D-AC13-40C6-9E48-7512CAF029AF}"/>
    <dgm:cxn modelId="{72BFE4C3-1FFF-4E8E-BFA8-89D51D9866A6}" type="presOf" srcId="{58E5548D-7788-449D-B3CD-74962F8AE3D2}" destId="{19E293B6-F82B-4D27-AEE3-516706AB5E01}" srcOrd="1" destOrd="0" presId="urn:microsoft.com/office/officeart/2005/8/layout/cycle2"/>
    <dgm:cxn modelId="{41A52DCA-4E31-4AF3-8D6A-446CD7E9EA1E}" type="presOf" srcId="{08494530-3280-494C-9DA0-66157876AA00}" destId="{D42DE027-F673-4A4F-B8E5-6F270E55C652}" srcOrd="0" destOrd="0" presId="urn:microsoft.com/office/officeart/2005/8/layout/cycle2"/>
    <dgm:cxn modelId="{D2C1DFD1-ABBC-4BF4-B89C-574C0E9DA677}" type="presOf" srcId="{F733CC15-7D3A-4DC7-9C15-E77A3E8732BF}" destId="{7C4254EC-9634-456D-989E-FC28020E9FB9}" srcOrd="1" destOrd="0" presId="urn:microsoft.com/office/officeart/2005/8/layout/cycle2"/>
    <dgm:cxn modelId="{7B5928D2-2CC9-4B88-A908-B75F84A70875}" type="presOf" srcId="{5F95703A-F629-4D5C-96E3-AD210E86ADB7}" destId="{2C41AE62-76AB-45F6-BEAC-8C415F0A6163}" srcOrd="0" destOrd="0" presId="urn:microsoft.com/office/officeart/2005/8/layout/cycle2"/>
    <dgm:cxn modelId="{8868E8D4-7CD2-4AFB-AE1C-9D126B1C2917}" type="presOf" srcId="{58E5548D-7788-449D-B3CD-74962F8AE3D2}" destId="{BC6AB52E-42F1-4E5E-8048-A5AF500AD907}" srcOrd="0" destOrd="0" presId="urn:microsoft.com/office/officeart/2005/8/layout/cycle2"/>
    <dgm:cxn modelId="{90622BDC-75E4-4114-AE70-8A09BF6C0293}" srcId="{08494530-3280-494C-9DA0-66157876AA00}" destId="{5F95703A-F629-4D5C-96E3-AD210E86ADB7}" srcOrd="3" destOrd="0" parTransId="{4D72BA26-550E-4469-904D-8317EC7466C6}" sibTransId="{7910FB7F-9B5A-406D-A9CD-A11448D34ABF}"/>
    <dgm:cxn modelId="{9D6D2CF0-E45D-42F8-B433-7B3EED2AC854}" srcId="{08494530-3280-494C-9DA0-66157876AA00}" destId="{32CB5550-8DEC-46F6-8663-355D1729292D}" srcOrd="2" destOrd="0" parTransId="{21FDCD1D-95DB-4B31-994F-CF72DB060A5F}" sibTransId="{58E5548D-7788-449D-B3CD-74962F8AE3D2}"/>
    <dgm:cxn modelId="{3B8BE8F3-DD7F-4CEC-8EC3-F99A5CC301E9}" type="presOf" srcId="{E23371A9-A42B-4333-8943-A33FC174FC98}" destId="{4E095F41-942C-4633-ACFD-7E81459B309C}" srcOrd="0" destOrd="0" presId="urn:microsoft.com/office/officeart/2005/8/layout/cycle2"/>
    <dgm:cxn modelId="{035657AC-34D6-4DB3-9394-4C55275CD572}" type="presParOf" srcId="{D42DE027-F673-4A4F-B8E5-6F270E55C652}" destId="{64E4CA47-D979-49FA-8D0A-BC6357632A31}" srcOrd="0" destOrd="0" presId="urn:microsoft.com/office/officeart/2005/8/layout/cycle2"/>
    <dgm:cxn modelId="{A958360E-C232-4896-97DE-C0D6694033C4}" type="presParOf" srcId="{D42DE027-F673-4A4F-B8E5-6F270E55C652}" destId="{BBC30789-3473-4DBF-9242-49D3607DFAB3}" srcOrd="1" destOrd="0" presId="urn:microsoft.com/office/officeart/2005/8/layout/cycle2"/>
    <dgm:cxn modelId="{BE8E1FDB-361A-42C6-9743-B33940EBA8ED}" type="presParOf" srcId="{BBC30789-3473-4DBF-9242-49D3607DFAB3}" destId="{7C4254EC-9634-456D-989E-FC28020E9FB9}" srcOrd="0" destOrd="0" presId="urn:microsoft.com/office/officeart/2005/8/layout/cycle2"/>
    <dgm:cxn modelId="{E656CAC7-1CF1-42A7-BF3F-2BEA1DDDCFB1}" type="presParOf" srcId="{D42DE027-F673-4A4F-B8E5-6F270E55C652}" destId="{77A69405-E443-4EBB-8F41-508A238CF648}" srcOrd="2" destOrd="0" presId="urn:microsoft.com/office/officeart/2005/8/layout/cycle2"/>
    <dgm:cxn modelId="{F1F4E9E0-DECF-434B-85BD-722BDAEAE5F7}" type="presParOf" srcId="{D42DE027-F673-4A4F-B8E5-6F270E55C652}" destId="{22426BD4-2DBC-4F39-B752-E78FA48E346B}" srcOrd="3" destOrd="0" presId="urn:microsoft.com/office/officeart/2005/8/layout/cycle2"/>
    <dgm:cxn modelId="{38067FD3-4699-4A69-93A4-D8BC34844C01}" type="presParOf" srcId="{22426BD4-2DBC-4F39-B752-E78FA48E346B}" destId="{6995180A-D5A9-43C4-A5F7-ACC3B8321883}" srcOrd="0" destOrd="0" presId="urn:microsoft.com/office/officeart/2005/8/layout/cycle2"/>
    <dgm:cxn modelId="{5BDAF024-1CB0-40A8-84D7-6F8F9CD637FA}" type="presParOf" srcId="{D42DE027-F673-4A4F-B8E5-6F270E55C652}" destId="{0F68ECE9-9B21-4146-B4F5-A144D4876341}" srcOrd="4" destOrd="0" presId="urn:microsoft.com/office/officeart/2005/8/layout/cycle2"/>
    <dgm:cxn modelId="{276DBD64-D173-4FC3-A190-203F5A80D994}" type="presParOf" srcId="{D42DE027-F673-4A4F-B8E5-6F270E55C652}" destId="{BC6AB52E-42F1-4E5E-8048-A5AF500AD907}" srcOrd="5" destOrd="0" presId="urn:microsoft.com/office/officeart/2005/8/layout/cycle2"/>
    <dgm:cxn modelId="{B3C1B907-9E43-4EEC-B828-0636080AF747}" type="presParOf" srcId="{BC6AB52E-42F1-4E5E-8048-A5AF500AD907}" destId="{19E293B6-F82B-4D27-AEE3-516706AB5E01}" srcOrd="0" destOrd="0" presId="urn:microsoft.com/office/officeart/2005/8/layout/cycle2"/>
    <dgm:cxn modelId="{F79A00A8-89D0-484C-8D5C-39010A297AE9}" type="presParOf" srcId="{D42DE027-F673-4A4F-B8E5-6F270E55C652}" destId="{2C41AE62-76AB-45F6-BEAC-8C415F0A6163}" srcOrd="6" destOrd="0" presId="urn:microsoft.com/office/officeart/2005/8/layout/cycle2"/>
    <dgm:cxn modelId="{E02972FE-660C-416C-8CA9-C708368B986F}" type="presParOf" srcId="{D42DE027-F673-4A4F-B8E5-6F270E55C652}" destId="{93DB21BB-DB85-48BF-8E6B-EDD5C999A66B}" srcOrd="7" destOrd="0" presId="urn:microsoft.com/office/officeart/2005/8/layout/cycle2"/>
    <dgm:cxn modelId="{A0173D3F-B893-4441-BBD2-9F29F0C2797C}" type="presParOf" srcId="{93DB21BB-DB85-48BF-8E6B-EDD5C999A66B}" destId="{93313B85-36F5-4EB2-B26C-C31B97F50B9C}" srcOrd="0" destOrd="0" presId="urn:microsoft.com/office/officeart/2005/8/layout/cycle2"/>
    <dgm:cxn modelId="{DB2CAF78-28FE-4667-9AB8-15E7BCF1AFE6}" type="presParOf" srcId="{D42DE027-F673-4A4F-B8E5-6F270E55C652}" destId="{4D2CE3B5-5A7A-47F3-9543-92A4C0D99E3A}" srcOrd="8" destOrd="0" presId="urn:microsoft.com/office/officeart/2005/8/layout/cycle2"/>
    <dgm:cxn modelId="{D72A4B04-FC61-4AE9-B58A-5AE11A1D3DF2}" type="presParOf" srcId="{D42DE027-F673-4A4F-B8E5-6F270E55C652}" destId="{4E095F41-942C-4633-ACFD-7E81459B309C}" srcOrd="9" destOrd="0" presId="urn:microsoft.com/office/officeart/2005/8/layout/cycle2"/>
    <dgm:cxn modelId="{93625C8A-B8B9-4965-BF69-2BF9D6274B5E}" type="presParOf" srcId="{4E095F41-942C-4633-ACFD-7E81459B309C}" destId="{02DDF513-74D8-4A77-9E93-A2707EC6B6D1}"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84C8C5-68CF-4E80-8172-E823800B483E}" type="doc">
      <dgm:prSet loTypeId="urn:microsoft.com/office/officeart/2008/layout/LinedList" loCatId="list" qsTypeId="urn:microsoft.com/office/officeart/2005/8/quickstyle/simple5" qsCatId="simple" csTypeId="urn:microsoft.com/office/officeart/2005/8/colors/accent3_2" csCatId="accent3" phldr="1"/>
      <dgm:spPr/>
      <dgm:t>
        <a:bodyPr/>
        <a:lstStyle/>
        <a:p>
          <a:endParaRPr lang="en-GB"/>
        </a:p>
      </dgm:t>
    </dgm:pt>
    <dgm:pt modelId="{E53DCA68-5178-4F4F-8CC8-B94AB58C426E}">
      <dgm:prSet phldrT="[Text]"/>
      <dgm:spPr/>
      <dgm:t>
        <a:bodyPr/>
        <a:lstStyle/>
        <a:p>
          <a:r>
            <a:rPr lang="en-GB" dirty="0"/>
            <a:t>Memory triggers: sweets, smells, photographs etc</a:t>
          </a:r>
        </a:p>
      </dgm:t>
    </dgm:pt>
    <dgm:pt modelId="{F221D8BA-8FDA-4F09-A8B4-9B33349E65B5}" type="parTrans" cxnId="{B8EA52DB-0388-4078-82CF-2E0060A5880F}">
      <dgm:prSet/>
      <dgm:spPr/>
      <dgm:t>
        <a:bodyPr/>
        <a:lstStyle/>
        <a:p>
          <a:endParaRPr lang="en-GB"/>
        </a:p>
      </dgm:t>
    </dgm:pt>
    <dgm:pt modelId="{D81DE843-FE92-4C5D-BDDF-BCA6696E3FBF}" type="sibTrans" cxnId="{B8EA52DB-0388-4078-82CF-2E0060A5880F}">
      <dgm:prSet/>
      <dgm:spPr/>
      <dgm:t>
        <a:bodyPr/>
        <a:lstStyle/>
        <a:p>
          <a:endParaRPr lang="en-GB"/>
        </a:p>
      </dgm:t>
    </dgm:pt>
    <dgm:pt modelId="{25362348-B3CE-41C3-9AEA-0F3B34A4B17C}">
      <dgm:prSet phldrT="[Text]"/>
      <dgm:spPr/>
      <dgm:t>
        <a:bodyPr/>
        <a:lstStyle/>
        <a:p>
          <a:r>
            <a:rPr lang="en-GB" dirty="0"/>
            <a:t>Fictionalise events: change for better/worse</a:t>
          </a:r>
        </a:p>
      </dgm:t>
    </dgm:pt>
    <dgm:pt modelId="{9DCEC67B-0FA4-4053-B01D-2F9A1D743D14}" type="parTrans" cxnId="{59F30A14-9E7B-4618-981D-EB07D2AE069D}">
      <dgm:prSet/>
      <dgm:spPr/>
      <dgm:t>
        <a:bodyPr/>
        <a:lstStyle/>
        <a:p>
          <a:endParaRPr lang="en-GB"/>
        </a:p>
      </dgm:t>
    </dgm:pt>
    <dgm:pt modelId="{50D2C8E8-F0E8-4B88-9A95-240855F74465}" type="sibTrans" cxnId="{59F30A14-9E7B-4618-981D-EB07D2AE069D}">
      <dgm:prSet/>
      <dgm:spPr/>
      <dgm:t>
        <a:bodyPr/>
        <a:lstStyle/>
        <a:p>
          <a:endParaRPr lang="en-GB"/>
        </a:p>
      </dgm:t>
    </dgm:pt>
    <dgm:pt modelId="{717CAC23-BC50-4C7D-A4A4-561A2EADA9A0}">
      <dgm:prSet phldrT="[Text]"/>
      <dgm:spPr/>
      <dgm:t>
        <a:bodyPr/>
        <a:lstStyle/>
        <a:p>
          <a:r>
            <a:rPr lang="en-GB" dirty="0"/>
            <a:t>Important people: fictionalise them, positively/negative e.g. teachers??!</a:t>
          </a:r>
        </a:p>
      </dgm:t>
    </dgm:pt>
    <dgm:pt modelId="{476CB8BB-F5B2-41BD-8A15-BBC9F19F695B}" type="parTrans" cxnId="{E66D4A5D-2BCA-43B1-8FCC-E730CAD09D43}">
      <dgm:prSet/>
      <dgm:spPr/>
      <dgm:t>
        <a:bodyPr/>
        <a:lstStyle/>
        <a:p>
          <a:endParaRPr lang="en-GB"/>
        </a:p>
      </dgm:t>
    </dgm:pt>
    <dgm:pt modelId="{418C0CA5-A928-4F22-8AC4-7D98654B8572}" type="sibTrans" cxnId="{E66D4A5D-2BCA-43B1-8FCC-E730CAD09D43}">
      <dgm:prSet/>
      <dgm:spPr/>
      <dgm:t>
        <a:bodyPr/>
        <a:lstStyle/>
        <a:p>
          <a:endParaRPr lang="en-GB"/>
        </a:p>
      </dgm:t>
    </dgm:pt>
    <dgm:pt modelId="{C5DF0AC4-E164-4FA0-A7B1-B30487134A15}">
      <dgm:prSet phldrT="[Text]"/>
      <dgm:spPr/>
      <dgm:t>
        <a:bodyPr/>
        <a:lstStyle/>
        <a:p>
          <a:r>
            <a:rPr lang="en-GB" dirty="0"/>
            <a:t>Describing emotional spaces</a:t>
          </a:r>
        </a:p>
      </dgm:t>
    </dgm:pt>
    <dgm:pt modelId="{D6A4A369-D268-4B82-966A-6C620ED0A023}" type="parTrans" cxnId="{3F13E25D-DA5D-4224-8B5C-D3F45ED67979}">
      <dgm:prSet/>
      <dgm:spPr/>
      <dgm:t>
        <a:bodyPr/>
        <a:lstStyle/>
        <a:p>
          <a:endParaRPr lang="en-GB"/>
        </a:p>
      </dgm:t>
    </dgm:pt>
    <dgm:pt modelId="{BBE00131-BD66-4320-B9CE-3EFC162A4505}" type="sibTrans" cxnId="{3F13E25D-DA5D-4224-8B5C-D3F45ED67979}">
      <dgm:prSet/>
      <dgm:spPr/>
      <dgm:t>
        <a:bodyPr/>
        <a:lstStyle/>
        <a:p>
          <a:endParaRPr lang="en-GB"/>
        </a:p>
      </dgm:t>
    </dgm:pt>
    <dgm:pt modelId="{2525F35F-80C9-420D-B34A-09522C0984D5}">
      <dgm:prSet phldrT="[Text]"/>
      <dgm:spPr/>
      <dgm:t>
        <a:bodyPr/>
        <a:lstStyle/>
        <a:p>
          <a:r>
            <a:rPr lang="en-GB" dirty="0"/>
            <a:t>Memorable anecdotes</a:t>
          </a:r>
        </a:p>
      </dgm:t>
    </dgm:pt>
    <dgm:pt modelId="{4003426D-2827-4769-828D-7539C1044E3B}" type="parTrans" cxnId="{FF2F469B-3460-4100-A5A5-63480053F1B0}">
      <dgm:prSet/>
      <dgm:spPr/>
      <dgm:t>
        <a:bodyPr/>
        <a:lstStyle/>
        <a:p>
          <a:endParaRPr lang="en-GB"/>
        </a:p>
      </dgm:t>
    </dgm:pt>
    <dgm:pt modelId="{328A86E9-E71D-421D-AEF2-4C609617A6C4}" type="sibTrans" cxnId="{FF2F469B-3460-4100-A5A5-63480053F1B0}">
      <dgm:prSet/>
      <dgm:spPr/>
      <dgm:t>
        <a:bodyPr/>
        <a:lstStyle/>
        <a:p>
          <a:endParaRPr lang="en-GB"/>
        </a:p>
      </dgm:t>
    </dgm:pt>
    <dgm:pt modelId="{E3886FAF-40A1-48B0-BE39-C838110E7F48}" type="pres">
      <dgm:prSet presAssocID="{7B84C8C5-68CF-4E80-8172-E823800B483E}" presName="vert0" presStyleCnt="0">
        <dgm:presLayoutVars>
          <dgm:dir/>
          <dgm:animOne val="branch"/>
          <dgm:animLvl val="lvl"/>
        </dgm:presLayoutVars>
      </dgm:prSet>
      <dgm:spPr/>
    </dgm:pt>
    <dgm:pt modelId="{4074FE46-5749-4FA9-BB66-4509AB3248BF}" type="pres">
      <dgm:prSet presAssocID="{E53DCA68-5178-4F4F-8CC8-B94AB58C426E}" presName="thickLine" presStyleLbl="alignNode1" presStyleIdx="0" presStyleCnt="5"/>
      <dgm:spPr/>
    </dgm:pt>
    <dgm:pt modelId="{5FE7E074-8DC9-4366-9EE4-5EE6B31A2F4E}" type="pres">
      <dgm:prSet presAssocID="{E53DCA68-5178-4F4F-8CC8-B94AB58C426E}" presName="horz1" presStyleCnt="0"/>
      <dgm:spPr/>
    </dgm:pt>
    <dgm:pt modelId="{CDA6BEC3-BC5F-420F-99BA-511300896AA3}" type="pres">
      <dgm:prSet presAssocID="{E53DCA68-5178-4F4F-8CC8-B94AB58C426E}" presName="tx1" presStyleLbl="revTx" presStyleIdx="0" presStyleCnt="5"/>
      <dgm:spPr/>
    </dgm:pt>
    <dgm:pt modelId="{93B8AAD0-27FA-4D5D-A1A1-E010BE07CB73}" type="pres">
      <dgm:prSet presAssocID="{E53DCA68-5178-4F4F-8CC8-B94AB58C426E}" presName="vert1" presStyleCnt="0"/>
      <dgm:spPr/>
    </dgm:pt>
    <dgm:pt modelId="{6769DA78-E2B5-469B-94A8-644A172A1174}" type="pres">
      <dgm:prSet presAssocID="{25362348-B3CE-41C3-9AEA-0F3B34A4B17C}" presName="thickLine" presStyleLbl="alignNode1" presStyleIdx="1" presStyleCnt="5"/>
      <dgm:spPr/>
    </dgm:pt>
    <dgm:pt modelId="{979A0D80-DA09-4F63-B9B0-4EC4FB5839AE}" type="pres">
      <dgm:prSet presAssocID="{25362348-B3CE-41C3-9AEA-0F3B34A4B17C}" presName="horz1" presStyleCnt="0"/>
      <dgm:spPr/>
    </dgm:pt>
    <dgm:pt modelId="{236EE39D-76DE-4FE1-90AE-2D0D9837AE56}" type="pres">
      <dgm:prSet presAssocID="{25362348-B3CE-41C3-9AEA-0F3B34A4B17C}" presName="tx1" presStyleLbl="revTx" presStyleIdx="1" presStyleCnt="5"/>
      <dgm:spPr/>
    </dgm:pt>
    <dgm:pt modelId="{FC4073ED-937A-4807-9D82-EF2410B28265}" type="pres">
      <dgm:prSet presAssocID="{25362348-B3CE-41C3-9AEA-0F3B34A4B17C}" presName="vert1" presStyleCnt="0"/>
      <dgm:spPr/>
    </dgm:pt>
    <dgm:pt modelId="{9A5CCA15-BF7B-4DD6-B04E-42130AE76D58}" type="pres">
      <dgm:prSet presAssocID="{717CAC23-BC50-4C7D-A4A4-561A2EADA9A0}" presName="thickLine" presStyleLbl="alignNode1" presStyleIdx="2" presStyleCnt="5"/>
      <dgm:spPr/>
    </dgm:pt>
    <dgm:pt modelId="{A47E65DB-C6BC-4EE7-B17E-05F017D9FD52}" type="pres">
      <dgm:prSet presAssocID="{717CAC23-BC50-4C7D-A4A4-561A2EADA9A0}" presName="horz1" presStyleCnt="0"/>
      <dgm:spPr/>
    </dgm:pt>
    <dgm:pt modelId="{E904592C-DEFF-4A36-BC3C-30EC253006AA}" type="pres">
      <dgm:prSet presAssocID="{717CAC23-BC50-4C7D-A4A4-561A2EADA9A0}" presName="tx1" presStyleLbl="revTx" presStyleIdx="2" presStyleCnt="5"/>
      <dgm:spPr/>
    </dgm:pt>
    <dgm:pt modelId="{1DB82708-7618-4EE4-BDA4-6674C6F86284}" type="pres">
      <dgm:prSet presAssocID="{717CAC23-BC50-4C7D-A4A4-561A2EADA9A0}" presName="vert1" presStyleCnt="0"/>
      <dgm:spPr/>
    </dgm:pt>
    <dgm:pt modelId="{76E647E0-9683-4CD9-B4C1-B98259FABA6D}" type="pres">
      <dgm:prSet presAssocID="{C5DF0AC4-E164-4FA0-A7B1-B30487134A15}" presName="thickLine" presStyleLbl="alignNode1" presStyleIdx="3" presStyleCnt="5"/>
      <dgm:spPr/>
    </dgm:pt>
    <dgm:pt modelId="{F2EEA47B-94E6-4BAF-8A06-BA923075C387}" type="pres">
      <dgm:prSet presAssocID="{C5DF0AC4-E164-4FA0-A7B1-B30487134A15}" presName="horz1" presStyleCnt="0"/>
      <dgm:spPr/>
    </dgm:pt>
    <dgm:pt modelId="{08F309C5-1A50-4803-AE76-BE70365F445B}" type="pres">
      <dgm:prSet presAssocID="{C5DF0AC4-E164-4FA0-A7B1-B30487134A15}" presName="tx1" presStyleLbl="revTx" presStyleIdx="3" presStyleCnt="5"/>
      <dgm:spPr/>
    </dgm:pt>
    <dgm:pt modelId="{B1AC0AB0-DB67-416A-B6A6-9CF570F887EC}" type="pres">
      <dgm:prSet presAssocID="{C5DF0AC4-E164-4FA0-A7B1-B30487134A15}" presName="vert1" presStyleCnt="0"/>
      <dgm:spPr/>
    </dgm:pt>
    <dgm:pt modelId="{60F8287D-3481-4767-A453-8065CC1EFE64}" type="pres">
      <dgm:prSet presAssocID="{2525F35F-80C9-420D-B34A-09522C0984D5}" presName="thickLine" presStyleLbl="alignNode1" presStyleIdx="4" presStyleCnt="5"/>
      <dgm:spPr/>
    </dgm:pt>
    <dgm:pt modelId="{22D36093-43C5-4598-BF01-E512FB0B921F}" type="pres">
      <dgm:prSet presAssocID="{2525F35F-80C9-420D-B34A-09522C0984D5}" presName="horz1" presStyleCnt="0"/>
      <dgm:spPr/>
    </dgm:pt>
    <dgm:pt modelId="{BC0DC62D-FACC-40FA-84BD-FA833EB5CDF1}" type="pres">
      <dgm:prSet presAssocID="{2525F35F-80C9-420D-B34A-09522C0984D5}" presName="tx1" presStyleLbl="revTx" presStyleIdx="4" presStyleCnt="5"/>
      <dgm:spPr/>
    </dgm:pt>
    <dgm:pt modelId="{E3459A60-E4C4-4E44-A839-8F81AC3D20E2}" type="pres">
      <dgm:prSet presAssocID="{2525F35F-80C9-420D-B34A-09522C0984D5}" presName="vert1" presStyleCnt="0"/>
      <dgm:spPr/>
    </dgm:pt>
  </dgm:ptLst>
  <dgm:cxnLst>
    <dgm:cxn modelId="{59F30A14-9E7B-4618-981D-EB07D2AE069D}" srcId="{7B84C8C5-68CF-4E80-8172-E823800B483E}" destId="{25362348-B3CE-41C3-9AEA-0F3B34A4B17C}" srcOrd="1" destOrd="0" parTransId="{9DCEC67B-0FA4-4053-B01D-2F9A1D743D14}" sibTransId="{50D2C8E8-F0E8-4B88-9A95-240855F74465}"/>
    <dgm:cxn modelId="{E66D4A5D-2BCA-43B1-8FCC-E730CAD09D43}" srcId="{7B84C8C5-68CF-4E80-8172-E823800B483E}" destId="{717CAC23-BC50-4C7D-A4A4-561A2EADA9A0}" srcOrd="2" destOrd="0" parTransId="{476CB8BB-F5B2-41BD-8A15-BBC9F19F695B}" sibTransId="{418C0CA5-A928-4F22-8AC4-7D98654B8572}"/>
    <dgm:cxn modelId="{3F13E25D-DA5D-4224-8B5C-D3F45ED67979}" srcId="{7B84C8C5-68CF-4E80-8172-E823800B483E}" destId="{C5DF0AC4-E164-4FA0-A7B1-B30487134A15}" srcOrd="3" destOrd="0" parTransId="{D6A4A369-D268-4B82-966A-6C620ED0A023}" sibTransId="{BBE00131-BD66-4320-B9CE-3EFC162A4505}"/>
    <dgm:cxn modelId="{D7234042-AFB3-4E64-90ED-E98E0F8DE52B}" type="presOf" srcId="{7B84C8C5-68CF-4E80-8172-E823800B483E}" destId="{E3886FAF-40A1-48B0-BE39-C838110E7F48}" srcOrd="0" destOrd="0" presId="urn:microsoft.com/office/officeart/2008/layout/LinedList"/>
    <dgm:cxn modelId="{7E6C1769-880A-41A9-8658-A0905E90D934}" type="presOf" srcId="{C5DF0AC4-E164-4FA0-A7B1-B30487134A15}" destId="{08F309C5-1A50-4803-AE76-BE70365F445B}" srcOrd="0" destOrd="0" presId="urn:microsoft.com/office/officeart/2008/layout/LinedList"/>
    <dgm:cxn modelId="{3CFA4889-3A2A-4379-A99C-D0B6BCAD0A32}" type="presOf" srcId="{717CAC23-BC50-4C7D-A4A4-561A2EADA9A0}" destId="{E904592C-DEFF-4A36-BC3C-30EC253006AA}" srcOrd="0" destOrd="0" presId="urn:microsoft.com/office/officeart/2008/layout/LinedList"/>
    <dgm:cxn modelId="{E6B1288C-A235-405C-AABD-A863C1D3AA0F}" type="presOf" srcId="{2525F35F-80C9-420D-B34A-09522C0984D5}" destId="{BC0DC62D-FACC-40FA-84BD-FA833EB5CDF1}" srcOrd="0" destOrd="0" presId="urn:microsoft.com/office/officeart/2008/layout/LinedList"/>
    <dgm:cxn modelId="{D8C35B8F-C759-4141-B6F0-202BDFE961B7}" type="presOf" srcId="{25362348-B3CE-41C3-9AEA-0F3B34A4B17C}" destId="{236EE39D-76DE-4FE1-90AE-2D0D9837AE56}" srcOrd="0" destOrd="0" presId="urn:microsoft.com/office/officeart/2008/layout/LinedList"/>
    <dgm:cxn modelId="{FF2F469B-3460-4100-A5A5-63480053F1B0}" srcId="{7B84C8C5-68CF-4E80-8172-E823800B483E}" destId="{2525F35F-80C9-420D-B34A-09522C0984D5}" srcOrd="4" destOrd="0" parTransId="{4003426D-2827-4769-828D-7539C1044E3B}" sibTransId="{328A86E9-E71D-421D-AEF2-4C609617A6C4}"/>
    <dgm:cxn modelId="{FA3E91A3-3D73-4EDC-B835-D00786034E79}" type="presOf" srcId="{E53DCA68-5178-4F4F-8CC8-B94AB58C426E}" destId="{CDA6BEC3-BC5F-420F-99BA-511300896AA3}" srcOrd="0" destOrd="0" presId="urn:microsoft.com/office/officeart/2008/layout/LinedList"/>
    <dgm:cxn modelId="{B8EA52DB-0388-4078-82CF-2E0060A5880F}" srcId="{7B84C8C5-68CF-4E80-8172-E823800B483E}" destId="{E53DCA68-5178-4F4F-8CC8-B94AB58C426E}" srcOrd="0" destOrd="0" parTransId="{F221D8BA-8FDA-4F09-A8B4-9B33349E65B5}" sibTransId="{D81DE843-FE92-4C5D-BDDF-BCA6696E3FBF}"/>
    <dgm:cxn modelId="{60AF2E23-67FF-456A-A1F2-89492C15F163}" type="presParOf" srcId="{E3886FAF-40A1-48B0-BE39-C838110E7F48}" destId="{4074FE46-5749-4FA9-BB66-4509AB3248BF}" srcOrd="0" destOrd="0" presId="urn:microsoft.com/office/officeart/2008/layout/LinedList"/>
    <dgm:cxn modelId="{D40814F1-BBA8-4163-BDB6-1B164E252A73}" type="presParOf" srcId="{E3886FAF-40A1-48B0-BE39-C838110E7F48}" destId="{5FE7E074-8DC9-4366-9EE4-5EE6B31A2F4E}" srcOrd="1" destOrd="0" presId="urn:microsoft.com/office/officeart/2008/layout/LinedList"/>
    <dgm:cxn modelId="{ED3CF9CC-0CA6-4984-9104-FEAC32AE6D1D}" type="presParOf" srcId="{5FE7E074-8DC9-4366-9EE4-5EE6B31A2F4E}" destId="{CDA6BEC3-BC5F-420F-99BA-511300896AA3}" srcOrd="0" destOrd="0" presId="urn:microsoft.com/office/officeart/2008/layout/LinedList"/>
    <dgm:cxn modelId="{88D301D1-43D5-4787-8B78-3AADCEFF25B0}" type="presParOf" srcId="{5FE7E074-8DC9-4366-9EE4-5EE6B31A2F4E}" destId="{93B8AAD0-27FA-4D5D-A1A1-E010BE07CB73}" srcOrd="1" destOrd="0" presId="urn:microsoft.com/office/officeart/2008/layout/LinedList"/>
    <dgm:cxn modelId="{BE3417D2-ED21-4913-A45D-881886881A1F}" type="presParOf" srcId="{E3886FAF-40A1-48B0-BE39-C838110E7F48}" destId="{6769DA78-E2B5-469B-94A8-644A172A1174}" srcOrd="2" destOrd="0" presId="urn:microsoft.com/office/officeart/2008/layout/LinedList"/>
    <dgm:cxn modelId="{5028A6BF-D38B-4DD6-B329-D246A3172AA0}" type="presParOf" srcId="{E3886FAF-40A1-48B0-BE39-C838110E7F48}" destId="{979A0D80-DA09-4F63-B9B0-4EC4FB5839AE}" srcOrd="3" destOrd="0" presId="urn:microsoft.com/office/officeart/2008/layout/LinedList"/>
    <dgm:cxn modelId="{8505C332-7B93-438E-9E5C-3AF85556BFDC}" type="presParOf" srcId="{979A0D80-DA09-4F63-B9B0-4EC4FB5839AE}" destId="{236EE39D-76DE-4FE1-90AE-2D0D9837AE56}" srcOrd="0" destOrd="0" presId="urn:microsoft.com/office/officeart/2008/layout/LinedList"/>
    <dgm:cxn modelId="{8E115295-0979-4331-958B-66812E27DFD7}" type="presParOf" srcId="{979A0D80-DA09-4F63-B9B0-4EC4FB5839AE}" destId="{FC4073ED-937A-4807-9D82-EF2410B28265}" srcOrd="1" destOrd="0" presId="urn:microsoft.com/office/officeart/2008/layout/LinedList"/>
    <dgm:cxn modelId="{DBE65C22-0FEF-4223-BDAE-0612EB46C701}" type="presParOf" srcId="{E3886FAF-40A1-48B0-BE39-C838110E7F48}" destId="{9A5CCA15-BF7B-4DD6-B04E-42130AE76D58}" srcOrd="4" destOrd="0" presId="urn:microsoft.com/office/officeart/2008/layout/LinedList"/>
    <dgm:cxn modelId="{A1639A99-0F54-47B8-B131-629595DC790F}" type="presParOf" srcId="{E3886FAF-40A1-48B0-BE39-C838110E7F48}" destId="{A47E65DB-C6BC-4EE7-B17E-05F017D9FD52}" srcOrd="5" destOrd="0" presId="urn:microsoft.com/office/officeart/2008/layout/LinedList"/>
    <dgm:cxn modelId="{A30BF020-C4C6-473B-A4C9-90666A7C4F93}" type="presParOf" srcId="{A47E65DB-C6BC-4EE7-B17E-05F017D9FD52}" destId="{E904592C-DEFF-4A36-BC3C-30EC253006AA}" srcOrd="0" destOrd="0" presId="urn:microsoft.com/office/officeart/2008/layout/LinedList"/>
    <dgm:cxn modelId="{544A5D24-27D2-4242-8BF5-E536F72BE3B5}" type="presParOf" srcId="{A47E65DB-C6BC-4EE7-B17E-05F017D9FD52}" destId="{1DB82708-7618-4EE4-BDA4-6674C6F86284}" srcOrd="1" destOrd="0" presId="urn:microsoft.com/office/officeart/2008/layout/LinedList"/>
    <dgm:cxn modelId="{E364FA50-30D9-431F-A3F0-8DB7F7ED08B5}" type="presParOf" srcId="{E3886FAF-40A1-48B0-BE39-C838110E7F48}" destId="{76E647E0-9683-4CD9-B4C1-B98259FABA6D}" srcOrd="6" destOrd="0" presId="urn:microsoft.com/office/officeart/2008/layout/LinedList"/>
    <dgm:cxn modelId="{B3D3383E-FC35-4550-ADFE-21EE4742D1B8}" type="presParOf" srcId="{E3886FAF-40A1-48B0-BE39-C838110E7F48}" destId="{F2EEA47B-94E6-4BAF-8A06-BA923075C387}" srcOrd="7" destOrd="0" presId="urn:microsoft.com/office/officeart/2008/layout/LinedList"/>
    <dgm:cxn modelId="{DD46B704-405C-4605-BCFB-41A25B32A49B}" type="presParOf" srcId="{F2EEA47B-94E6-4BAF-8A06-BA923075C387}" destId="{08F309C5-1A50-4803-AE76-BE70365F445B}" srcOrd="0" destOrd="0" presId="urn:microsoft.com/office/officeart/2008/layout/LinedList"/>
    <dgm:cxn modelId="{12E3137B-0713-4204-A519-D979BD809ED7}" type="presParOf" srcId="{F2EEA47B-94E6-4BAF-8A06-BA923075C387}" destId="{B1AC0AB0-DB67-416A-B6A6-9CF570F887EC}" srcOrd="1" destOrd="0" presId="urn:microsoft.com/office/officeart/2008/layout/LinedList"/>
    <dgm:cxn modelId="{E61E0DDF-0DF7-4F58-B07E-A0B93CA71142}" type="presParOf" srcId="{E3886FAF-40A1-48B0-BE39-C838110E7F48}" destId="{60F8287D-3481-4767-A453-8065CC1EFE64}" srcOrd="8" destOrd="0" presId="urn:microsoft.com/office/officeart/2008/layout/LinedList"/>
    <dgm:cxn modelId="{FA1E373D-35DB-4561-BA35-218393152411}" type="presParOf" srcId="{E3886FAF-40A1-48B0-BE39-C838110E7F48}" destId="{22D36093-43C5-4598-BF01-E512FB0B921F}" srcOrd="9" destOrd="0" presId="urn:microsoft.com/office/officeart/2008/layout/LinedList"/>
    <dgm:cxn modelId="{2D8C6055-9A22-4CC6-91B9-76D1CE4F6B86}" type="presParOf" srcId="{22D36093-43C5-4598-BF01-E512FB0B921F}" destId="{BC0DC62D-FACC-40FA-84BD-FA833EB5CDF1}" srcOrd="0" destOrd="0" presId="urn:microsoft.com/office/officeart/2008/layout/LinedList"/>
    <dgm:cxn modelId="{0FCF5CC5-5D79-43F2-86B6-A278B4A14206}" type="presParOf" srcId="{22D36093-43C5-4598-BF01-E512FB0B921F}" destId="{E3459A60-E4C4-4E44-A839-8F81AC3D20E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F23846-F35B-4CB5-BC5B-99E0ABB3032F}"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03B9E87B-F041-43D5-8041-8837A82336AB}">
      <dgm:prSet/>
      <dgm:spPr/>
      <dgm:t>
        <a:bodyPr/>
        <a:lstStyle/>
        <a:p>
          <a:r>
            <a:rPr lang="en-GB"/>
            <a:t>Firsts: My first accident, first day at school</a:t>
          </a:r>
          <a:endParaRPr lang="en-US"/>
        </a:p>
      </dgm:t>
    </dgm:pt>
    <dgm:pt modelId="{0A8EFB2D-92DA-437D-A089-CD52794B4345}" type="parTrans" cxnId="{DD3AEC5C-5733-48B7-BD1B-D48F630F1C7A}">
      <dgm:prSet/>
      <dgm:spPr/>
      <dgm:t>
        <a:bodyPr/>
        <a:lstStyle/>
        <a:p>
          <a:endParaRPr lang="en-US"/>
        </a:p>
      </dgm:t>
    </dgm:pt>
    <dgm:pt modelId="{65A6DBE9-FA05-429B-8979-7251D062A477}" type="sibTrans" cxnId="{DD3AEC5C-5733-48B7-BD1B-D48F630F1C7A}">
      <dgm:prSet/>
      <dgm:spPr/>
      <dgm:t>
        <a:bodyPr/>
        <a:lstStyle/>
        <a:p>
          <a:endParaRPr lang="en-US"/>
        </a:p>
      </dgm:t>
    </dgm:pt>
    <dgm:pt modelId="{C6BE31DA-C1CC-4952-9C37-C96A6D0D750F}">
      <dgm:prSet/>
      <dgm:spPr/>
      <dgm:t>
        <a:bodyPr/>
        <a:lstStyle/>
        <a:p>
          <a:r>
            <a:rPr lang="en-GB"/>
            <a:t>Pictures/photographs: personify an object</a:t>
          </a:r>
          <a:endParaRPr lang="en-US"/>
        </a:p>
      </dgm:t>
    </dgm:pt>
    <dgm:pt modelId="{C0DE7D11-0394-4E9F-B516-76919D1BDD4F}" type="parTrans" cxnId="{E4A08F69-593B-49E6-81AD-362D95DE2DD2}">
      <dgm:prSet/>
      <dgm:spPr/>
      <dgm:t>
        <a:bodyPr/>
        <a:lstStyle/>
        <a:p>
          <a:endParaRPr lang="en-US"/>
        </a:p>
      </dgm:t>
    </dgm:pt>
    <dgm:pt modelId="{9D63203D-539A-4FE7-800A-A1C765A80587}" type="sibTrans" cxnId="{E4A08F69-593B-49E6-81AD-362D95DE2DD2}">
      <dgm:prSet/>
      <dgm:spPr/>
      <dgm:t>
        <a:bodyPr/>
        <a:lstStyle/>
        <a:p>
          <a:endParaRPr lang="en-US"/>
        </a:p>
      </dgm:t>
    </dgm:pt>
    <dgm:pt modelId="{82240A66-3BF4-4F8A-B0BD-78FBEB3D7219}">
      <dgm:prSet/>
      <dgm:spPr/>
      <dgm:t>
        <a:bodyPr/>
        <a:lstStyle/>
        <a:p>
          <a:r>
            <a:rPr lang="en-GB"/>
            <a:t>Films/videos: describe the setting</a:t>
          </a:r>
          <a:endParaRPr lang="en-US"/>
        </a:p>
      </dgm:t>
    </dgm:pt>
    <dgm:pt modelId="{F30C6CC2-6401-45A1-882E-72F837A9289C}" type="parTrans" cxnId="{C40EDCFD-BCDF-406F-86C1-31F25A09165F}">
      <dgm:prSet/>
      <dgm:spPr/>
      <dgm:t>
        <a:bodyPr/>
        <a:lstStyle/>
        <a:p>
          <a:endParaRPr lang="en-US"/>
        </a:p>
      </dgm:t>
    </dgm:pt>
    <dgm:pt modelId="{5A71C2A8-3BCC-4454-9CC7-2922128360F5}" type="sibTrans" cxnId="{C40EDCFD-BCDF-406F-86C1-31F25A09165F}">
      <dgm:prSet/>
      <dgm:spPr/>
      <dgm:t>
        <a:bodyPr/>
        <a:lstStyle/>
        <a:p>
          <a:endParaRPr lang="en-US"/>
        </a:p>
      </dgm:t>
    </dgm:pt>
    <dgm:pt modelId="{9DD836FB-368E-4C95-B13B-B5F7E3BA0C8A}">
      <dgm:prSet/>
      <dgm:spPr/>
      <dgm:t>
        <a:bodyPr/>
        <a:lstStyle/>
        <a:p>
          <a:r>
            <a:rPr lang="en-GB"/>
            <a:t>Powerful extracts/passages </a:t>
          </a:r>
          <a:endParaRPr lang="en-US"/>
        </a:p>
      </dgm:t>
    </dgm:pt>
    <dgm:pt modelId="{5ECB34B6-9B87-42AE-BC68-515D6DC61B8D}" type="parTrans" cxnId="{494AA834-86BF-46A5-8E9E-3890680C88AE}">
      <dgm:prSet/>
      <dgm:spPr/>
      <dgm:t>
        <a:bodyPr/>
        <a:lstStyle/>
        <a:p>
          <a:endParaRPr lang="en-US"/>
        </a:p>
      </dgm:t>
    </dgm:pt>
    <dgm:pt modelId="{3BF63D66-5A25-450D-AB14-ED99A529B51C}" type="sibTrans" cxnId="{494AA834-86BF-46A5-8E9E-3890680C88AE}">
      <dgm:prSet/>
      <dgm:spPr/>
      <dgm:t>
        <a:bodyPr/>
        <a:lstStyle/>
        <a:p>
          <a:endParaRPr lang="en-US"/>
        </a:p>
      </dgm:t>
    </dgm:pt>
    <dgm:pt modelId="{04EE2E26-1523-4B0B-A8BC-FA77639E0CB1}" type="pres">
      <dgm:prSet presAssocID="{0FF23846-F35B-4CB5-BC5B-99E0ABB3032F}" presName="vert0" presStyleCnt="0">
        <dgm:presLayoutVars>
          <dgm:dir/>
          <dgm:animOne val="branch"/>
          <dgm:animLvl val="lvl"/>
        </dgm:presLayoutVars>
      </dgm:prSet>
      <dgm:spPr/>
    </dgm:pt>
    <dgm:pt modelId="{FE42C758-E5C3-433B-903B-D9E1B7C993AB}" type="pres">
      <dgm:prSet presAssocID="{03B9E87B-F041-43D5-8041-8837A82336AB}" presName="thickLine" presStyleLbl="alignNode1" presStyleIdx="0" presStyleCnt="4"/>
      <dgm:spPr/>
    </dgm:pt>
    <dgm:pt modelId="{A3B27622-8684-41C2-9397-BE112968FEF6}" type="pres">
      <dgm:prSet presAssocID="{03B9E87B-F041-43D5-8041-8837A82336AB}" presName="horz1" presStyleCnt="0"/>
      <dgm:spPr/>
    </dgm:pt>
    <dgm:pt modelId="{450AA3D3-98E4-475B-B911-F547044D78CA}" type="pres">
      <dgm:prSet presAssocID="{03B9E87B-F041-43D5-8041-8837A82336AB}" presName="tx1" presStyleLbl="revTx" presStyleIdx="0" presStyleCnt="4"/>
      <dgm:spPr/>
    </dgm:pt>
    <dgm:pt modelId="{C9778D99-1981-439A-999E-7547066A6ADC}" type="pres">
      <dgm:prSet presAssocID="{03B9E87B-F041-43D5-8041-8837A82336AB}" presName="vert1" presStyleCnt="0"/>
      <dgm:spPr/>
    </dgm:pt>
    <dgm:pt modelId="{8C59D88A-E79C-4C46-A273-7DE328C314D8}" type="pres">
      <dgm:prSet presAssocID="{C6BE31DA-C1CC-4952-9C37-C96A6D0D750F}" presName="thickLine" presStyleLbl="alignNode1" presStyleIdx="1" presStyleCnt="4"/>
      <dgm:spPr/>
    </dgm:pt>
    <dgm:pt modelId="{8EFF26FB-4197-477A-A34B-4050BAC5BE03}" type="pres">
      <dgm:prSet presAssocID="{C6BE31DA-C1CC-4952-9C37-C96A6D0D750F}" presName="horz1" presStyleCnt="0"/>
      <dgm:spPr/>
    </dgm:pt>
    <dgm:pt modelId="{FADBC229-4071-4D4A-AFE0-F1B4222FB169}" type="pres">
      <dgm:prSet presAssocID="{C6BE31DA-C1CC-4952-9C37-C96A6D0D750F}" presName="tx1" presStyleLbl="revTx" presStyleIdx="1" presStyleCnt="4"/>
      <dgm:spPr/>
    </dgm:pt>
    <dgm:pt modelId="{64A39AD4-9A5A-45B3-BE11-EE7E0E3C400E}" type="pres">
      <dgm:prSet presAssocID="{C6BE31DA-C1CC-4952-9C37-C96A6D0D750F}" presName="vert1" presStyleCnt="0"/>
      <dgm:spPr/>
    </dgm:pt>
    <dgm:pt modelId="{09FE45AC-E74E-4DE7-9049-3CDA14B7589C}" type="pres">
      <dgm:prSet presAssocID="{82240A66-3BF4-4F8A-B0BD-78FBEB3D7219}" presName="thickLine" presStyleLbl="alignNode1" presStyleIdx="2" presStyleCnt="4"/>
      <dgm:spPr/>
    </dgm:pt>
    <dgm:pt modelId="{D12AFEC1-81F6-4CC4-A2C9-998CC353829C}" type="pres">
      <dgm:prSet presAssocID="{82240A66-3BF4-4F8A-B0BD-78FBEB3D7219}" presName="horz1" presStyleCnt="0"/>
      <dgm:spPr/>
    </dgm:pt>
    <dgm:pt modelId="{559B65DC-7063-4EF4-AF04-D1A13293CDA3}" type="pres">
      <dgm:prSet presAssocID="{82240A66-3BF4-4F8A-B0BD-78FBEB3D7219}" presName="tx1" presStyleLbl="revTx" presStyleIdx="2" presStyleCnt="4"/>
      <dgm:spPr/>
    </dgm:pt>
    <dgm:pt modelId="{E4B2BCE8-F7DA-4616-AFD7-C53A538F6659}" type="pres">
      <dgm:prSet presAssocID="{82240A66-3BF4-4F8A-B0BD-78FBEB3D7219}" presName="vert1" presStyleCnt="0"/>
      <dgm:spPr/>
    </dgm:pt>
    <dgm:pt modelId="{595C4C50-3710-48F2-9CD4-4DD6FCB8DFCB}" type="pres">
      <dgm:prSet presAssocID="{9DD836FB-368E-4C95-B13B-B5F7E3BA0C8A}" presName="thickLine" presStyleLbl="alignNode1" presStyleIdx="3" presStyleCnt="4"/>
      <dgm:spPr/>
    </dgm:pt>
    <dgm:pt modelId="{29731DD4-70FC-43AC-831C-BD3E3253D86E}" type="pres">
      <dgm:prSet presAssocID="{9DD836FB-368E-4C95-B13B-B5F7E3BA0C8A}" presName="horz1" presStyleCnt="0"/>
      <dgm:spPr/>
    </dgm:pt>
    <dgm:pt modelId="{5BD9F84C-2D96-4F6F-86B3-5445822843F2}" type="pres">
      <dgm:prSet presAssocID="{9DD836FB-368E-4C95-B13B-B5F7E3BA0C8A}" presName="tx1" presStyleLbl="revTx" presStyleIdx="3" presStyleCnt="4"/>
      <dgm:spPr/>
    </dgm:pt>
    <dgm:pt modelId="{54467527-068A-4955-A47B-E1A5F8E529A1}" type="pres">
      <dgm:prSet presAssocID="{9DD836FB-368E-4C95-B13B-B5F7E3BA0C8A}" presName="vert1" presStyleCnt="0"/>
      <dgm:spPr/>
    </dgm:pt>
  </dgm:ptLst>
  <dgm:cxnLst>
    <dgm:cxn modelId="{1AEBDD00-AE4B-4587-9968-32A402DEDA6A}" type="presOf" srcId="{03B9E87B-F041-43D5-8041-8837A82336AB}" destId="{450AA3D3-98E4-475B-B911-F547044D78CA}" srcOrd="0" destOrd="0" presId="urn:microsoft.com/office/officeart/2008/layout/LinedList"/>
    <dgm:cxn modelId="{494AA834-86BF-46A5-8E9E-3890680C88AE}" srcId="{0FF23846-F35B-4CB5-BC5B-99E0ABB3032F}" destId="{9DD836FB-368E-4C95-B13B-B5F7E3BA0C8A}" srcOrd="3" destOrd="0" parTransId="{5ECB34B6-9B87-42AE-BC68-515D6DC61B8D}" sibTransId="{3BF63D66-5A25-450D-AB14-ED99A529B51C}"/>
    <dgm:cxn modelId="{DD3AEC5C-5733-48B7-BD1B-D48F630F1C7A}" srcId="{0FF23846-F35B-4CB5-BC5B-99E0ABB3032F}" destId="{03B9E87B-F041-43D5-8041-8837A82336AB}" srcOrd="0" destOrd="0" parTransId="{0A8EFB2D-92DA-437D-A089-CD52794B4345}" sibTransId="{65A6DBE9-FA05-429B-8979-7251D062A477}"/>
    <dgm:cxn modelId="{E4A08F69-593B-49E6-81AD-362D95DE2DD2}" srcId="{0FF23846-F35B-4CB5-BC5B-99E0ABB3032F}" destId="{C6BE31DA-C1CC-4952-9C37-C96A6D0D750F}" srcOrd="1" destOrd="0" parTransId="{C0DE7D11-0394-4E9F-B516-76919D1BDD4F}" sibTransId="{9D63203D-539A-4FE7-800A-A1C765A80587}"/>
    <dgm:cxn modelId="{F2DA4094-4A0D-400F-BE6C-37BE297A4F1F}" type="presOf" srcId="{82240A66-3BF4-4F8A-B0BD-78FBEB3D7219}" destId="{559B65DC-7063-4EF4-AF04-D1A13293CDA3}" srcOrd="0" destOrd="0" presId="urn:microsoft.com/office/officeart/2008/layout/LinedList"/>
    <dgm:cxn modelId="{49389294-86FF-470A-92BB-B4FA300287CC}" type="presOf" srcId="{9DD836FB-368E-4C95-B13B-B5F7E3BA0C8A}" destId="{5BD9F84C-2D96-4F6F-86B3-5445822843F2}" srcOrd="0" destOrd="0" presId="urn:microsoft.com/office/officeart/2008/layout/LinedList"/>
    <dgm:cxn modelId="{5AD081F8-9617-49B2-83B8-AB4997DB84A1}" type="presOf" srcId="{0FF23846-F35B-4CB5-BC5B-99E0ABB3032F}" destId="{04EE2E26-1523-4B0B-A8BC-FA77639E0CB1}" srcOrd="0" destOrd="0" presId="urn:microsoft.com/office/officeart/2008/layout/LinedList"/>
    <dgm:cxn modelId="{DCDE44FD-49DC-48F3-AAB2-93A2E0B81C2A}" type="presOf" srcId="{C6BE31DA-C1CC-4952-9C37-C96A6D0D750F}" destId="{FADBC229-4071-4D4A-AFE0-F1B4222FB169}" srcOrd="0" destOrd="0" presId="urn:microsoft.com/office/officeart/2008/layout/LinedList"/>
    <dgm:cxn modelId="{C40EDCFD-BCDF-406F-86C1-31F25A09165F}" srcId="{0FF23846-F35B-4CB5-BC5B-99E0ABB3032F}" destId="{82240A66-3BF4-4F8A-B0BD-78FBEB3D7219}" srcOrd="2" destOrd="0" parTransId="{F30C6CC2-6401-45A1-882E-72F837A9289C}" sibTransId="{5A71C2A8-3BCC-4454-9CC7-2922128360F5}"/>
    <dgm:cxn modelId="{EDF4476A-E2A5-4611-9FA5-6D0120BEC723}" type="presParOf" srcId="{04EE2E26-1523-4B0B-A8BC-FA77639E0CB1}" destId="{FE42C758-E5C3-433B-903B-D9E1B7C993AB}" srcOrd="0" destOrd="0" presId="urn:microsoft.com/office/officeart/2008/layout/LinedList"/>
    <dgm:cxn modelId="{4400DD1D-0AD6-42FC-969C-9AB2AC448B5A}" type="presParOf" srcId="{04EE2E26-1523-4B0B-A8BC-FA77639E0CB1}" destId="{A3B27622-8684-41C2-9397-BE112968FEF6}" srcOrd="1" destOrd="0" presId="urn:microsoft.com/office/officeart/2008/layout/LinedList"/>
    <dgm:cxn modelId="{B2458A5F-5B88-43D1-8D9B-857A111ADEB5}" type="presParOf" srcId="{A3B27622-8684-41C2-9397-BE112968FEF6}" destId="{450AA3D3-98E4-475B-B911-F547044D78CA}" srcOrd="0" destOrd="0" presId="urn:microsoft.com/office/officeart/2008/layout/LinedList"/>
    <dgm:cxn modelId="{CC08F529-EB38-480D-9F68-4B008EE3597C}" type="presParOf" srcId="{A3B27622-8684-41C2-9397-BE112968FEF6}" destId="{C9778D99-1981-439A-999E-7547066A6ADC}" srcOrd="1" destOrd="0" presId="urn:microsoft.com/office/officeart/2008/layout/LinedList"/>
    <dgm:cxn modelId="{42A43E68-3CAE-47E3-A7D7-C6746A5BFA8B}" type="presParOf" srcId="{04EE2E26-1523-4B0B-A8BC-FA77639E0CB1}" destId="{8C59D88A-E79C-4C46-A273-7DE328C314D8}" srcOrd="2" destOrd="0" presId="urn:microsoft.com/office/officeart/2008/layout/LinedList"/>
    <dgm:cxn modelId="{8C3E2857-2229-4FC5-8B93-3F0555C5F6A3}" type="presParOf" srcId="{04EE2E26-1523-4B0B-A8BC-FA77639E0CB1}" destId="{8EFF26FB-4197-477A-A34B-4050BAC5BE03}" srcOrd="3" destOrd="0" presId="urn:microsoft.com/office/officeart/2008/layout/LinedList"/>
    <dgm:cxn modelId="{87400010-7EAD-4F15-B5B3-2C90F8613A86}" type="presParOf" srcId="{8EFF26FB-4197-477A-A34B-4050BAC5BE03}" destId="{FADBC229-4071-4D4A-AFE0-F1B4222FB169}" srcOrd="0" destOrd="0" presId="urn:microsoft.com/office/officeart/2008/layout/LinedList"/>
    <dgm:cxn modelId="{954F06D6-F0BC-4FC3-9917-CE7965F17E35}" type="presParOf" srcId="{8EFF26FB-4197-477A-A34B-4050BAC5BE03}" destId="{64A39AD4-9A5A-45B3-BE11-EE7E0E3C400E}" srcOrd="1" destOrd="0" presId="urn:microsoft.com/office/officeart/2008/layout/LinedList"/>
    <dgm:cxn modelId="{FFDDD0DC-347B-446E-86E2-55FBD9749804}" type="presParOf" srcId="{04EE2E26-1523-4B0B-A8BC-FA77639E0CB1}" destId="{09FE45AC-E74E-4DE7-9049-3CDA14B7589C}" srcOrd="4" destOrd="0" presId="urn:microsoft.com/office/officeart/2008/layout/LinedList"/>
    <dgm:cxn modelId="{21609667-A3A0-4CC1-87FB-988F230A06B7}" type="presParOf" srcId="{04EE2E26-1523-4B0B-A8BC-FA77639E0CB1}" destId="{D12AFEC1-81F6-4CC4-A2C9-998CC353829C}" srcOrd="5" destOrd="0" presId="urn:microsoft.com/office/officeart/2008/layout/LinedList"/>
    <dgm:cxn modelId="{5EAC3AEE-DFE9-47DB-BB0B-E5947944EAD7}" type="presParOf" srcId="{D12AFEC1-81F6-4CC4-A2C9-998CC353829C}" destId="{559B65DC-7063-4EF4-AF04-D1A13293CDA3}" srcOrd="0" destOrd="0" presId="urn:microsoft.com/office/officeart/2008/layout/LinedList"/>
    <dgm:cxn modelId="{BAD67CA2-181F-41EB-94DD-36204BFB33BD}" type="presParOf" srcId="{D12AFEC1-81F6-4CC4-A2C9-998CC353829C}" destId="{E4B2BCE8-F7DA-4616-AFD7-C53A538F6659}" srcOrd="1" destOrd="0" presId="urn:microsoft.com/office/officeart/2008/layout/LinedList"/>
    <dgm:cxn modelId="{39D51D80-512C-4DBF-B2AE-74810CFF3F01}" type="presParOf" srcId="{04EE2E26-1523-4B0B-A8BC-FA77639E0CB1}" destId="{595C4C50-3710-48F2-9CD4-4DD6FCB8DFCB}" srcOrd="6" destOrd="0" presId="urn:microsoft.com/office/officeart/2008/layout/LinedList"/>
    <dgm:cxn modelId="{A226B358-806F-4B1C-A88E-707A9D49F4B4}" type="presParOf" srcId="{04EE2E26-1523-4B0B-A8BC-FA77639E0CB1}" destId="{29731DD4-70FC-43AC-831C-BD3E3253D86E}" srcOrd="7" destOrd="0" presId="urn:microsoft.com/office/officeart/2008/layout/LinedList"/>
    <dgm:cxn modelId="{D722AEF0-454B-40B0-AB56-A74A1C92C4BB}" type="presParOf" srcId="{29731DD4-70FC-43AC-831C-BD3E3253D86E}" destId="{5BD9F84C-2D96-4F6F-86B3-5445822843F2}" srcOrd="0" destOrd="0" presId="urn:microsoft.com/office/officeart/2008/layout/LinedList"/>
    <dgm:cxn modelId="{76742B78-1640-4CAD-8B28-BC904995868E}" type="presParOf" srcId="{29731DD4-70FC-43AC-831C-BD3E3253D86E}" destId="{54467527-068A-4955-A47B-E1A5F8E529A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51D7F-0923-479D-B140-6AD083FE2458}">
      <dsp:nvSpPr>
        <dsp:cNvPr id="0" name=""/>
        <dsp:cNvSpPr/>
      </dsp:nvSpPr>
      <dsp:spPr>
        <a:xfrm>
          <a:off x="0" y="3064"/>
          <a:ext cx="2807207" cy="652774"/>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975120-0425-4F14-89C2-9BEFA6EB4E8E}">
      <dsp:nvSpPr>
        <dsp:cNvPr id="0" name=""/>
        <dsp:cNvSpPr/>
      </dsp:nvSpPr>
      <dsp:spPr>
        <a:xfrm>
          <a:off x="197464" y="149938"/>
          <a:ext cx="359025" cy="3590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6E5EC9-AD85-4B97-AD91-64CF4DB5B004}">
      <dsp:nvSpPr>
        <dsp:cNvPr id="0" name=""/>
        <dsp:cNvSpPr/>
      </dsp:nvSpPr>
      <dsp:spPr>
        <a:xfrm>
          <a:off x="753954" y="3064"/>
          <a:ext cx="2053253" cy="652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85" tIns="69085" rIns="69085" bIns="69085" numCol="1" spcCol="1270" anchor="ctr" anchorCtr="0">
          <a:noAutofit/>
        </a:bodyPr>
        <a:lstStyle/>
        <a:p>
          <a:pPr marL="0" lvl="0" indent="0" algn="l" defTabSz="666750">
            <a:lnSpc>
              <a:spcPct val="100000"/>
            </a:lnSpc>
            <a:spcBef>
              <a:spcPct val="0"/>
            </a:spcBef>
            <a:spcAft>
              <a:spcPct val="35000"/>
            </a:spcAft>
            <a:buNone/>
          </a:pPr>
          <a:r>
            <a:rPr lang="en-GB" sz="1500" kern="1200" dirty="0"/>
            <a:t>Metacognition</a:t>
          </a:r>
        </a:p>
      </dsp:txBody>
      <dsp:txXfrm>
        <a:off x="753954" y="3064"/>
        <a:ext cx="2053253" cy="652774"/>
      </dsp:txXfrm>
    </dsp:sp>
    <dsp:sp modelId="{EBCB6FD8-793B-4980-832C-FCA7C1D2E95C}">
      <dsp:nvSpPr>
        <dsp:cNvPr id="0" name=""/>
        <dsp:cNvSpPr/>
      </dsp:nvSpPr>
      <dsp:spPr>
        <a:xfrm>
          <a:off x="0" y="819032"/>
          <a:ext cx="2807207" cy="652774"/>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D25AFE-8D34-402E-843F-8141E3B3B4B9}">
      <dsp:nvSpPr>
        <dsp:cNvPr id="0" name=""/>
        <dsp:cNvSpPr/>
      </dsp:nvSpPr>
      <dsp:spPr>
        <a:xfrm>
          <a:off x="197464" y="965906"/>
          <a:ext cx="359025" cy="3590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FD5337-D717-4773-AF12-DBB5A767B6F2}">
      <dsp:nvSpPr>
        <dsp:cNvPr id="0" name=""/>
        <dsp:cNvSpPr/>
      </dsp:nvSpPr>
      <dsp:spPr>
        <a:xfrm>
          <a:off x="753954" y="819032"/>
          <a:ext cx="2053253" cy="652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85" tIns="69085" rIns="69085" bIns="69085" numCol="1" spcCol="1270" anchor="ctr" anchorCtr="0">
          <a:noAutofit/>
        </a:bodyPr>
        <a:lstStyle/>
        <a:p>
          <a:pPr marL="0" lvl="0" indent="0" algn="l" defTabSz="666750">
            <a:lnSpc>
              <a:spcPct val="100000"/>
            </a:lnSpc>
            <a:spcBef>
              <a:spcPct val="0"/>
            </a:spcBef>
            <a:spcAft>
              <a:spcPct val="35000"/>
            </a:spcAft>
            <a:buNone/>
          </a:pPr>
          <a:r>
            <a:rPr lang="en-GB" sz="1500" kern="1200" dirty="0"/>
            <a:t>Learning orientation</a:t>
          </a:r>
        </a:p>
      </dsp:txBody>
      <dsp:txXfrm>
        <a:off x="753954" y="819032"/>
        <a:ext cx="2053253" cy="652774"/>
      </dsp:txXfrm>
    </dsp:sp>
    <dsp:sp modelId="{2FBE9703-1643-46BE-835E-4D46A1D2B9D1}">
      <dsp:nvSpPr>
        <dsp:cNvPr id="0" name=""/>
        <dsp:cNvSpPr/>
      </dsp:nvSpPr>
      <dsp:spPr>
        <a:xfrm>
          <a:off x="0" y="1635000"/>
          <a:ext cx="2807207" cy="652774"/>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B98244-53DA-4BCF-9D44-B6BABDB18B10}">
      <dsp:nvSpPr>
        <dsp:cNvPr id="0" name=""/>
        <dsp:cNvSpPr/>
      </dsp:nvSpPr>
      <dsp:spPr>
        <a:xfrm>
          <a:off x="197464" y="1781875"/>
          <a:ext cx="359025" cy="3590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1B2041-0A23-44FA-B89B-0E13F5166F6B}">
      <dsp:nvSpPr>
        <dsp:cNvPr id="0" name=""/>
        <dsp:cNvSpPr/>
      </dsp:nvSpPr>
      <dsp:spPr>
        <a:xfrm>
          <a:off x="753954" y="1635000"/>
          <a:ext cx="2053253" cy="652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85" tIns="69085" rIns="69085" bIns="69085" numCol="1" spcCol="1270" anchor="ctr" anchorCtr="0">
          <a:noAutofit/>
        </a:bodyPr>
        <a:lstStyle/>
        <a:p>
          <a:pPr marL="0" lvl="0" indent="0" algn="l" defTabSz="666750">
            <a:lnSpc>
              <a:spcPct val="100000"/>
            </a:lnSpc>
            <a:spcBef>
              <a:spcPct val="0"/>
            </a:spcBef>
            <a:spcAft>
              <a:spcPct val="35000"/>
            </a:spcAft>
            <a:buNone/>
          </a:pPr>
          <a:r>
            <a:rPr lang="en-GB" sz="1500" kern="1200" dirty="0"/>
            <a:t>Learning through mistakes</a:t>
          </a:r>
        </a:p>
      </dsp:txBody>
      <dsp:txXfrm>
        <a:off x="753954" y="1635000"/>
        <a:ext cx="2053253" cy="652774"/>
      </dsp:txXfrm>
    </dsp:sp>
    <dsp:sp modelId="{9ADD6C26-4B7E-4A8D-A88F-E4584A90B071}">
      <dsp:nvSpPr>
        <dsp:cNvPr id="0" name=""/>
        <dsp:cNvSpPr/>
      </dsp:nvSpPr>
      <dsp:spPr>
        <a:xfrm>
          <a:off x="0" y="2450968"/>
          <a:ext cx="2807207" cy="652774"/>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A0C629-C09F-438D-984F-B3DFCB579D68}">
      <dsp:nvSpPr>
        <dsp:cNvPr id="0" name=""/>
        <dsp:cNvSpPr/>
      </dsp:nvSpPr>
      <dsp:spPr>
        <a:xfrm>
          <a:off x="197464" y="2597843"/>
          <a:ext cx="359025" cy="3590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278B0A-3C14-4869-A336-89B920987962}">
      <dsp:nvSpPr>
        <dsp:cNvPr id="0" name=""/>
        <dsp:cNvSpPr/>
      </dsp:nvSpPr>
      <dsp:spPr>
        <a:xfrm>
          <a:off x="753954" y="2450968"/>
          <a:ext cx="2053253" cy="652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85" tIns="69085" rIns="69085" bIns="69085" numCol="1" spcCol="1270" anchor="ctr" anchorCtr="0">
          <a:noAutofit/>
        </a:bodyPr>
        <a:lstStyle/>
        <a:p>
          <a:pPr marL="0" lvl="0" indent="0" algn="l" defTabSz="666750">
            <a:lnSpc>
              <a:spcPct val="100000"/>
            </a:lnSpc>
            <a:spcBef>
              <a:spcPct val="0"/>
            </a:spcBef>
            <a:spcAft>
              <a:spcPct val="35000"/>
            </a:spcAft>
            <a:buNone/>
          </a:pPr>
          <a:r>
            <a:rPr lang="en-GB" sz="1500" kern="1200" dirty="0"/>
            <a:t>Struggling</a:t>
          </a:r>
        </a:p>
      </dsp:txBody>
      <dsp:txXfrm>
        <a:off x="753954" y="2450968"/>
        <a:ext cx="2053253" cy="652774"/>
      </dsp:txXfrm>
    </dsp:sp>
    <dsp:sp modelId="{15F8067B-0C1F-46B3-A964-EBE418D9325B}">
      <dsp:nvSpPr>
        <dsp:cNvPr id="0" name=""/>
        <dsp:cNvSpPr/>
      </dsp:nvSpPr>
      <dsp:spPr>
        <a:xfrm>
          <a:off x="0" y="3266936"/>
          <a:ext cx="2807207" cy="652774"/>
        </a:xfrm>
        <a:prstGeom prst="roundRect">
          <a:avLst>
            <a:gd name="adj" fmla="val 1000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44B54B-E05B-4EF6-BDE6-C84CA4FF528C}">
      <dsp:nvSpPr>
        <dsp:cNvPr id="0" name=""/>
        <dsp:cNvSpPr/>
      </dsp:nvSpPr>
      <dsp:spPr>
        <a:xfrm>
          <a:off x="197464" y="3413811"/>
          <a:ext cx="359025" cy="3590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8C655C-BEF7-4AC3-B944-5967084E3124}">
      <dsp:nvSpPr>
        <dsp:cNvPr id="0" name=""/>
        <dsp:cNvSpPr/>
      </dsp:nvSpPr>
      <dsp:spPr>
        <a:xfrm>
          <a:off x="753954" y="3266936"/>
          <a:ext cx="2053253" cy="652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085" tIns="69085" rIns="69085" bIns="69085" numCol="1" spcCol="1270" anchor="ctr" anchorCtr="0">
          <a:noAutofit/>
        </a:bodyPr>
        <a:lstStyle/>
        <a:p>
          <a:pPr marL="0" lvl="0" indent="0" algn="l" defTabSz="666750">
            <a:lnSpc>
              <a:spcPct val="100000"/>
            </a:lnSpc>
            <a:spcBef>
              <a:spcPct val="0"/>
            </a:spcBef>
            <a:spcAft>
              <a:spcPct val="35000"/>
            </a:spcAft>
            <a:buNone/>
          </a:pPr>
          <a:r>
            <a:rPr lang="en-GB" sz="1500" kern="1200" dirty="0"/>
            <a:t>Planning or not?</a:t>
          </a:r>
        </a:p>
      </dsp:txBody>
      <dsp:txXfrm>
        <a:off x="753954" y="3266936"/>
        <a:ext cx="2053253" cy="6527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9FF578-1A34-4CF8-AE72-1593D42588DE}">
      <dsp:nvSpPr>
        <dsp:cNvPr id="0" name=""/>
        <dsp:cNvSpPr/>
      </dsp:nvSpPr>
      <dsp:spPr>
        <a:xfrm>
          <a:off x="2669704" y="533944"/>
          <a:ext cx="411666" cy="91440"/>
        </a:xfrm>
        <a:custGeom>
          <a:avLst/>
          <a:gdLst/>
          <a:ahLst/>
          <a:cxnLst/>
          <a:rect l="0" t="0" r="0" b="0"/>
          <a:pathLst>
            <a:path>
              <a:moveTo>
                <a:pt x="0" y="45720"/>
              </a:moveTo>
              <a:lnTo>
                <a:pt x="41166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64480" y="577453"/>
        <a:ext cx="22113" cy="4422"/>
      </dsp:txXfrm>
    </dsp:sp>
    <dsp:sp modelId="{82019F6E-1E1B-4721-B487-909F02D1054E}">
      <dsp:nvSpPr>
        <dsp:cNvPr id="0" name=""/>
        <dsp:cNvSpPr/>
      </dsp:nvSpPr>
      <dsp:spPr>
        <a:xfrm>
          <a:off x="748607" y="2795"/>
          <a:ext cx="1922896" cy="115373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755650">
            <a:lnSpc>
              <a:spcPct val="90000"/>
            </a:lnSpc>
            <a:spcBef>
              <a:spcPct val="0"/>
            </a:spcBef>
            <a:spcAft>
              <a:spcPct val="35000"/>
            </a:spcAft>
            <a:buNone/>
          </a:pPr>
          <a:r>
            <a:rPr lang="en-GB" sz="1700" kern="1200"/>
            <a:t>The right not to share.</a:t>
          </a:r>
          <a:endParaRPr lang="en-US" sz="1700" kern="1200"/>
        </a:p>
      </dsp:txBody>
      <dsp:txXfrm>
        <a:off x="748607" y="2795"/>
        <a:ext cx="1922896" cy="1153737"/>
      </dsp:txXfrm>
    </dsp:sp>
    <dsp:sp modelId="{A478A679-BBC6-49C4-A63C-57E2ABDC803F}">
      <dsp:nvSpPr>
        <dsp:cNvPr id="0" name=""/>
        <dsp:cNvSpPr/>
      </dsp:nvSpPr>
      <dsp:spPr>
        <a:xfrm>
          <a:off x="5034866" y="533944"/>
          <a:ext cx="411666" cy="91440"/>
        </a:xfrm>
        <a:custGeom>
          <a:avLst/>
          <a:gdLst/>
          <a:ahLst/>
          <a:cxnLst/>
          <a:rect l="0" t="0" r="0" b="0"/>
          <a:pathLst>
            <a:path>
              <a:moveTo>
                <a:pt x="0" y="45720"/>
              </a:moveTo>
              <a:lnTo>
                <a:pt x="411666"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9643" y="577453"/>
        <a:ext cx="22113" cy="4422"/>
      </dsp:txXfrm>
    </dsp:sp>
    <dsp:sp modelId="{5E8B19E5-795E-4D2E-A3F6-AD8CD637C829}">
      <dsp:nvSpPr>
        <dsp:cNvPr id="0" name=""/>
        <dsp:cNvSpPr/>
      </dsp:nvSpPr>
      <dsp:spPr>
        <a:xfrm>
          <a:off x="3113770" y="2795"/>
          <a:ext cx="1922896" cy="115373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755650">
            <a:lnSpc>
              <a:spcPct val="90000"/>
            </a:lnSpc>
            <a:spcBef>
              <a:spcPct val="0"/>
            </a:spcBef>
            <a:spcAft>
              <a:spcPct val="35000"/>
            </a:spcAft>
            <a:buNone/>
          </a:pPr>
          <a:r>
            <a:rPr lang="en-GB" sz="1700" kern="1200"/>
            <a:t>The right to change things and cross things out.</a:t>
          </a:r>
          <a:endParaRPr lang="en-US" sz="1700" kern="1200"/>
        </a:p>
      </dsp:txBody>
      <dsp:txXfrm>
        <a:off x="3113770" y="2795"/>
        <a:ext cx="1922896" cy="1153737"/>
      </dsp:txXfrm>
    </dsp:sp>
    <dsp:sp modelId="{5F1444A4-BC20-4640-875E-CE0415ED548C}">
      <dsp:nvSpPr>
        <dsp:cNvPr id="0" name=""/>
        <dsp:cNvSpPr/>
      </dsp:nvSpPr>
      <dsp:spPr>
        <a:xfrm>
          <a:off x="7400029" y="533944"/>
          <a:ext cx="411666" cy="91440"/>
        </a:xfrm>
        <a:custGeom>
          <a:avLst/>
          <a:gdLst/>
          <a:ahLst/>
          <a:cxnLst/>
          <a:rect l="0" t="0" r="0" b="0"/>
          <a:pathLst>
            <a:path>
              <a:moveTo>
                <a:pt x="0" y="45720"/>
              </a:moveTo>
              <a:lnTo>
                <a:pt x="411666"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94806" y="577453"/>
        <a:ext cx="22113" cy="4422"/>
      </dsp:txXfrm>
    </dsp:sp>
    <dsp:sp modelId="{2985A59A-1656-4EE1-B899-00E6743EA995}">
      <dsp:nvSpPr>
        <dsp:cNvPr id="0" name=""/>
        <dsp:cNvSpPr/>
      </dsp:nvSpPr>
      <dsp:spPr>
        <a:xfrm>
          <a:off x="5478933" y="2795"/>
          <a:ext cx="1922896" cy="115373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755650">
            <a:lnSpc>
              <a:spcPct val="90000"/>
            </a:lnSpc>
            <a:spcBef>
              <a:spcPct val="0"/>
            </a:spcBef>
            <a:spcAft>
              <a:spcPct val="35000"/>
            </a:spcAft>
            <a:buNone/>
          </a:pPr>
          <a:r>
            <a:rPr lang="en-GB" sz="1700" kern="1200"/>
            <a:t>The right to write anywhere.</a:t>
          </a:r>
          <a:endParaRPr lang="en-US" sz="1700" kern="1200"/>
        </a:p>
      </dsp:txBody>
      <dsp:txXfrm>
        <a:off x="5478933" y="2795"/>
        <a:ext cx="1922896" cy="1153737"/>
      </dsp:txXfrm>
    </dsp:sp>
    <dsp:sp modelId="{2EC4D833-E6FC-4923-BD90-BE7F43A81B40}">
      <dsp:nvSpPr>
        <dsp:cNvPr id="0" name=""/>
        <dsp:cNvSpPr/>
      </dsp:nvSpPr>
      <dsp:spPr>
        <a:xfrm>
          <a:off x="1710055" y="1154733"/>
          <a:ext cx="7095488" cy="411666"/>
        </a:xfrm>
        <a:custGeom>
          <a:avLst/>
          <a:gdLst/>
          <a:ahLst/>
          <a:cxnLst/>
          <a:rect l="0" t="0" r="0" b="0"/>
          <a:pathLst>
            <a:path>
              <a:moveTo>
                <a:pt x="7095488" y="0"/>
              </a:moveTo>
              <a:lnTo>
                <a:pt x="7095488" y="222933"/>
              </a:lnTo>
              <a:lnTo>
                <a:pt x="0" y="222933"/>
              </a:lnTo>
              <a:lnTo>
                <a:pt x="0" y="411666"/>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80068" y="1358355"/>
        <a:ext cx="355462" cy="4422"/>
      </dsp:txXfrm>
    </dsp:sp>
    <dsp:sp modelId="{2F4FC528-DC5E-43B9-AA18-DCEBFB2B98ED}">
      <dsp:nvSpPr>
        <dsp:cNvPr id="0" name=""/>
        <dsp:cNvSpPr/>
      </dsp:nvSpPr>
      <dsp:spPr>
        <a:xfrm>
          <a:off x="7844095" y="2795"/>
          <a:ext cx="1922896" cy="115373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755650">
            <a:lnSpc>
              <a:spcPct val="90000"/>
            </a:lnSpc>
            <a:spcBef>
              <a:spcPct val="0"/>
            </a:spcBef>
            <a:spcAft>
              <a:spcPct val="35000"/>
            </a:spcAft>
            <a:buNone/>
          </a:pPr>
          <a:r>
            <a:rPr lang="en-GB" sz="1700" kern="1200"/>
            <a:t>The right to a trusted audience.</a:t>
          </a:r>
          <a:endParaRPr lang="en-US" sz="1700" kern="1200"/>
        </a:p>
      </dsp:txBody>
      <dsp:txXfrm>
        <a:off x="7844095" y="2795"/>
        <a:ext cx="1922896" cy="1153737"/>
      </dsp:txXfrm>
    </dsp:sp>
    <dsp:sp modelId="{34AFB264-70BC-4196-B227-2F435698F055}">
      <dsp:nvSpPr>
        <dsp:cNvPr id="0" name=""/>
        <dsp:cNvSpPr/>
      </dsp:nvSpPr>
      <dsp:spPr>
        <a:xfrm>
          <a:off x="2669704" y="2129949"/>
          <a:ext cx="411666" cy="91440"/>
        </a:xfrm>
        <a:custGeom>
          <a:avLst/>
          <a:gdLst/>
          <a:ahLst/>
          <a:cxnLst/>
          <a:rect l="0" t="0" r="0" b="0"/>
          <a:pathLst>
            <a:path>
              <a:moveTo>
                <a:pt x="0" y="45720"/>
              </a:moveTo>
              <a:lnTo>
                <a:pt x="411666"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64480" y="2173457"/>
        <a:ext cx="22113" cy="4422"/>
      </dsp:txXfrm>
    </dsp:sp>
    <dsp:sp modelId="{A6271237-976D-4CBE-A45F-EF2789AD5336}">
      <dsp:nvSpPr>
        <dsp:cNvPr id="0" name=""/>
        <dsp:cNvSpPr/>
      </dsp:nvSpPr>
      <dsp:spPr>
        <a:xfrm>
          <a:off x="748607" y="1598800"/>
          <a:ext cx="1922896" cy="115373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755650">
            <a:lnSpc>
              <a:spcPct val="90000"/>
            </a:lnSpc>
            <a:spcBef>
              <a:spcPct val="0"/>
            </a:spcBef>
            <a:spcAft>
              <a:spcPct val="35000"/>
            </a:spcAft>
            <a:buNone/>
          </a:pPr>
          <a:r>
            <a:rPr lang="en-GB" sz="1700" kern="1200"/>
            <a:t>The right to get lost in your writing and not know where you’re going.</a:t>
          </a:r>
          <a:endParaRPr lang="en-US" sz="1700" kern="1200"/>
        </a:p>
      </dsp:txBody>
      <dsp:txXfrm>
        <a:off x="748607" y="1598800"/>
        <a:ext cx="1922896" cy="1153737"/>
      </dsp:txXfrm>
    </dsp:sp>
    <dsp:sp modelId="{ADBCB8E0-7B7A-4B64-99FA-C06314479002}">
      <dsp:nvSpPr>
        <dsp:cNvPr id="0" name=""/>
        <dsp:cNvSpPr/>
      </dsp:nvSpPr>
      <dsp:spPr>
        <a:xfrm>
          <a:off x="5034866" y="2129949"/>
          <a:ext cx="411666" cy="91440"/>
        </a:xfrm>
        <a:custGeom>
          <a:avLst/>
          <a:gdLst/>
          <a:ahLst/>
          <a:cxnLst/>
          <a:rect l="0" t="0" r="0" b="0"/>
          <a:pathLst>
            <a:path>
              <a:moveTo>
                <a:pt x="0" y="45720"/>
              </a:moveTo>
              <a:lnTo>
                <a:pt x="41166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9643" y="2173457"/>
        <a:ext cx="22113" cy="4422"/>
      </dsp:txXfrm>
    </dsp:sp>
    <dsp:sp modelId="{4598CEF4-5D33-4F2F-9E74-9F06E762D6F0}">
      <dsp:nvSpPr>
        <dsp:cNvPr id="0" name=""/>
        <dsp:cNvSpPr/>
      </dsp:nvSpPr>
      <dsp:spPr>
        <a:xfrm>
          <a:off x="3113770" y="1598800"/>
          <a:ext cx="1922896" cy="115373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755650">
            <a:lnSpc>
              <a:spcPct val="90000"/>
            </a:lnSpc>
            <a:spcBef>
              <a:spcPct val="0"/>
            </a:spcBef>
            <a:spcAft>
              <a:spcPct val="35000"/>
            </a:spcAft>
            <a:buNone/>
          </a:pPr>
          <a:r>
            <a:rPr lang="en-GB" sz="1700" kern="1200"/>
            <a:t>The right to throw things away.</a:t>
          </a:r>
          <a:endParaRPr lang="en-US" sz="1700" kern="1200"/>
        </a:p>
      </dsp:txBody>
      <dsp:txXfrm>
        <a:off x="3113770" y="1598800"/>
        <a:ext cx="1922896" cy="1153737"/>
      </dsp:txXfrm>
    </dsp:sp>
    <dsp:sp modelId="{DEDDD4CD-FD33-42E9-B943-6B60E3FAAE8F}">
      <dsp:nvSpPr>
        <dsp:cNvPr id="0" name=""/>
        <dsp:cNvSpPr/>
      </dsp:nvSpPr>
      <dsp:spPr>
        <a:xfrm>
          <a:off x="7400029" y="2129949"/>
          <a:ext cx="411666" cy="91440"/>
        </a:xfrm>
        <a:custGeom>
          <a:avLst/>
          <a:gdLst/>
          <a:ahLst/>
          <a:cxnLst/>
          <a:rect l="0" t="0" r="0" b="0"/>
          <a:pathLst>
            <a:path>
              <a:moveTo>
                <a:pt x="0" y="45720"/>
              </a:moveTo>
              <a:lnTo>
                <a:pt x="411666"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94806" y="2173457"/>
        <a:ext cx="22113" cy="4422"/>
      </dsp:txXfrm>
    </dsp:sp>
    <dsp:sp modelId="{357BDBC9-4C0A-45D5-8EAC-8D76CC1054B9}">
      <dsp:nvSpPr>
        <dsp:cNvPr id="0" name=""/>
        <dsp:cNvSpPr/>
      </dsp:nvSpPr>
      <dsp:spPr>
        <a:xfrm>
          <a:off x="5478933" y="1598800"/>
          <a:ext cx="1922896" cy="115373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755650">
            <a:lnSpc>
              <a:spcPct val="90000"/>
            </a:lnSpc>
            <a:spcBef>
              <a:spcPct val="0"/>
            </a:spcBef>
            <a:spcAft>
              <a:spcPct val="35000"/>
            </a:spcAft>
            <a:buNone/>
          </a:pPr>
          <a:r>
            <a:rPr lang="en-GB" sz="1700" kern="1200"/>
            <a:t>The right to take time to think.</a:t>
          </a:r>
          <a:endParaRPr lang="en-US" sz="1700" kern="1200"/>
        </a:p>
      </dsp:txBody>
      <dsp:txXfrm>
        <a:off x="5478933" y="1598800"/>
        <a:ext cx="1922896" cy="1153737"/>
      </dsp:txXfrm>
    </dsp:sp>
    <dsp:sp modelId="{5C68A598-F7AF-4B77-BB06-4C189E772EBF}">
      <dsp:nvSpPr>
        <dsp:cNvPr id="0" name=""/>
        <dsp:cNvSpPr/>
      </dsp:nvSpPr>
      <dsp:spPr>
        <a:xfrm>
          <a:off x="1710055" y="2750737"/>
          <a:ext cx="7095488" cy="411666"/>
        </a:xfrm>
        <a:custGeom>
          <a:avLst/>
          <a:gdLst/>
          <a:ahLst/>
          <a:cxnLst/>
          <a:rect l="0" t="0" r="0" b="0"/>
          <a:pathLst>
            <a:path>
              <a:moveTo>
                <a:pt x="7095488" y="0"/>
              </a:moveTo>
              <a:lnTo>
                <a:pt x="7095488" y="222933"/>
              </a:lnTo>
              <a:lnTo>
                <a:pt x="0" y="222933"/>
              </a:lnTo>
              <a:lnTo>
                <a:pt x="0" y="411666"/>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80068" y="2954359"/>
        <a:ext cx="355462" cy="4422"/>
      </dsp:txXfrm>
    </dsp:sp>
    <dsp:sp modelId="{AC6F793C-C33A-4119-8869-B7B3B6D03B3C}">
      <dsp:nvSpPr>
        <dsp:cNvPr id="0" name=""/>
        <dsp:cNvSpPr/>
      </dsp:nvSpPr>
      <dsp:spPr>
        <a:xfrm>
          <a:off x="7844095" y="1598800"/>
          <a:ext cx="1922896" cy="115373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755650">
            <a:lnSpc>
              <a:spcPct val="90000"/>
            </a:lnSpc>
            <a:spcBef>
              <a:spcPct val="0"/>
            </a:spcBef>
            <a:spcAft>
              <a:spcPct val="35000"/>
            </a:spcAft>
            <a:buNone/>
          </a:pPr>
          <a:r>
            <a:rPr lang="en-GB" sz="1700" kern="1200"/>
            <a:t>The right to borrow from other writers.</a:t>
          </a:r>
          <a:endParaRPr lang="en-US" sz="1700" kern="1200"/>
        </a:p>
      </dsp:txBody>
      <dsp:txXfrm>
        <a:off x="7844095" y="1598800"/>
        <a:ext cx="1922896" cy="1153737"/>
      </dsp:txXfrm>
    </dsp:sp>
    <dsp:sp modelId="{61F26BFC-FDEC-4656-827A-90F0A9AE555A}">
      <dsp:nvSpPr>
        <dsp:cNvPr id="0" name=""/>
        <dsp:cNvSpPr/>
      </dsp:nvSpPr>
      <dsp:spPr>
        <a:xfrm>
          <a:off x="2669704" y="3725953"/>
          <a:ext cx="411666" cy="91440"/>
        </a:xfrm>
        <a:custGeom>
          <a:avLst/>
          <a:gdLst/>
          <a:ahLst/>
          <a:cxnLst/>
          <a:rect l="0" t="0" r="0" b="0"/>
          <a:pathLst>
            <a:path>
              <a:moveTo>
                <a:pt x="0" y="45720"/>
              </a:moveTo>
              <a:lnTo>
                <a:pt x="41166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64480" y="3769461"/>
        <a:ext cx="22113" cy="4422"/>
      </dsp:txXfrm>
    </dsp:sp>
    <dsp:sp modelId="{46106644-9A57-4E49-A6DE-7C4F02B3EE6D}">
      <dsp:nvSpPr>
        <dsp:cNvPr id="0" name=""/>
        <dsp:cNvSpPr/>
      </dsp:nvSpPr>
      <dsp:spPr>
        <a:xfrm>
          <a:off x="748607" y="3194804"/>
          <a:ext cx="1922896" cy="115373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755650">
            <a:lnSpc>
              <a:spcPct val="90000"/>
            </a:lnSpc>
            <a:spcBef>
              <a:spcPct val="0"/>
            </a:spcBef>
            <a:spcAft>
              <a:spcPct val="35000"/>
            </a:spcAft>
            <a:buNone/>
          </a:pPr>
          <a:r>
            <a:rPr lang="en-GB" sz="1700" kern="1200"/>
            <a:t>The right to experiment and break rules.</a:t>
          </a:r>
          <a:endParaRPr lang="en-US" sz="1700" kern="1200"/>
        </a:p>
      </dsp:txBody>
      <dsp:txXfrm>
        <a:off x="748607" y="3194804"/>
        <a:ext cx="1922896" cy="1153737"/>
      </dsp:txXfrm>
    </dsp:sp>
    <dsp:sp modelId="{1FD31C3E-2D2A-4FC9-B172-645F9C6CEC36}">
      <dsp:nvSpPr>
        <dsp:cNvPr id="0" name=""/>
        <dsp:cNvSpPr/>
      </dsp:nvSpPr>
      <dsp:spPr>
        <a:xfrm>
          <a:off x="3113770" y="3194804"/>
          <a:ext cx="1922896" cy="115373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755650">
            <a:lnSpc>
              <a:spcPct val="90000"/>
            </a:lnSpc>
            <a:spcBef>
              <a:spcPct val="0"/>
            </a:spcBef>
            <a:spcAft>
              <a:spcPct val="35000"/>
            </a:spcAft>
            <a:buNone/>
          </a:pPr>
          <a:r>
            <a:rPr lang="en-GB" sz="1700" kern="1200"/>
            <a:t>The right to work electronically, draw or use a pen and paper.</a:t>
          </a:r>
          <a:endParaRPr lang="en-US" sz="1700" kern="1200"/>
        </a:p>
      </dsp:txBody>
      <dsp:txXfrm>
        <a:off x="3113770" y="3194804"/>
        <a:ext cx="1922896" cy="11537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4CA47-D979-49FA-8D0A-BC6357632A31}">
      <dsp:nvSpPr>
        <dsp:cNvPr id="0" name=""/>
        <dsp:cNvSpPr/>
      </dsp:nvSpPr>
      <dsp:spPr>
        <a:xfrm>
          <a:off x="1901078" y="868"/>
          <a:ext cx="790480" cy="7904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Keep writing</a:t>
          </a:r>
        </a:p>
      </dsp:txBody>
      <dsp:txXfrm>
        <a:off x="2016841" y="116631"/>
        <a:ext cx="558954" cy="558954"/>
      </dsp:txXfrm>
    </dsp:sp>
    <dsp:sp modelId="{BBC30789-3473-4DBF-9242-49D3607DFAB3}">
      <dsp:nvSpPr>
        <dsp:cNvPr id="0" name=""/>
        <dsp:cNvSpPr/>
      </dsp:nvSpPr>
      <dsp:spPr>
        <a:xfrm rot="2160000">
          <a:off x="2666626" y="608171"/>
          <a:ext cx="210345" cy="2667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2672652" y="642982"/>
        <a:ext cx="147242" cy="160073"/>
      </dsp:txXfrm>
    </dsp:sp>
    <dsp:sp modelId="{77A69405-E443-4EBB-8F41-508A238CF648}">
      <dsp:nvSpPr>
        <dsp:cNvPr id="0" name=""/>
        <dsp:cNvSpPr/>
      </dsp:nvSpPr>
      <dsp:spPr>
        <a:xfrm>
          <a:off x="2861671" y="698780"/>
          <a:ext cx="790480" cy="7904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3x a week</a:t>
          </a:r>
        </a:p>
      </dsp:txBody>
      <dsp:txXfrm>
        <a:off x="2977434" y="814543"/>
        <a:ext cx="558954" cy="558954"/>
      </dsp:txXfrm>
    </dsp:sp>
    <dsp:sp modelId="{22426BD4-2DBC-4F39-B752-E78FA48E346B}">
      <dsp:nvSpPr>
        <dsp:cNvPr id="0" name=""/>
        <dsp:cNvSpPr/>
      </dsp:nvSpPr>
      <dsp:spPr>
        <a:xfrm rot="6480000">
          <a:off x="2970121" y="1519588"/>
          <a:ext cx="210345" cy="2667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3011422" y="1542938"/>
        <a:ext cx="147242" cy="160073"/>
      </dsp:txXfrm>
    </dsp:sp>
    <dsp:sp modelId="{0F68ECE9-9B21-4146-B4F5-A144D4876341}">
      <dsp:nvSpPr>
        <dsp:cNvPr id="0" name=""/>
        <dsp:cNvSpPr/>
      </dsp:nvSpPr>
      <dsp:spPr>
        <a:xfrm>
          <a:off x="2494757" y="1828025"/>
          <a:ext cx="790480" cy="7904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squiggle</a:t>
          </a:r>
        </a:p>
      </dsp:txBody>
      <dsp:txXfrm>
        <a:off x="2610520" y="1943788"/>
        <a:ext cx="558954" cy="558954"/>
      </dsp:txXfrm>
    </dsp:sp>
    <dsp:sp modelId="{BC6AB52E-42F1-4E5E-8048-A5AF500AD907}">
      <dsp:nvSpPr>
        <dsp:cNvPr id="0" name=""/>
        <dsp:cNvSpPr/>
      </dsp:nvSpPr>
      <dsp:spPr>
        <a:xfrm rot="10800000">
          <a:off x="2197098" y="2089872"/>
          <a:ext cx="210345" cy="2667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2260201" y="2143229"/>
        <a:ext cx="147242" cy="160073"/>
      </dsp:txXfrm>
    </dsp:sp>
    <dsp:sp modelId="{2C41AE62-76AB-45F6-BEAC-8C415F0A6163}">
      <dsp:nvSpPr>
        <dsp:cNvPr id="0" name=""/>
        <dsp:cNvSpPr/>
      </dsp:nvSpPr>
      <dsp:spPr>
        <a:xfrm>
          <a:off x="1307398" y="1828025"/>
          <a:ext cx="790480" cy="7904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Quick, but no rush</a:t>
          </a:r>
        </a:p>
      </dsp:txBody>
      <dsp:txXfrm>
        <a:off x="1423161" y="1943788"/>
        <a:ext cx="558954" cy="558954"/>
      </dsp:txXfrm>
    </dsp:sp>
    <dsp:sp modelId="{93DB21BB-DB85-48BF-8E6B-EDD5C999A66B}">
      <dsp:nvSpPr>
        <dsp:cNvPr id="0" name=""/>
        <dsp:cNvSpPr/>
      </dsp:nvSpPr>
      <dsp:spPr>
        <a:xfrm rot="15120000">
          <a:off x="1415848" y="1530911"/>
          <a:ext cx="210345" cy="2667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rot="10800000">
        <a:off x="1457149" y="1614275"/>
        <a:ext cx="147242" cy="160073"/>
      </dsp:txXfrm>
    </dsp:sp>
    <dsp:sp modelId="{4D2CE3B5-5A7A-47F3-9543-92A4C0D99E3A}">
      <dsp:nvSpPr>
        <dsp:cNvPr id="0" name=""/>
        <dsp:cNvSpPr/>
      </dsp:nvSpPr>
      <dsp:spPr>
        <a:xfrm>
          <a:off x="940484" y="698780"/>
          <a:ext cx="790480" cy="7904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Thought dump!</a:t>
          </a:r>
        </a:p>
      </dsp:txBody>
      <dsp:txXfrm>
        <a:off x="1056247" y="814543"/>
        <a:ext cx="558954" cy="558954"/>
      </dsp:txXfrm>
    </dsp:sp>
    <dsp:sp modelId="{4E095F41-942C-4633-ACFD-7E81459B309C}">
      <dsp:nvSpPr>
        <dsp:cNvPr id="0" name=""/>
        <dsp:cNvSpPr/>
      </dsp:nvSpPr>
      <dsp:spPr>
        <a:xfrm rot="19440000">
          <a:off x="1706032" y="615170"/>
          <a:ext cx="210345" cy="26678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1712058" y="687073"/>
        <a:ext cx="147242" cy="1600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4FE46-5749-4FA9-BB66-4509AB3248BF}">
      <dsp:nvSpPr>
        <dsp:cNvPr id="0" name=""/>
        <dsp:cNvSpPr/>
      </dsp:nvSpPr>
      <dsp:spPr>
        <a:xfrm>
          <a:off x="0" y="460"/>
          <a:ext cx="4156512"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DA6BEC3-BC5F-420F-99BA-511300896AA3}">
      <dsp:nvSpPr>
        <dsp:cNvPr id="0" name=""/>
        <dsp:cNvSpPr/>
      </dsp:nvSpPr>
      <dsp:spPr>
        <a:xfrm>
          <a:off x="0" y="460"/>
          <a:ext cx="4156512" cy="753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t>Memory triggers: sweets, smells, photographs etc</a:t>
          </a:r>
        </a:p>
      </dsp:txBody>
      <dsp:txXfrm>
        <a:off x="0" y="460"/>
        <a:ext cx="4156512" cy="753782"/>
      </dsp:txXfrm>
    </dsp:sp>
    <dsp:sp modelId="{6769DA78-E2B5-469B-94A8-644A172A1174}">
      <dsp:nvSpPr>
        <dsp:cNvPr id="0" name=""/>
        <dsp:cNvSpPr/>
      </dsp:nvSpPr>
      <dsp:spPr>
        <a:xfrm>
          <a:off x="0" y="754243"/>
          <a:ext cx="4156512"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36EE39D-76DE-4FE1-90AE-2D0D9837AE56}">
      <dsp:nvSpPr>
        <dsp:cNvPr id="0" name=""/>
        <dsp:cNvSpPr/>
      </dsp:nvSpPr>
      <dsp:spPr>
        <a:xfrm>
          <a:off x="0" y="754243"/>
          <a:ext cx="4156512" cy="753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t>Fictionalise events: change for better/worse</a:t>
          </a:r>
        </a:p>
      </dsp:txBody>
      <dsp:txXfrm>
        <a:off x="0" y="754243"/>
        <a:ext cx="4156512" cy="753782"/>
      </dsp:txXfrm>
    </dsp:sp>
    <dsp:sp modelId="{9A5CCA15-BF7B-4DD6-B04E-42130AE76D58}">
      <dsp:nvSpPr>
        <dsp:cNvPr id="0" name=""/>
        <dsp:cNvSpPr/>
      </dsp:nvSpPr>
      <dsp:spPr>
        <a:xfrm>
          <a:off x="0" y="1508026"/>
          <a:ext cx="4156512"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904592C-DEFF-4A36-BC3C-30EC253006AA}">
      <dsp:nvSpPr>
        <dsp:cNvPr id="0" name=""/>
        <dsp:cNvSpPr/>
      </dsp:nvSpPr>
      <dsp:spPr>
        <a:xfrm>
          <a:off x="0" y="1508026"/>
          <a:ext cx="4156512" cy="753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t>Important people: fictionalise them, positively/negative e.g. teachers??!</a:t>
          </a:r>
        </a:p>
      </dsp:txBody>
      <dsp:txXfrm>
        <a:off x="0" y="1508026"/>
        <a:ext cx="4156512" cy="753782"/>
      </dsp:txXfrm>
    </dsp:sp>
    <dsp:sp modelId="{76E647E0-9683-4CD9-B4C1-B98259FABA6D}">
      <dsp:nvSpPr>
        <dsp:cNvPr id="0" name=""/>
        <dsp:cNvSpPr/>
      </dsp:nvSpPr>
      <dsp:spPr>
        <a:xfrm>
          <a:off x="0" y="2261808"/>
          <a:ext cx="4156512"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8F309C5-1A50-4803-AE76-BE70365F445B}">
      <dsp:nvSpPr>
        <dsp:cNvPr id="0" name=""/>
        <dsp:cNvSpPr/>
      </dsp:nvSpPr>
      <dsp:spPr>
        <a:xfrm>
          <a:off x="0" y="2261808"/>
          <a:ext cx="4156512" cy="753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t>Describing emotional spaces</a:t>
          </a:r>
        </a:p>
      </dsp:txBody>
      <dsp:txXfrm>
        <a:off x="0" y="2261808"/>
        <a:ext cx="4156512" cy="753782"/>
      </dsp:txXfrm>
    </dsp:sp>
    <dsp:sp modelId="{60F8287D-3481-4767-A453-8065CC1EFE64}">
      <dsp:nvSpPr>
        <dsp:cNvPr id="0" name=""/>
        <dsp:cNvSpPr/>
      </dsp:nvSpPr>
      <dsp:spPr>
        <a:xfrm>
          <a:off x="0" y="3015591"/>
          <a:ext cx="4156512"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C0DC62D-FACC-40FA-84BD-FA833EB5CDF1}">
      <dsp:nvSpPr>
        <dsp:cNvPr id="0" name=""/>
        <dsp:cNvSpPr/>
      </dsp:nvSpPr>
      <dsp:spPr>
        <a:xfrm>
          <a:off x="0" y="3015591"/>
          <a:ext cx="4156512" cy="753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kern="1200" dirty="0"/>
            <a:t>Memorable anecdotes</a:t>
          </a:r>
        </a:p>
      </dsp:txBody>
      <dsp:txXfrm>
        <a:off x="0" y="3015591"/>
        <a:ext cx="4156512" cy="7537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2C758-E5C3-433B-903B-D9E1B7C993AB}">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0AA3D3-98E4-475B-B911-F547044D78CA}">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GB" sz="3800" kern="1200"/>
            <a:t>Firsts: My first accident, first day at school</a:t>
          </a:r>
          <a:endParaRPr lang="en-US" sz="3800" kern="1200"/>
        </a:p>
      </dsp:txBody>
      <dsp:txXfrm>
        <a:off x="0" y="0"/>
        <a:ext cx="6900512" cy="1384035"/>
      </dsp:txXfrm>
    </dsp:sp>
    <dsp:sp modelId="{8C59D88A-E79C-4C46-A273-7DE328C314D8}">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DBC229-4071-4D4A-AFE0-F1B4222FB169}">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GB" sz="3800" kern="1200"/>
            <a:t>Pictures/photographs: personify an object</a:t>
          </a:r>
          <a:endParaRPr lang="en-US" sz="3800" kern="1200"/>
        </a:p>
      </dsp:txBody>
      <dsp:txXfrm>
        <a:off x="0" y="1384035"/>
        <a:ext cx="6900512" cy="1384035"/>
      </dsp:txXfrm>
    </dsp:sp>
    <dsp:sp modelId="{09FE45AC-E74E-4DE7-9049-3CDA14B7589C}">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9B65DC-7063-4EF4-AF04-D1A13293CDA3}">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GB" sz="3800" kern="1200"/>
            <a:t>Films/videos: describe the setting</a:t>
          </a:r>
          <a:endParaRPr lang="en-US" sz="3800" kern="1200"/>
        </a:p>
      </dsp:txBody>
      <dsp:txXfrm>
        <a:off x="0" y="2768070"/>
        <a:ext cx="6900512" cy="1384035"/>
      </dsp:txXfrm>
    </dsp:sp>
    <dsp:sp modelId="{595C4C50-3710-48F2-9CD4-4DD6FCB8DFCB}">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D9F84C-2D96-4F6F-86B3-5445822843F2}">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GB" sz="3800" kern="1200"/>
            <a:t>Powerful extracts/passages </a:t>
          </a:r>
          <a:endParaRPr lang="en-US" sz="3800" kern="1200"/>
        </a:p>
      </dsp:txBody>
      <dsp:txXfrm>
        <a:off x="0" y="4152105"/>
        <a:ext cx="6900512" cy="13840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99E156-60B8-48B6-8343-B3C1A3AC8676}" type="datetimeFigureOut">
              <a:rPr lang="en-GB" smtClean="0"/>
              <a:t>26/02/2024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C20D4-AC73-4B3A-B7D0-86CAAA851AA2}" type="slidenum">
              <a:rPr lang="en-GB" smtClean="0"/>
              <a:t>‹#›</a:t>
            </a:fld>
            <a:endParaRPr lang="en-GB"/>
          </a:p>
        </p:txBody>
      </p:sp>
    </p:spTree>
    <p:extLst>
      <p:ext uri="{BB962C8B-B14F-4D97-AF65-F5344CB8AC3E}">
        <p14:creationId xmlns:p14="http://schemas.microsoft.com/office/powerpoint/2010/main" val="1475216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iteracyforpleasure.wordpress.com/2017/04/17/the-29-rights-of-the-child-writ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FD844-3E9F-740C-DD47-AA616E817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A58C9-C333-00BA-2913-DD55AB4DD1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329DDB-C9B2-D5A8-8322-FD2F550D9DA1}"/>
              </a:ext>
            </a:extLst>
          </p:cNvPr>
          <p:cNvSpPr>
            <a:spLocks noGrp="1"/>
          </p:cNvSpPr>
          <p:nvPr>
            <p:ph type="body" idx="1"/>
          </p:nvPr>
        </p:nvSpPr>
        <p:spPr/>
        <p:txBody>
          <a:bodyPr/>
          <a:lstStyle/>
          <a:p>
            <a:r>
              <a:rPr lang="en-GB" dirty="0">
                <a:hlinkClick r:id="rId3"/>
              </a:rPr>
              <a:t>https://literacyforpleasure.wordpress.com/2017/04/17/the-29-rights-of-the-child-writer/</a:t>
            </a:r>
            <a:endParaRPr lang="en-GB" dirty="0"/>
          </a:p>
        </p:txBody>
      </p:sp>
      <p:sp>
        <p:nvSpPr>
          <p:cNvPr id="4" name="Slide Number Placeholder 3">
            <a:extLst>
              <a:ext uri="{FF2B5EF4-FFF2-40B4-BE49-F238E27FC236}">
                <a16:creationId xmlns:a16="http://schemas.microsoft.com/office/drawing/2014/main" id="{E3CB3346-509B-71DF-9E35-C92B51402933}"/>
              </a:ext>
            </a:extLst>
          </p:cNvPr>
          <p:cNvSpPr>
            <a:spLocks noGrp="1"/>
          </p:cNvSpPr>
          <p:nvPr>
            <p:ph type="sldNum" sz="quarter" idx="5"/>
          </p:nvPr>
        </p:nvSpPr>
        <p:spPr/>
        <p:txBody>
          <a:bodyPr/>
          <a:lstStyle/>
          <a:p>
            <a:fld id="{F473B8E1-3435-4A51-A56D-10A1DDD3B1E7}" type="slidenum">
              <a:rPr lang="en-GB" smtClean="0"/>
              <a:t>7</a:t>
            </a:fld>
            <a:endParaRPr lang="en-GB"/>
          </a:p>
        </p:txBody>
      </p:sp>
    </p:spTree>
    <p:extLst>
      <p:ext uri="{BB962C8B-B14F-4D97-AF65-F5344CB8AC3E}">
        <p14:creationId xmlns:p14="http://schemas.microsoft.com/office/powerpoint/2010/main" val="1376233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effective way I know to improve your writing is to do freewriting exercises regularly. At least three times a week. They are sometimes called ‘automatic writing’, ‘babbling’, or ‘jabbering’ exercises. The idea is to write for 10 minutes (later on, perhaps fifteen-twenty). Don’t stop for anything. Go quickly without rushing. Never stop to look back, to cross something out, to wonder how to spell something, to wonder what word or thought to use, or to think about what you’re doing. If you can’t think of a word or a spelling, just a squiggle or else write ‘I can’t think of it’. Just put something down. The easiest thing to do is put down whatever is in your mind.’</a:t>
            </a:r>
          </a:p>
          <a:p>
            <a:r>
              <a:rPr lang="en-GB" dirty="0"/>
              <a:t>Peter Elbow, Writing without Teachers, OUP, 1998, p. 3</a:t>
            </a:r>
          </a:p>
          <a:p>
            <a:endParaRPr lang="en-GB" dirty="0"/>
          </a:p>
        </p:txBody>
      </p:sp>
      <p:sp>
        <p:nvSpPr>
          <p:cNvPr id="4" name="Slide Number Placeholder 3"/>
          <p:cNvSpPr>
            <a:spLocks noGrp="1"/>
          </p:cNvSpPr>
          <p:nvPr>
            <p:ph type="sldNum" sz="quarter" idx="5"/>
          </p:nvPr>
        </p:nvSpPr>
        <p:spPr/>
        <p:txBody>
          <a:bodyPr/>
          <a:lstStyle/>
          <a:p>
            <a:fld id="{F473B8E1-3435-4A51-A56D-10A1DDD3B1E7}" type="slidenum">
              <a:rPr lang="en-GB" smtClean="0"/>
              <a:t>8</a:t>
            </a:fld>
            <a:endParaRPr lang="en-GB"/>
          </a:p>
        </p:txBody>
      </p:sp>
    </p:spTree>
    <p:extLst>
      <p:ext uri="{BB962C8B-B14F-4D97-AF65-F5344CB8AC3E}">
        <p14:creationId xmlns:p14="http://schemas.microsoft.com/office/powerpoint/2010/main" val="3255332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E2F7198-F514-43B4-877B-35D5E4A1AD9E}" type="datetimeFigureOut">
              <a:rPr lang="en-GB" smtClean="0"/>
              <a:t>26/02/2024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25723-A775-499D-A3A8-4FB0EE200CC1}" type="slidenum">
              <a:rPr lang="en-GB" smtClean="0"/>
              <a:t>‹#›</a:t>
            </a:fld>
            <a:endParaRPr lang="en-GB"/>
          </a:p>
        </p:txBody>
      </p:sp>
    </p:spTree>
    <p:extLst>
      <p:ext uri="{BB962C8B-B14F-4D97-AF65-F5344CB8AC3E}">
        <p14:creationId xmlns:p14="http://schemas.microsoft.com/office/powerpoint/2010/main" val="364569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E2F7198-F514-43B4-877B-35D5E4A1AD9E}" type="datetimeFigureOut">
              <a:rPr lang="en-GB" smtClean="0"/>
              <a:t>26/02/2024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25723-A775-499D-A3A8-4FB0EE200CC1}" type="slidenum">
              <a:rPr lang="en-GB" smtClean="0"/>
              <a:t>‹#›</a:t>
            </a:fld>
            <a:endParaRPr lang="en-GB"/>
          </a:p>
        </p:txBody>
      </p:sp>
    </p:spTree>
    <p:extLst>
      <p:ext uri="{BB962C8B-B14F-4D97-AF65-F5344CB8AC3E}">
        <p14:creationId xmlns:p14="http://schemas.microsoft.com/office/powerpoint/2010/main" val="2914024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E2F7198-F514-43B4-877B-35D5E4A1AD9E}" type="datetimeFigureOut">
              <a:rPr lang="en-GB" smtClean="0"/>
              <a:t>26/02/2024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25723-A775-499D-A3A8-4FB0EE200CC1}" type="slidenum">
              <a:rPr lang="en-GB" smtClean="0"/>
              <a:t>‹#›</a:t>
            </a:fld>
            <a:endParaRPr lang="en-GB"/>
          </a:p>
        </p:txBody>
      </p:sp>
    </p:spTree>
    <p:extLst>
      <p:ext uri="{BB962C8B-B14F-4D97-AF65-F5344CB8AC3E}">
        <p14:creationId xmlns:p14="http://schemas.microsoft.com/office/powerpoint/2010/main" val="325577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E2F7198-F514-43B4-877B-35D5E4A1AD9E}" type="datetimeFigureOut">
              <a:rPr lang="en-GB" smtClean="0"/>
              <a:t>26/02/2024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25723-A775-499D-A3A8-4FB0EE200CC1}" type="slidenum">
              <a:rPr lang="en-GB" smtClean="0"/>
              <a:t>‹#›</a:t>
            </a:fld>
            <a:endParaRPr lang="en-GB"/>
          </a:p>
        </p:txBody>
      </p:sp>
    </p:spTree>
    <p:extLst>
      <p:ext uri="{BB962C8B-B14F-4D97-AF65-F5344CB8AC3E}">
        <p14:creationId xmlns:p14="http://schemas.microsoft.com/office/powerpoint/2010/main" val="2857766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2F7198-F514-43B4-877B-35D5E4A1AD9E}" type="datetimeFigureOut">
              <a:rPr lang="en-GB" smtClean="0"/>
              <a:t>26/02/2024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25723-A775-499D-A3A8-4FB0EE200CC1}" type="slidenum">
              <a:rPr lang="en-GB" smtClean="0"/>
              <a:t>‹#›</a:t>
            </a:fld>
            <a:endParaRPr lang="en-GB"/>
          </a:p>
        </p:txBody>
      </p:sp>
    </p:spTree>
    <p:extLst>
      <p:ext uri="{BB962C8B-B14F-4D97-AF65-F5344CB8AC3E}">
        <p14:creationId xmlns:p14="http://schemas.microsoft.com/office/powerpoint/2010/main" val="322100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E2F7198-F514-43B4-877B-35D5E4A1AD9E}" type="datetimeFigureOut">
              <a:rPr lang="en-GB" smtClean="0"/>
              <a:t>26/02/2024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225723-A775-499D-A3A8-4FB0EE200CC1}" type="slidenum">
              <a:rPr lang="en-GB" smtClean="0"/>
              <a:t>‹#›</a:t>
            </a:fld>
            <a:endParaRPr lang="en-GB"/>
          </a:p>
        </p:txBody>
      </p:sp>
    </p:spTree>
    <p:extLst>
      <p:ext uri="{BB962C8B-B14F-4D97-AF65-F5344CB8AC3E}">
        <p14:creationId xmlns:p14="http://schemas.microsoft.com/office/powerpoint/2010/main" val="4129518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E2F7198-F514-43B4-877B-35D5E4A1AD9E}" type="datetimeFigureOut">
              <a:rPr lang="en-GB" smtClean="0"/>
              <a:t>26/02/2024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225723-A775-499D-A3A8-4FB0EE200CC1}" type="slidenum">
              <a:rPr lang="en-GB" smtClean="0"/>
              <a:t>‹#›</a:t>
            </a:fld>
            <a:endParaRPr lang="en-GB"/>
          </a:p>
        </p:txBody>
      </p:sp>
    </p:spTree>
    <p:extLst>
      <p:ext uri="{BB962C8B-B14F-4D97-AF65-F5344CB8AC3E}">
        <p14:creationId xmlns:p14="http://schemas.microsoft.com/office/powerpoint/2010/main" val="3468926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E2F7198-F514-43B4-877B-35D5E4A1AD9E}" type="datetimeFigureOut">
              <a:rPr lang="en-GB" smtClean="0"/>
              <a:t>26/02/2024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225723-A775-499D-A3A8-4FB0EE200CC1}" type="slidenum">
              <a:rPr lang="en-GB" smtClean="0"/>
              <a:t>‹#›</a:t>
            </a:fld>
            <a:endParaRPr lang="en-GB"/>
          </a:p>
        </p:txBody>
      </p:sp>
    </p:spTree>
    <p:extLst>
      <p:ext uri="{BB962C8B-B14F-4D97-AF65-F5344CB8AC3E}">
        <p14:creationId xmlns:p14="http://schemas.microsoft.com/office/powerpoint/2010/main" val="3454258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2F7198-F514-43B4-877B-35D5E4A1AD9E}" type="datetimeFigureOut">
              <a:rPr lang="en-GB" smtClean="0"/>
              <a:t>26/02/2024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225723-A775-499D-A3A8-4FB0EE200CC1}" type="slidenum">
              <a:rPr lang="en-GB" smtClean="0"/>
              <a:t>‹#›</a:t>
            </a:fld>
            <a:endParaRPr lang="en-GB"/>
          </a:p>
        </p:txBody>
      </p:sp>
    </p:spTree>
    <p:extLst>
      <p:ext uri="{BB962C8B-B14F-4D97-AF65-F5344CB8AC3E}">
        <p14:creationId xmlns:p14="http://schemas.microsoft.com/office/powerpoint/2010/main" val="1975982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2F7198-F514-43B4-877B-35D5E4A1AD9E}" type="datetimeFigureOut">
              <a:rPr lang="en-GB" smtClean="0"/>
              <a:t>26/02/2024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225723-A775-499D-A3A8-4FB0EE200CC1}" type="slidenum">
              <a:rPr lang="en-GB" smtClean="0"/>
              <a:t>‹#›</a:t>
            </a:fld>
            <a:endParaRPr lang="en-GB"/>
          </a:p>
        </p:txBody>
      </p:sp>
    </p:spTree>
    <p:extLst>
      <p:ext uri="{BB962C8B-B14F-4D97-AF65-F5344CB8AC3E}">
        <p14:creationId xmlns:p14="http://schemas.microsoft.com/office/powerpoint/2010/main" val="1328328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2F7198-F514-43B4-877B-35D5E4A1AD9E}" type="datetimeFigureOut">
              <a:rPr lang="en-GB" smtClean="0"/>
              <a:t>26/02/2024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225723-A775-499D-A3A8-4FB0EE200CC1}" type="slidenum">
              <a:rPr lang="en-GB" smtClean="0"/>
              <a:t>‹#›</a:t>
            </a:fld>
            <a:endParaRPr lang="en-GB"/>
          </a:p>
        </p:txBody>
      </p:sp>
    </p:spTree>
    <p:extLst>
      <p:ext uri="{BB962C8B-B14F-4D97-AF65-F5344CB8AC3E}">
        <p14:creationId xmlns:p14="http://schemas.microsoft.com/office/powerpoint/2010/main" val="1845793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2F7198-F514-43B4-877B-35D5E4A1AD9E}" type="datetimeFigureOut">
              <a:rPr lang="en-GB" smtClean="0"/>
              <a:t>26/02/2024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25723-A775-499D-A3A8-4FB0EE200CC1}" type="slidenum">
              <a:rPr lang="en-GB" smtClean="0"/>
              <a:t>‹#›</a:t>
            </a:fld>
            <a:endParaRPr lang="en-GB"/>
          </a:p>
        </p:txBody>
      </p:sp>
    </p:spTree>
    <p:extLst>
      <p:ext uri="{BB962C8B-B14F-4D97-AF65-F5344CB8AC3E}">
        <p14:creationId xmlns:p14="http://schemas.microsoft.com/office/powerpoint/2010/main" val="262264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francisgilbert.co.uk/2024/02/the-creative-writing-teachers-toolkit/"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ld.ac.uk/pg/ma-creative-writing-education/"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mailto:f.gilbert@gold.ac.uk"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jpe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jpe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560F244-DEBE-9712-84F5-7C92D32CAF09}"/>
              </a:ext>
            </a:extLst>
          </p:cNvPr>
          <p:cNvPicPr>
            <a:picLocks noChangeAspect="1"/>
          </p:cNvPicPr>
          <p:nvPr/>
        </p:nvPicPr>
        <p:blipFill rotWithShape="1">
          <a:blip r:embed="rId2"/>
          <a:srcRect t="30916" b="8095"/>
          <a:stretch/>
        </p:blipFill>
        <p:spPr>
          <a:xfrm>
            <a:off x="4267201" y="10"/>
            <a:ext cx="7924800" cy="3383270"/>
          </a:xfrm>
          <a:prstGeom prst="rect">
            <a:avLst/>
          </a:prstGeom>
        </p:spPr>
      </p:pic>
      <p:pic>
        <p:nvPicPr>
          <p:cNvPr id="11" name="Picture 10" descr="A group of white flowers&#10;&#10;Description automatically generated">
            <a:extLst>
              <a:ext uri="{FF2B5EF4-FFF2-40B4-BE49-F238E27FC236}">
                <a16:creationId xmlns:a16="http://schemas.microsoft.com/office/drawing/2014/main" id="{AF83CB1D-A50B-189B-213A-423FDE1D505F}"/>
              </a:ext>
            </a:extLst>
          </p:cNvPr>
          <p:cNvPicPr>
            <a:picLocks noChangeAspect="1"/>
          </p:cNvPicPr>
          <p:nvPr/>
        </p:nvPicPr>
        <p:blipFill rotWithShape="1">
          <a:blip r:embed="rId3">
            <a:extLst>
              <a:ext uri="{28A0092B-C50C-407E-A947-70E740481C1C}">
                <a14:useLocalDpi xmlns:a14="http://schemas.microsoft.com/office/drawing/2010/main" val="0"/>
              </a:ext>
            </a:extLst>
          </a:blip>
          <a:srcRect t="17477" r="2" b="15443"/>
          <a:stretch/>
        </p:blipFill>
        <p:spPr>
          <a:xfrm>
            <a:off x="4650916" y="3474720"/>
            <a:ext cx="7555832" cy="3383280"/>
          </a:xfrm>
          <a:prstGeom prst="rect">
            <a:avLst/>
          </a:prstGeom>
        </p:spPr>
      </p:pic>
      <p:sp useBgFill="1">
        <p:nvSpPr>
          <p:cNvPr id="27" name="Freeform: Shape 26">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643468" y="609600"/>
            <a:ext cx="3992700" cy="3877197"/>
          </a:xfrm>
        </p:spPr>
        <p:txBody>
          <a:bodyPr>
            <a:normAutofit/>
          </a:bodyPr>
          <a:lstStyle/>
          <a:p>
            <a:pPr algn="l"/>
            <a:r>
              <a:rPr lang="en-GB" sz="4400"/>
              <a:t>6 Ways to become a better teacher of creative writing</a:t>
            </a:r>
          </a:p>
        </p:txBody>
      </p:sp>
      <p:sp>
        <p:nvSpPr>
          <p:cNvPr id="3" name="Subtitle 2"/>
          <p:cNvSpPr>
            <a:spLocks noGrp="1"/>
          </p:cNvSpPr>
          <p:nvPr>
            <p:ph type="subTitle" idx="1"/>
          </p:nvPr>
        </p:nvSpPr>
        <p:spPr>
          <a:xfrm>
            <a:off x="643467" y="4638783"/>
            <a:ext cx="4007449" cy="1343972"/>
          </a:xfrm>
        </p:spPr>
        <p:txBody>
          <a:bodyPr>
            <a:normAutofit/>
          </a:bodyPr>
          <a:lstStyle/>
          <a:p>
            <a:pPr algn="l"/>
            <a:r>
              <a:rPr lang="en-GB"/>
              <a:t>F. Gilbert</a:t>
            </a:r>
          </a:p>
        </p:txBody>
      </p:sp>
    </p:spTree>
    <p:extLst>
      <p:ext uri="{BB962C8B-B14F-4D97-AF65-F5344CB8AC3E}">
        <p14:creationId xmlns:p14="http://schemas.microsoft.com/office/powerpoint/2010/main" val="36122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5232D-5FC3-1501-4B37-D6E0DE01D5A5}"/>
            </a:ext>
          </a:extLst>
        </p:cNvPr>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A9A32FD0-680A-6033-BD63-03142C128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1410" y="179070"/>
            <a:ext cx="4869180" cy="6499860"/>
          </a:xfrm>
          <a:prstGeom prst="rect">
            <a:avLst/>
          </a:prstGeom>
        </p:spPr>
      </p:pic>
    </p:spTree>
    <p:extLst>
      <p:ext uri="{BB962C8B-B14F-4D97-AF65-F5344CB8AC3E}">
        <p14:creationId xmlns:p14="http://schemas.microsoft.com/office/powerpoint/2010/main" val="1032136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8E219-429E-A238-8158-06DD1C1C88C0}"/>
            </a:ext>
          </a:extLst>
        </p:cNvPr>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E4F79ECD-6984-33AB-6151-7FD8A45A7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8060" y="83820"/>
            <a:ext cx="5135880" cy="6690360"/>
          </a:xfrm>
          <a:prstGeom prst="rect">
            <a:avLst/>
          </a:prstGeom>
        </p:spPr>
      </p:pic>
    </p:spTree>
    <p:extLst>
      <p:ext uri="{BB962C8B-B14F-4D97-AF65-F5344CB8AC3E}">
        <p14:creationId xmlns:p14="http://schemas.microsoft.com/office/powerpoint/2010/main" val="1675174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68DEC-FDEE-EBD5-3E7F-3F8E03D80E1F}"/>
            </a:ext>
          </a:extLst>
        </p:cNvPr>
        <p:cNvGrpSpPr/>
        <p:nvPr/>
      </p:nvGrpSpPr>
      <p:grpSpPr>
        <a:xfrm>
          <a:off x="0" y="0"/>
          <a:ext cx="0" cy="0"/>
          <a:chOff x="0" y="0"/>
          <a:chExt cx="0" cy="0"/>
        </a:xfrm>
      </p:grpSpPr>
      <p:pic>
        <p:nvPicPr>
          <p:cNvPr id="5" name="Content Placeholder 4" descr="A close up of text on a white background&#10;&#10;Description automatically generated">
            <a:extLst>
              <a:ext uri="{FF2B5EF4-FFF2-40B4-BE49-F238E27FC236}">
                <a16:creationId xmlns:a16="http://schemas.microsoft.com/office/drawing/2014/main" id="{9B7897C1-9491-6C66-E6C5-ACED516BC801}"/>
              </a:ext>
            </a:extLst>
          </p:cNvPr>
          <p:cNvPicPr>
            <a:picLocks noGrp="1" noChangeAspect="1"/>
          </p:cNvPicPr>
          <p:nvPr>
            <p:ph idx="4294967295"/>
          </p:nvPr>
        </p:nvPicPr>
        <p:blipFill>
          <a:blip r:embed="rId2"/>
          <a:stretch>
            <a:fillRect/>
          </a:stretch>
        </p:blipFill>
        <p:spPr>
          <a:xfrm>
            <a:off x="3287713" y="0"/>
            <a:ext cx="6218237" cy="6788150"/>
          </a:xfrm>
        </p:spPr>
      </p:pic>
      <p:sp>
        <p:nvSpPr>
          <p:cNvPr id="2" name="TextBox 1">
            <a:extLst>
              <a:ext uri="{FF2B5EF4-FFF2-40B4-BE49-F238E27FC236}">
                <a16:creationId xmlns:a16="http://schemas.microsoft.com/office/drawing/2014/main" id="{C0062F58-0F48-47D0-E874-3E67A2942DFA}"/>
              </a:ext>
            </a:extLst>
          </p:cNvPr>
          <p:cNvSpPr txBox="1"/>
          <p:nvPr/>
        </p:nvSpPr>
        <p:spPr>
          <a:xfrm>
            <a:off x="628650" y="1123950"/>
            <a:ext cx="1819275" cy="923330"/>
          </a:xfrm>
          <a:prstGeom prst="rect">
            <a:avLst/>
          </a:prstGeom>
          <a:noFill/>
        </p:spPr>
        <p:txBody>
          <a:bodyPr wrap="square" rtlCol="0">
            <a:spAutoFit/>
          </a:bodyPr>
          <a:lstStyle/>
          <a:p>
            <a:r>
              <a:rPr lang="en-GB" dirty="0"/>
              <a:t>Try mindful planning! FG to illustrate</a:t>
            </a:r>
          </a:p>
        </p:txBody>
      </p:sp>
      <p:cxnSp>
        <p:nvCxnSpPr>
          <p:cNvPr id="4" name="Straight Arrow Connector 3">
            <a:extLst>
              <a:ext uri="{FF2B5EF4-FFF2-40B4-BE49-F238E27FC236}">
                <a16:creationId xmlns:a16="http://schemas.microsoft.com/office/drawing/2014/main" id="{A655AB0A-0A72-B8A2-3510-99CA51BFAC7A}"/>
              </a:ext>
            </a:extLst>
          </p:cNvPr>
          <p:cNvCxnSpPr>
            <a:stCxn id="2" idx="3"/>
          </p:cNvCxnSpPr>
          <p:nvPr/>
        </p:nvCxnSpPr>
        <p:spPr>
          <a:xfrm flipV="1">
            <a:off x="2447925" y="1123950"/>
            <a:ext cx="1104900" cy="461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49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39787D77-9F6C-498D-9FE4-BDF0C5FF5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4730" y="201930"/>
            <a:ext cx="5082540" cy="6454140"/>
          </a:xfrm>
          <a:prstGeom prst="rect">
            <a:avLst/>
          </a:prstGeom>
        </p:spPr>
      </p:pic>
    </p:spTree>
    <p:extLst>
      <p:ext uri="{BB962C8B-B14F-4D97-AF65-F5344CB8AC3E}">
        <p14:creationId xmlns:p14="http://schemas.microsoft.com/office/powerpoint/2010/main" val="1951795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94CC1F-FBE9-70E6-6D88-B932734C150C}"/>
              </a:ext>
            </a:extLst>
          </p:cNvPr>
          <p:cNvSpPr>
            <a:spLocks noGrp="1"/>
          </p:cNvSpPr>
          <p:nvPr>
            <p:ph type="title"/>
          </p:nvPr>
        </p:nvSpPr>
        <p:spPr>
          <a:xfrm>
            <a:off x="6803409" y="762001"/>
            <a:ext cx="4156512" cy="1708244"/>
          </a:xfrm>
        </p:spPr>
        <p:txBody>
          <a:bodyPr anchor="ctr">
            <a:normAutofit/>
          </a:bodyPr>
          <a:lstStyle/>
          <a:p>
            <a:r>
              <a:rPr lang="en-GB" sz="3100"/>
              <a:t>Tip 3: encourage students to draw from their funds of knowledge </a:t>
            </a:r>
          </a:p>
        </p:txBody>
      </p:sp>
      <p:pic>
        <p:nvPicPr>
          <p:cNvPr id="5" name="Content Placeholder 4" descr="A person and a baby making a heart with their hands&#10;&#10;Description automatically generated">
            <a:extLst>
              <a:ext uri="{FF2B5EF4-FFF2-40B4-BE49-F238E27FC236}">
                <a16:creationId xmlns:a16="http://schemas.microsoft.com/office/drawing/2014/main" id="{C9AC2366-0D0F-E9E8-40C8-EBB70DC60E81}"/>
              </a:ext>
            </a:extLst>
          </p:cNvPr>
          <p:cNvPicPr>
            <a:picLocks noChangeAspect="1"/>
          </p:cNvPicPr>
          <p:nvPr/>
        </p:nvPicPr>
        <p:blipFill rotWithShape="1">
          <a:blip r:embed="rId2">
            <a:extLst>
              <a:ext uri="{28A0092B-C50C-407E-A947-70E740481C1C}">
                <a14:useLocalDpi xmlns:a14="http://schemas.microsoft.com/office/drawing/2010/main" val="0"/>
              </a:ext>
            </a:extLst>
          </a:blip>
          <a:srcRect l="9680" r="1431"/>
          <a:stretch/>
        </p:blipFill>
        <p:spPr>
          <a:xfrm>
            <a:off x="-1" y="-2"/>
            <a:ext cx="6096001" cy="6858002"/>
          </a:xfrm>
          <a:prstGeom prst="rect">
            <a:avLst/>
          </a:prstGeom>
        </p:spPr>
      </p:pic>
      <p:graphicFrame>
        <p:nvGraphicFramePr>
          <p:cNvPr id="6" name="Content Placeholder 5">
            <a:extLst>
              <a:ext uri="{FF2B5EF4-FFF2-40B4-BE49-F238E27FC236}">
                <a16:creationId xmlns:a16="http://schemas.microsoft.com/office/drawing/2014/main" id="{870C0D2F-CE62-464C-9D73-A1600E332A70}"/>
              </a:ext>
            </a:extLst>
          </p:cNvPr>
          <p:cNvGraphicFramePr>
            <a:graphicFrameLocks noGrp="1"/>
          </p:cNvGraphicFramePr>
          <p:nvPr>
            <p:ph idx="1"/>
            <p:extLst>
              <p:ext uri="{D42A27DB-BD31-4B8C-83A1-F6EECF244321}">
                <p14:modId xmlns:p14="http://schemas.microsoft.com/office/powerpoint/2010/main" val="2999764585"/>
              </p:ext>
            </p:extLst>
          </p:nvPr>
        </p:nvGraphicFramePr>
        <p:xfrm>
          <a:off x="6803409" y="2470245"/>
          <a:ext cx="4156512" cy="3769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840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3DC48-967D-F0EB-5F86-0AD7FF0ACB9E}"/>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7FDEF02-282A-8622-A4EB-1CB660A69B4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929"/>
          <a:stretch/>
        </p:blipFill>
        <p:spPr>
          <a:xfrm>
            <a:off x="20" y="10"/>
            <a:ext cx="12191980" cy="6857990"/>
          </a:xfrm>
          <a:prstGeom prst="rect">
            <a:avLst/>
          </a:prstGeom>
        </p:spPr>
      </p:pic>
    </p:spTree>
    <p:extLst>
      <p:ext uri="{BB962C8B-B14F-4D97-AF65-F5344CB8AC3E}">
        <p14:creationId xmlns:p14="http://schemas.microsoft.com/office/powerpoint/2010/main" val="3227825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12C755-4A1B-5D6F-638E-FE665F9CC7D5}"/>
              </a:ext>
            </a:extLst>
          </p:cNvPr>
          <p:cNvSpPr>
            <a:spLocks noGrp="1"/>
          </p:cNvSpPr>
          <p:nvPr>
            <p:ph type="title"/>
          </p:nvPr>
        </p:nvSpPr>
        <p:spPr/>
        <p:txBody>
          <a:bodyPr/>
          <a:lstStyle/>
          <a:p>
            <a:r>
              <a:rPr lang="en-GB" dirty="0"/>
              <a:t>How to Disappear Completely</a:t>
            </a:r>
          </a:p>
        </p:txBody>
      </p:sp>
      <p:sp>
        <p:nvSpPr>
          <p:cNvPr id="3" name="Content Placeholder 2">
            <a:extLst>
              <a:ext uri="{FF2B5EF4-FFF2-40B4-BE49-F238E27FC236}">
                <a16:creationId xmlns:a16="http://schemas.microsoft.com/office/drawing/2014/main" id="{EA85AEF1-A190-17DC-CB15-0C26EEBA44AA}"/>
              </a:ext>
            </a:extLst>
          </p:cNvPr>
          <p:cNvSpPr>
            <a:spLocks noGrp="1"/>
          </p:cNvSpPr>
          <p:nvPr>
            <p:ph sz="half" idx="1"/>
          </p:nvPr>
        </p:nvSpPr>
        <p:spPr/>
        <p:txBody>
          <a:bodyPr>
            <a:normAutofit fontScale="40000" lnSpcReduction="20000"/>
          </a:bodyPr>
          <a:lstStyle/>
          <a:p>
            <a:pPr indent="180340" algn="just">
              <a:lnSpc>
                <a:spcPct val="115000"/>
              </a:lnSpc>
            </a:pPr>
            <a:r>
              <a:rPr lang="en-GB" sz="2900" dirty="0">
                <a:effectLst/>
                <a:latin typeface="Times New Roman" panose="02020603050405020304" pitchFamily="18" charset="0"/>
                <a:ea typeface="Times New Roman" panose="02020603050405020304" pitchFamily="18" charset="0"/>
              </a:rPr>
              <a:t>‘So, do you think he’s dead?’ Phil asks.</a:t>
            </a:r>
          </a:p>
          <a:p>
            <a:pPr indent="180340" algn="just">
              <a:lnSpc>
                <a:spcPct val="115000"/>
              </a:lnSpc>
            </a:pPr>
            <a:r>
              <a:rPr lang="en-GB" sz="2900" dirty="0">
                <a:effectLst/>
                <a:latin typeface="Times New Roman" panose="02020603050405020304" pitchFamily="18" charset="0"/>
                <a:ea typeface="Times New Roman" panose="02020603050405020304" pitchFamily="18" charset="0"/>
              </a:rPr>
              <a:t>His piping high words, choked with worry, irritate Alan.</a:t>
            </a:r>
          </a:p>
          <a:p>
            <a:pPr indent="180340" algn="just">
              <a:lnSpc>
                <a:spcPct val="115000"/>
              </a:lnSpc>
            </a:pPr>
            <a:r>
              <a:rPr lang="en-GB" sz="2900" dirty="0">
                <a:effectLst/>
                <a:latin typeface="Times New Roman" panose="02020603050405020304" pitchFamily="18" charset="0"/>
                <a:ea typeface="Times New Roman" panose="02020603050405020304" pitchFamily="18" charset="0"/>
              </a:rPr>
              <a:t>‘Dunno,’ Alan says, trying his best to stop his voice from cracking.</a:t>
            </a:r>
          </a:p>
          <a:p>
            <a:pPr indent="180340" algn="just">
              <a:lnSpc>
                <a:spcPct val="115000"/>
              </a:lnSpc>
            </a:pPr>
            <a:r>
              <a:rPr lang="en-GB" sz="2900" dirty="0">
                <a:effectLst/>
                <a:latin typeface="Times New Roman" panose="02020603050405020304" pitchFamily="18" charset="0"/>
                <a:ea typeface="Times New Roman" panose="02020603050405020304" pitchFamily="18" charset="0"/>
              </a:rPr>
              <a:t>‘Are you crying?’ Phil says.</a:t>
            </a:r>
          </a:p>
          <a:p>
            <a:pPr indent="180340" algn="just">
              <a:lnSpc>
                <a:spcPct val="115000"/>
              </a:lnSpc>
            </a:pPr>
            <a:r>
              <a:rPr lang="en-GB" sz="2900" dirty="0">
                <a:effectLst/>
                <a:latin typeface="Times New Roman" panose="02020603050405020304" pitchFamily="18" charset="0"/>
                <a:ea typeface="Times New Roman" panose="02020603050405020304" pitchFamily="18" charset="0"/>
              </a:rPr>
              <a:t>‘Shut up!’</a:t>
            </a:r>
          </a:p>
          <a:p>
            <a:pPr indent="180340" algn="just">
              <a:lnSpc>
                <a:spcPct val="115000"/>
              </a:lnSpc>
            </a:pPr>
            <a:r>
              <a:rPr lang="en-GB" sz="2900" dirty="0">
                <a:effectLst/>
                <a:latin typeface="Times New Roman" panose="02020603050405020304" pitchFamily="18" charset="0"/>
                <a:ea typeface="Times New Roman" panose="02020603050405020304" pitchFamily="18" charset="0"/>
              </a:rPr>
              <a:t>Alan rolls over on the bed and turns to the wall, tears leaking across his face. </a:t>
            </a:r>
          </a:p>
          <a:p>
            <a:pPr indent="180340" algn="just">
              <a:lnSpc>
                <a:spcPct val="115000"/>
              </a:lnSpc>
            </a:pPr>
            <a:r>
              <a:rPr lang="en-GB" sz="2900" dirty="0">
                <a:effectLst/>
                <a:latin typeface="Times New Roman" panose="02020603050405020304" pitchFamily="18" charset="0"/>
                <a:ea typeface="Times New Roman" panose="02020603050405020304" pitchFamily="18" charset="0"/>
              </a:rPr>
              <a:t>His father is almost certainly dead. </a:t>
            </a:r>
          </a:p>
          <a:p>
            <a:pPr indent="180340" algn="just">
              <a:lnSpc>
                <a:spcPct val="115000"/>
              </a:lnSpc>
            </a:pPr>
            <a:r>
              <a:rPr lang="en-GB" sz="2900" dirty="0">
                <a:effectLst/>
                <a:latin typeface="Times New Roman" panose="02020603050405020304" pitchFamily="18" charset="0"/>
                <a:ea typeface="Times New Roman" panose="02020603050405020304" pitchFamily="18" charset="0"/>
              </a:rPr>
              <a:t>Yes. </a:t>
            </a:r>
          </a:p>
          <a:p>
            <a:pPr indent="180340" algn="just">
              <a:lnSpc>
                <a:spcPct val="115000"/>
              </a:lnSpc>
            </a:pPr>
            <a:r>
              <a:rPr lang="en-GB" sz="2800" dirty="0">
                <a:effectLst/>
                <a:latin typeface="Times New Roman" panose="02020603050405020304" pitchFamily="18" charset="0"/>
                <a:ea typeface="Times New Roman" panose="02020603050405020304" pitchFamily="18" charset="0"/>
              </a:rPr>
              <a:t>He doesn’t want to be sad. </a:t>
            </a:r>
          </a:p>
          <a:p>
            <a:pPr indent="180340" algn="just">
              <a:lnSpc>
                <a:spcPct val="115000"/>
              </a:lnSpc>
            </a:pPr>
            <a:r>
              <a:rPr lang="en-GB" sz="2800" dirty="0">
                <a:effectLst/>
                <a:latin typeface="Times New Roman" panose="02020603050405020304" pitchFamily="18" charset="0"/>
                <a:ea typeface="Times New Roman" panose="02020603050405020304" pitchFamily="18" charset="0"/>
              </a:rPr>
              <a:t>That’s not allowed.</a:t>
            </a:r>
          </a:p>
          <a:p>
            <a:pPr indent="180340" algn="just">
              <a:lnSpc>
                <a:spcPct val="115000"/>
              </a:lnSpc>
            </a:pPr>
            <a:r>
              <a:rPr lang="en-GB" sz="2800" dirty="0">
                <a:effectLst/>
                <a:latin typeface="Times New Roman" panose="02020603050405020304" pitchFamily="18" charset="0"/>
                <a:ea typeface="Times New Roman" panose="02020603050405020304" pitchFamily="18" charset="0"/>
              </a:rPr>
              <a:t>Phil gets up from his bed opposite and plods over to his brother, standing over him.</a:t>
            </a:r>
          </a:p>
          <a:p>
            <a:pPr indent="180340" algn="just">
              <a:lnSpc>
                <a:spcPct val="115000"/>
              </a:lnSpc>
            </a:pPr>
            <a:r>
              <a:rPr lang="en-GB" sz="2800" dirty="0">
                <a:effectLst/>
                <a:latin typeface="Times New Roman" panose="02020603050405020304" pitchFamily="18" charset="0"/>
                <a:ea typeface="Times New Roman" panose="02020603050405020304" pitchFamily="18" charset="0"/>
              </a:rPr>
              <a:t>‘You are crying!’ he hisses in surprise.</a:t>
            </a:r>
          </a:p>
          <a:p>
            <a:endParaRPr lang="en-GB" dirty="0"/>
          </a:p>
        </p:txBody>
      </p:sp>
      <p:sp>
        <p:nvSpPr>
          <p:cNvPr id="9" name="Content Placeholder 8">
            <a:extLst>
              <a:ext uri="{FF2B5EF4-FFF2-40B4-BE49-F238E27FC236}">
                <a16:creationId xmlns:a16="http://schemas.microsoft.com/office/drawing/2014/main" id="{9A8DDF60-929B-73DD-796A-003DA4C40B7D}"/>
              </a:ext>
            </a:extLst>
          </p:cNvPr>
          <p:cNvSpPr>
            <a:spLocks noGrp="1"/>
          </p:cNvSpPr>
          <p:nvPr>
            <p:ph sz="half" idx="2"/>
          </p:nvPr>
        </p:nvSpPr>
        <p:spPr/>
        <p:txBody>
          <a:bodyPr>
            <a:normAutofit fontScale="40000" lnSpcReduction="20000"/>
          </a:bodyPr>
          <a:lstStyle/>
          <a:p>
            <a:pPr indent="180340" algn="just">
              <a:lnSpc>
                <a:spcPct val="115000"/>
              </a:lnSpc>
            </a:pPr>
            <a:r>
              <a:rPr lang="en-GB" sz="2800" dirty="0">
                <a:effectLst/>
                <a:latin typeface="Times New Roman" panose="02020603050405020304" pitchFamily="18" charset="0"/>
                <a:ea typeface="Times New Roman" panose="02020603050405020304" pitchFamily="18" charset="0"/>
              </a:rPr>
              <a:t>‘I’m not!’ Alan sobs.</a:t>
            </a:r>
          </a:p>
          <a:p>
            <a:pPr indent="180340" algn="just">
              <a:lnSpc>
                <a:spcPct val="115000"/>
              </a:lnSpc>
            </a:pPr>
            <a:r>
              <a:rPr lang="en-GB" sz="2800" dirty="0">
                <a:effectLst/>
                <a:latin typeface="Times New Roman" panose="02020603050405020304" pitchFamily="18" charset="0"/>
                <a:ea typeface="Times New Roman" panose="02020603050405020304" pitchFamily="18" charset="0"/>
              </a:rPr>
              <a:t>‘It’s all right, I won’t tell,’ Phil says.</a:t>
            </a:r>
          </a:p>
          <a:p>
            <a:pPr indent="180340" algn="just">
              <a:lnSpc>
                <a:spcPct val="115000"/>
              </a:lnSpc>
            </a:pPr>
            <a:r>
              <a:rPr lang="en-GB" sz="2800" dirty="0">
                <a:effectLst/>
                <a:latin typeface="Times New Roman" panose="02020603050405020304" pitchFamily="18" charset="0"/>
                <a:ea typeface="Times New Roman" panose="02020603050405020304" pitchFamily="18" charset="0"/>
              </a:rPr>
              <a:t>And then he gets into bed beside his big brother, snuggling up to him. Holding him by the shoulders. Alan feels Phil’s soft cheeks against his neck and his trembling fingers on his shoulder blades and thinks about death.</a:t>
            </a:r>
          </a:p>
          <a:p>
            <a:pPr indent="180340" algn="just">
              <a:lnSpc>
                <a:spcPct val="115000"/>
              </a:lnSpc>
            </a:pPr>
            <a:r>
              <a:rPr lang="en-GB" sz="2800" dirty="0">
                <a:effectLst/>
                <a:latin typeface="Times New Roman" panose="02020603050405020304" pitchFamily="18" charset="0"/>
                <a:ea typeface="Times New Roman" panose="02020603050405020304" pitchFamily="18" charset="0"/>
              </a:rPr>
              <a:t>It is 1979. </a:t>
            </a:r>
          </a:p>
          <a:p>
            <a:pPr indent="180340" algn="just">
              <a:lnSpc>
                <a:spcPct val="115000"/>
              </a:lnSpc>
            </a:pPr>
            <a:r>
              <a:rPr lang="en-GB" sz="2800" dirty="0">
                <a:effectLst/>
                <a:latin typeface="Times New Roman" panose="02020603050405020304" pitchFamily="18" charset="0"/>
                <a:ea typeface="Times New Roman" panose="02020603050405020304" pitchFamily="18" charset="0"/>
              </a:rPr>
              <a:t>The two brothers are lying in the dark on a narrow bed in a house in Southampton. </a:t>
            </a:r>
          </a:p>
          <a:p>
            <a:pPr indent="180340" algn="just">
              <a:lnSpc>
                <a:spcPct val="115000"/>
              </a:lnSpc>
            </a:pPr>
            <a:r>
              <a:rPr lang="en-GB" sz="2800" dirty="0">
                <a:effectLst/>
                <a:latin typeface="Times New Roman" panose="02020603050405020304" pitchFamily="18" charset="0"/>
                <a:ea typeface="Times New Roman" panose="02020603050405020304" pitchFamily="18" charset="0"/>
              </a:rPr>
              <a:t>The suburbs outside are quiet. </a:t>
            </a:r>
          </a:p>
          <a:p>
            <a:pPr indent="180340" algn="just">
              <a:lnSpc>
                <a:spcPct val="115000"/>
              </a:lnSpc>
            </a:pPr>
            <a:endParaRPr lang="en-GB" dirty="0">
              <a:latin typeface="Times New Roman" panose="02020603050405020304" pitchFamily="18" charset="0"/>
              <a:ea typeface="Times New Roman" panose="02020603050405020304" pitchFamily="18" charset="0"/>
            </a:endParaRPr>
          </a:p>
          <a:p>
            <a:pPr indent="180340" algn="just">
              <a:lnSpc>
                <a:spcPct val="115000"/>
              </a:lnSpc>
            </a:pPr>
            <a:endParaRPr lang="en-GB" sz="2800" dirty="0">
              <a:effectLst/>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1140453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2FDF48-506D-EFD2-FDD8-A1C69EBEB554}"/>
              </a:ext>
            </a:extLst>
          </p:cNvPr>
          <p:cNvSpPr>
            <a:spLocks noGrp="1"/>
          </p:cNvSpPr>
          <p:nvPr>
            <p:ph type="title"/>
          </p:nvPr>
        </p:nvSpPr>
        <p:spPr>
          <a:xfrm>
            <a:off x="635000" y="640823"/>
            <a:ext cx="3418659" cy="5583148"/>
          </a:xfrm>
        </p:spPr>
        <p:txBody>
          <a:bodyPr anchor="ctr">
            <a:normAutofit/>
          </a:bodyPr>
          <a:lstStyle/>
          <a:p>
            <a:r>
              <a:rPr lang="en-GB" sz="5400" b="1">
                <a:effectLst/>
                <a:latin typeface="Times New Roman" panose="02020603050405020304" pitchFamily="18" charset="0"/>
                <a:ea typeface="Times New Roman" panose="02020603050405020304" pitchFamily="18" charset="0"/>
              </a:rPr>
              <a:t>Tip 4: Co</a:t>
            </a:r>
            <a:r>
              <a:rPr lang="en-GB" sz="5400" b="1">
                <a:latin typeface="Times New Roman" panose="02020603050405020304" pitchFamily="18" charset="0"/>
                <a:ea typeface="Times New Roman" panose="02020603050405020304" pitchFamily="18" charset="0"/>
              </a:rPr>
              <a:t>gnitive Prompts </a:t>
            </a:r>
            <a:br>
              <a:rPr lang="en-GB" sz="5400" b="1">
                <a:effectLst/>
                <a:latin typeface="Times New Roman" panose="02020603050405020304" pitchFamily="18" charset="0"/>
                <a:ea typeface="Times New Roman" panose="02020603050405020304" pitchFamily="18" charset="0"/>
              </a:rPr>
            </a:br>
            <a:endParaRPr lang="en-GB" sz="5400"/>
          </a:p>
        </p:txBody>
      </p:sp>
      <p:sp>
        <p:nvSpPr>
          <p:cNvPr id="16"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4">
            <a:extLst>
              <a:ext uri="{FF2B5EF4-FFF2-40B4-BE49-F238E27FC236}">
                <a16:creationId xmlns:a16="http://schemas.microsoft.com/office/drawing/2014/main" id="{819ADB4B-9BA1-09B4-98EB-EAC9A83C849A}"/>
              </a:ext>
            </a:extLst>
          </p:cNvPr>
          <p:cNvGraphicFramePr>
            <a:graphicFrameLocks noGrp="1"/>
          </p:cNvGraphicFramePr>
          <p:nvPr>
            <p:ph idx="1"/>
            <p:extLst>
              <p:ext uri="{D42A27DB-BD31-4B8C-83A1-F6EECF244321}">
                <p14:modId xmlns:p14="http://schemas.microsoft.com/office/powerpoint/2010/main" val="147850184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016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75D71E-3B8A-4E4E-AF75-0A76BF01E05C}"/>
              </a:ext>
            </a:extLst>
          </p:cNvPr>
          <p:cNvSpPr>
            <a:spLocks noGrp="1"/>
          </p:cNvSpPr>
          <p:nvPr>
            <p:ph type="title"/>
          </p:nvPr>
        </p:nvSpPr>
        <p:spPr>
          <a:xfrm>
            <a:off x="6803409" y="762001"/>
            <a:ext cx="4156512" cy="1708244"/>
          </a:xfrm>
        </p:spPr>
        <p:txBody>
          <a:bodyPr anchor="ctr">
            <a:normAutofit/>
          </a:bodyPr>
          <a:lstStyle/>
          <a:p>
            <a:r>
              <a:rPr lang="en-GB" sz="4000" dirty="0"/>
              <a:t>Tip 5: Use objects</a:t>
            </a:r>
          </a:p>
        </p:txBody>
      </p:sp>
      <p:pic>
        <p:nvPicPr>
          <p:cNvPr id="4" name="Content Placeholder 3">
            <a:extLst>
              <a:ext uri="{FF2B5EF4-FFF2-40B4-BE49-F238E27FC236}">
                <a16:creationId xmlns:a16="http://schemas.microsoft.com/office/drawing/2014/main" id="{8E4BC31B-9B21-42E7-8690-AA5DD7943EB4}"/>
              </a:ext>
            </a:extLst>
          </p:cNvPr>
          <p:cNvPicPr>
            <a:picLocks/>
          </p:cNvPicPr>
          <p:nvPr/>
        </p:nvPicPr>
        <p:blipFill rotWithShape="1">
          <a:blip r:embed="rId2" cstate="print">
            <a:extLst>
              <a:ext uri="{28A0092B-C50C-407E-A947-70E740481C1C}">
                <a14:useLocalDpi xmlns:a14="http://schemas.microsoft.com/office/drawing/2010/main" val="0"/>
              </a:ext>
            </a:extLst>
          </a:blip>
          <a:srcRect r="15625"/>
          <a:stretch/>
        </p:blipFill>
        <p:spPr bwMode="auto">
          <a:xfrm rot="5400000">
            <a:off x="-381001" y="380998"/>
            <a:ext cx="6858002" cy="6096001"/>
          </a:xfrm>
          <a:prstGeom prst="rect">
            <a:avLst/>
          </a:prstGeom>
          <a:noFill/>
        </p:spPr>
      </p:pic>
      <p:sp>
        <p:nvSpPr>
          <p:cNvPr id="8" name="Content Placeholder 7">
            <a:extLst>
              <a:ext uri="{FF2B5EF4-FFF2-40B4-BE49-F238E27FC236}">
                <a16:creationId xmlns:a16="http://schemas.microsoft.com/office/drawing/2014/main" id="{0E657E91-9AC1-42D2-963D-4712438E2A18}"/>
              </a:ext>
            </a:extLst>
          </p:cNvPr>
          <p:cNvSpPr>
            <a:spLocks noGrp="1"/>
          </p:cNvSpPr>
          <p:nvPr>
            <p:ph idx="1"/>
          </p:nvPr>
        </p:nvSpPr>
        <p:spPr>
          <a:xfrm>
            <a:off x="6803409" y="2470245"/>
            <a:ext cx="4156512" cy="3769835"/>
          </a:xfrm>
        </p:spPr>
        <p:txBody>
          <a:bodyPr anchor="ctr">
            <a:normAutofit/>
          </a:bodyPr>
          <a:lstStyle/>
          <a:p>
            <a:r>
              <a:rPr lang="en-US" sz="2000"/>
              <a:t>Choose an object about your person that is valuable to you. E.g. keys, phone, an item of clothes.</a:t>
            </a:r>
          </a:p>
          <a:p>
            <a:r>
              <a:rPr lang="en-US" sz="2000"/>
              <a:t>Freewrite or diagrart all the reasons why it is valuable to you; describe it; describe when, how and why you like it/use it etc. </a:t>
            </a:r>
          </a:p>
          <a:p>
            <a:r>
              <a:rPr lang="en-US" sz="2000"/>
              <a:t>Now imagine that you lose this object…what do you feel like? What would you do?</a:t>
            </a:r>
          </a:p>
          <a:p>
            <a:r>
              <a:rPr lang="en-US" sz="2000"/>
              <a:t>You now have the beginning of a story. </a:t>
            </a:r>
          </a:p>
        </p:txBody>
      </p:sp>
    </p:spTree>
    <p:extLst>
      <p:ext uri="{BB962C8B-B14F-4D97-AF65-F5344CB8AC3E}">
        <p14:creationId xmlns:p14="http://schemas.microsoft.com/office/powerpoint/2010/main" val="2360462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ck with a love heart">
            <a:extLst>
              <a:ext uri="{FF2B5EF4-FFF2-40B4-BE49-F238E27FC236}">
                <a16:creationId xmlns:a16="http://schemas.microsoft.com/office/drawing/2014/main" id="{BAAC6156-B7A2-2B47-9C17-55C26FFF7E6D}"/>
              </a:ext>
            </a:extLst>
          </p:cNvPr>
          <p:cNvPicPr>
            <a:picLocks noChangeAspect="1"/>
          </p:cNvPicPr>
          <p:nvPr/>
        </p:nvPicPr>
        <p:blipFill rotWithShape="1">
          <a:blip r:embed="rId2"/>
          <a:srcRect l="4122" r="24769"/>
          <a:stretch/>
        </p:blipFill>
        <p:spPr>
          <a:xfrm>
            <a:off x="3522468"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610EE4-F54B-4843-3402-3249940E67BD}"/>
              </a:ext>
            </a:extLst>
          </p:cNvPr>
          <p:cNvSpPr>
            <a:spLocks noGrp="1"/>
          </p:cNvSpPr>
          <p:nvPr>
            <p:ph type="title"/>
          </p:nvPr>
        </p:nvSpPr>
        <p:spPr>
          <a:xfrm>
            <a:off x="371094" y="1161288"/>
            <a:ext cx="3438144" cy="1124712"/>
          </a:xfrm>
        </p:spPr>
        <p:txBody>
          <a:bodyPr anchor="b">
            <a:normAutofit/>
          </a:bodyPr>
          <a:lstStyle/>
          <a:p>
            <a:r>
              <a:rPr lang="en-GB" sz="2800">
                <a:solidFill>
                  <a:schemeClr val="bg1"/>
                </a:solidFill>
              </a:rPr>
              <a:t>Use objects to structure</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6327192-ECEF-5EE3-D692-3BBC9D4BF424}"/>
              </a:ext>
            </a:extLst>
          </p:cNvPr>
          <p:cNvSpPr>
            <a:spLocks noGrp="1"/>
          </p:cNvSpPr>
          <p:nvPr>
            <p:ph idx="1"/>
          </p:nvPr>
        </p:nvSpPr>
        <p:spPr>
          <a:xfrm>
            <a:off x="371094" y="2718054"/>
            <a:ext cx="3438906" cy="3207258"/>
          </a:xfrm>
        </p:spPr>
        <p:txBody>
          <a:bodyPr anchor="t">
            <a:normAutofit/>
          </a:bodyPr>
          <a:lstStyle/>
          <a:p>
            <a:r>
              <a:rPr lang="en-GB" sz="1200">
                <a:solidFill>
                  <a:schemeClr val="bg1"/>
                </a:solidFill>
              </a:rPr>
              <a:t>Opening: set the scene/describe the object (the phone under some socks)</a:t>
            </a:r>
          </a:p>
          <a:p>
            <a:r>
              <a:rPr lang="en-GB" sz="1200">
                <a:solidFill>
                  <a:schemeClr val="bg1"/>
                </a:solidFill>
              </a:rPr>
              <a:t>Complications: a character encountering a problem because of the object (e.g. a very punctual, organised person who has issues about saying sorry loses their phone)</a:t>
            </a:r>
          </a:p>
          <a:p>
            <a:r>
              <a:rPr lang="en-GB" sz="1200">
                <a:solidFill>
                  <a:schemeClr val="bg1"/>
                </a:solidFill>
              </a:rPr>
              <a:t>Crisis: the problem gets worse, the character has to make a decision (they can’t phone their love interest to say they will be late)</a:t>
            </a:r>
          </a:p>
          <a:p>
            <a:r>
              <a:rPr lang="en-GB" sz="1200">
                <a:solidFill>
                  <a:schemeClr val="bg1"/>
                </a:solidFill>
              </a:rPr>
              <a:t>Climax: the problem explodes in the character’s life (their love interest leaves them)</a:t>
            </a:r>
          </a:p>
          <a:p>
            <a:r>
              <a:rPr lang="en-GB" sz="1200">
                <a:solidFill>
                  <a:schemeClr val="bg1"/>
                </a:solidFill>
              </a:rPr>
              <a:t>Resolution: the character has changed in some way because of the problem/object (they confess to being scatty)</a:t>
            </a:r>
          </a:p>
          <a:p>
            <a:endParaRPr lang="en-GB" sz="1200">
              <a:solidFill>
                <a:schemeClr val="bg1"/>
              </a:solidFill>
            </a:endParaRPr>
          </a:p>
          <a:p>
            <a:endParaRPr lang="en-GB" sz="1200">
              <a:solidFill>
                <a:schemeClr val="bg1"/>
              </a:solidFill>
            </a:endParaRPr>
          </a:p>
          <a:p>
            <a:endParaRPr lang="en-GB" sz="1200">
              <a:solidFill>
                <a:schemeClr val="bg1"/>
              </a:solidFill>
            </a:endParaRPr>
          </a:p>
        </p:txBody>
      </p:sp>
    </p:spTree>
    <p:extLst>
      <p:ext uri="{BB962C8B-B14F-4D97-AF65-F5344CB8AC3E}">
        <p14:creationId xmlns:p14="http://schemas.microsoft.com/office/powerpoint/2010/main" val="176847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1)">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heel(1)">
                                      <p:cBhvr>
                                        <p:cTn id="2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5251316" cy="1807305"/>
          </a:xfrm>
        </p:spPr>
        <p:txBody>
          <a:bodyPr>
            <a:normAutofit/>
          </a:bodyPr>
          <a:lstStyle/>
          <a:p>
            <a:r>
              <a:rPr lang="en-GB"/>
              <a:t>Activating Prior Knowledge</a:t>
            </a:r>
          </a:p>
        </p:txBody>
      </p:sp>
      <p:sp>
        <p:nvSpPr>
          <p:cNvPr id="3" name="Content Placeholder 2"/>
          <p:cNvSpPr>
            <a:spLocks noGrp="1"/>
          </p:cNvSpPr>
          <p:nvPr>
            <p:ph idx="1"/>
          </p:nvPr>
        </p:nvSpPr>
        <p:spPr>
          <a:xfrm>
            <a:off x="838200" y="2333297"/>
            <a:ext cx="4619621" cy="3843666"/>
          </a:xfrm>
        </p:spPr>
        <p:txBody>
          <a:bodyPr>
            <a:normAutofit/>
          </a:bodyPr>
          <a:lstStyle/>
          <a:p>
            <a:r>
              <a:rPr lang="en-GB" sz="2000"/>
              <a:t>What do you know already as a teacher and learner about the teaching of creative writing? What has worked for you? </a:t>
            </a:r>
          </a:p>
        </p:txBody>
      </p:sp>
      <p:pic>
        <p:nvPicPr>
          <p:cNvPr id="16" name="Picture 15" descr="Neat empty education desk">
            <a:extLst>
              <a:ext uri="{FF2B5EF4-FFF2-40B4-BE49-F238E27FC236}">
                <a16:creationId xmlns:a16="http://schemas.microsoft.com/office/drawing/2014/main" id="{06D3A65D-1DF2-D8BC-D4F2-0652CE4E13A8}"/>
              </a:ext>
            </a:extLst>
          </p:cNvPr>
          <p:cNvPicPr>
            <a:picLocks noChangeAspect="1"/>
          </p:cNvPicPr>
          <p:nvPr/>
        </p:nvPicPr>
        <p:blipFill rotWithShape="1">
          <a:blip r:embed="rId2"/>
          <a:srcRect l="23408" r="18554"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411865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map&#10;&#10;Description automatically generated">
            <a:extLst>
              <a:ext uri="{FF2B5EF4-FFF2-40B4-BE49-F238E27FC236}">
                <a16:creationId xmlns:a16="http://schemas.microsoft.com/office/drawing/2014/main" id="{0B51EEC8-1B58-4D15-96B0-D3A041E037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295" y="643467"/>
            <a:ext cx="7403409" cy="5571066"/>
          </a:xfrm>
          <a:prstGeom prst="rect">
            <a:avLst/>
          </a:prstGeom>
        </p:spPr>
      </p:pic>
      <p:sp>
        <p:nvSpPr>
          <p:cNvPr id="2" name="TextBox 1">
            <a:extLst>
              <a:ext uri="{FF2B5EF4-FFF2-40B4-BE49-F238E27FC236}">
                <a16:creationId xmlns:a16="http://schemas.microsoft.com/office/drawing/2014/main" id="{13915207-3B5E-5267-EF9B-9DABBDA405D2}"/>
              </a:ext>
            </a:extLst>
          </p:cNvPr>
          <p:cNvSpPr txBox="1"/>
          <p:nvPr/>
        </p:nvSpPr>
        <p:spPr>
          <a:xfrm>
            <a:off x="1073019" y="1679510"/>
            <a:ext cx="1744825" cy="2308324"/>
          </a:xfrm>
          <a:prstGeom prst="rect">
            <a:avLst/>
          </a:prstGeom>
          <a:noFill/>
        </p:spPr>
        <p:txBody>
          <a:bodyPr wrap="square" rtlCol="0">
            <a:spAutoFit/>
          </a:bodyPr>
          <a:lstStyle/>
          <a:p>
            <a:r>
              <a:rPr lang="en-GB" sz="2400" b="1" dirty="0"/>
              <a:t>Tip 6: Make lesson planning creative! Use tips 1-4 to help!</a:t>
            </a:r>
          </a:p>
        </p:txBody>
      </p:sp>
    </p:spTree>
    <p:extLst>
      <p:ext uri="{BB962C8B-B14F-4D97-AF65-F5344CB8AC3E}">
        <p14:creationId xmlns:p14="http://schemas.microsoft.com/office/powerpoint/2010/main" val="996802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AA5353-EC28-7817-3D8A-ECB5B36D6FB2}"/>
              </a:ext>
            </a:extLst>
          </p:cNvPr>
          <p:cNvSpPr>
            <a:spLocks noGrp="1"/>
          </p:cNvSpPr>
          <p:nvPr>
            <p:ph type="title"/>
          </p:nvPr>
        </p:nvSpPr>
        <p:spPr>
          <a:xfrm>
            <a:off x="640080" y="325369"/>
            <a:ext cx="4368602" cy="1956841"/>
          </a:xfrm>
        </p:spPr>
        <p:txBody>
          <a:bodyPr anchor="b">
            <a:normAutofit/>
          </a:bodyPr>
          <a:lstStyle/>
          <a:p>
            <a:r>
              <a:rPr lang="en-GB" sz="4200" dirty="0"/>
              <a:t>The Creative Writing Teacher’s Toolkit</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7E02BA-7825-C534-B9C2-3FB6389070E6}"/>
              </a:ext>
            </a:extLst>
          </p:cNvPr>
          <p:cNvSpPr>
            <a:spLocks noGrp="1"/>
          </p:cNvSpPr>
          <p:nvPr>
            <p:ph idx="1"/>
          </p:nvPr>
        </p:nvSpPr>
        <p:spPr>
          <a:xfrm>
            <a:off x="640080" y="2872899"/>
            <a:ext cx="4243589" cy="3320668"/>
          </a:xfrm>
        </p:spPr>
        <p:txBody>
          <a:bodyPr>
            <a:normAutofit/>
          </a:bodyPr>
          <a:lstStyle/>
          <a:p>
            <a:endParaRPr lang="en-GB" sz="2200">
              <a:hlinkClick r:id="rId2"/>
            </a:endParaRPr>
          </a:p>
          <a:p>
            <a:r>
              <a:rPr lang="en-GB" sz="2200">
                <a:hlinkClick r:id="rId2"/>
              </a:rPr>
              <a:t>http://www.francisgilbert.co.uk/2024/02/the-creative-writing-teachers-toolkit/</a:t>
            </a:r>
            <a:r>
              <a:rPr lang="en-GB" sz="2200"/>
              <a:t> </a:t>
            </a:r>
          </a:p>
        </p:txBody>
      </p:sp>
      <p:pic>
        <p:nvPicPr>
          <p:cNvPr id="6" name="Picture 5">
            <a:extLst>
              <a:ext uri="{FF2B5EF4-FFF2-40B4-BE49-F238E27FC236}">
                <a16:creationId xmlns:a16="http://schemas.microsoft.com/office/drawing/2014/main" id="{DBB4CE5A-B1FA-0B87-BD1E-1142AC966462}"/>
              </a:ext>
            </a:extLst>
          </p:cNvPr>
          <p:cNvPicPr>
            <a:picLocks noChangeAspect="1"/>
          </p:cNvPicPr>
          <p:nvPr/>
        </p:nvPicPr>
        <p:blipFill rotWithShape="1">
          <a:blip r:embed="rId3"/>
          <a:srcRect l="2006" r="2351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72457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EFCE-971E-1D21-F7AE-6B7D7EF3E94D}"/>
              </a:ext>
            </a:extLst>
          </p:cNvPr>
          <p:cNvSpPr>
            <a:spLocks noGrp="1"/>
          </p:cNvSpPr>
          <p:nvPr>
            <p:ph type="title"/>
          </p:nvPr>
        </p:nvSpPr>
        <p:spPr>
          <a:xfrm>
            <a:off x="640080" y="325369"/>
            <a:ext cx="4368602" cy="1956841"/>
          </a:xfrm>
        </p:spPr>
        <p:txBody>
          <a:bodyPr anchor="b">
            <a:normAutofit/>
          </a:bodyPr>
          <a:lstStyle/>
          <a:p>
            <a:r>
              <a:rPr lang="en-GB" sz="4200"/>
              <a:t>What is the MA Creative Writing and Education?</a:t>
            </a:r>
          </a:p>
        </p:txBody>
      </p:sp>
      <p:sp>
        <p:nvSpPr>
          <p:cNvPr id="3" name="Content Placeholder 2">
            <a:extLst>
              <a:ext uri="{FF2B5EF4-FFF2-40B4-BE49-F238E27FC236}">
                <a16:creationId xmlns:a16="http://schemas.microsoft.com/office/drawing/2014/main" id="{46DF2C6A-31A0-3F4F-1964-0EBCA30364AF}"/>
              </a:ext>
            </a:extLst>
          </p:cNvPr>
          <p:cNvSpPr>
            <a:spLocks noGrp="1"/>
          </p:cNvSpPr>
          <p:nvPr>
            <p:ph idx="1"/>
          </p:nvPr>
        </p:nvSpPr>
        <p:spPr>
          <a:xfrm>
            <a:off x="640080" y="2872899"/>
            <a:ext cx="4243589" cy="3320668"/>
          </a:xfrm>
        </p:spPr>
        <p:txBody>
          <a:bodyPr>
            <a:normAutofit/>
          </a:bodyPr>
          <a:lstStyle/>
          <a:p>
            <a:r>
              <a:rPr lang="en-GB" sz="2200"/>
              <a:t>The most unique, innovative creative writing MA there is!</a:t>
            </a:r>
          </a:p>
          <a:p>
            <a:r>
              <a:rPr lang="en-GB" sz="2200"/>
              <a:t>It combines a creative writing masters’ degree with an amazing teacher-education experience</a:t>
            </a:r>
          </a:p>
          <a:p>
            <a:endParaRPr lang="en-GB" sz="2200"/>
          </a:p>
          <a:p>
            <a:endParaRPr lang="en-GB" sz="2200"/>
          </a:p>
          <a:p>
            <a:endParaRPr lang="en-GB" sz="2200"/>
          </a:p>
        </p:txBody>
      </p:sp>
      <p:pic>
        <p:nvPicPr>
          <p:cNvPr id="5" name="Picture 4" descr="A group of people in graduation gowns and caps&#10;&#10;Description automatically generated">
            <a:extLst>
              <a:ext uri="{FF2B5EF4-FFF2-40B4-BE49-F238E27FC236}">
                <a16:creationId xmlns:a16="http://schemas.microsoft.com/office/drawing/2014/main" id="{DCFA0F07-00BE-7CA9-582B-528C8147D6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46" r="156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19218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25C5-E3AD-D120-84A5-9AB698A89ED3}"/>
              </a:ext>
            </a:extLst>
          </p:cNvPr>
          <p:cNvSpPr>
            <a:spLocks noGrp="1"/>
          </p:cNvSpPr>
          <p:nvPr>
            <p:ph type="title"/>
          </p:nvPr>
        </p:nvSpPr>
        <p:spPr>
          <a:xfrm>
            <a:off x="481013" y="3752849"/>
            <a:ext cx="3290887" cy="2452687"/>
          </a:xfrm>
        </p:spPr>
        <p:txBody>
          <a:bodyPr anchor="ctr">
            <a:normAutofit/>
          </a:bodyPr>
          <a:lstStyle/>
          <a:p>
            <a:r>
              <a:rPr lang="en-GB" sz="3600"/>
              <a:t>Why do it?</a:t>
            </a:r>
          </a:p>
        </p:txBody>
      </p:sp>
      <p:pic>
        <p:nvPicPr>
          <p:cNvPr id="5" name="Picture 4">
            <a:extLst>
              <a:ext uri="{FF2B5EF4-FFF2-40B4-BE49-F238E27FC236}">
                <a16:creationId xmlns:a16="http://schemas.microsoft.com/office/drawing/2014/main" id="{65F44995-39C5-1098-51EE-26DFEA58F699}"/>
              </a:ext>
            </a:extLst>
          </p:cNvPr>
          <p:cNvPicPr>
            <a:picLocks noChangeAspect="1"/>
          </p:cNvPicPr>
          <p:nvPr/>
        </p:nvPicPr>
        <p:blipFill rotWithShape="1">
          <a:blip r:embed="rId2"/>
          <a:srcRect b="777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C3E2315C-569C-AA75-F103-FE0F4B97671A}"/>
              </a:ext>
            </a:extLst>
          </p:cNvPr>
          <p:cNvSpPr>
            <a:spLocks noGrp="1"/>
          </p:cNvSpPr>
          <p:nvPr>
            <p:ph idx="1"/>
          </p:nvPr>
        </p:nvSpPr>
        <p:spPr>
          <a:xfrm>
            <a:off x="4223982" y="3752850"/>
            <a:ext cx="7485413" cy="2452687"/>
          </a:xfrm>
        </p:spPr>
        <p:txBody>
          <a:bodyPr anchor="ctr">
            <a:normAutofit lnSpcReduction="10000"/>
          </a:bodyPr>
          <a:lstStyle/>
          <a:p>
            <a:r>
              <a:rPr lang="en-GB" sz="1800" dirty="0"/>
              <a:t>You’ll learn to improve your writing and teaching very significantly; it’ll help you be more creative in both, and much more employable in a range of different careers</a:t>
            </a:r>
          </a:p>
          <a:p>
            <a:r>
              <a:rPr lang="en-GB" sz="1800" dirty="0"/>
              <a:t>Past graduates have gone on to work in: publishing, arts organisations, universities, get promoted in their teaching careers and set up successful freelance businesses based upon what they want to do…</a:t>
            </a:r>
          </a:p>
          <a:p>
            <a:r>
              <a:rPr lang="en-GB" sz="1800" dirty="0"/>
              <a:t>Amazing extra curricular opportunities, work with charities, arts organisations, prisons, famous alumni of the course (Raymond Antrobus, Dean Atta, Christian Foley)</a:t>
            </a:r>
          </a:p>
        </p:txBody>
      </p:sp>
    </p:spTree>
    <p:extLst>
      <p:ext uri="{BB962C8B-B14F-4D97-AF65-F5344CB8AC3E}">
        <p14:creationId xmlns:p14="http://schemas.microsoft.com/office/powerpoint/2010/main" val="501334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0CCD4-D1B0-1F75-1A28-2992FD89EAF5}"/>
              </a:ext>
            </a:extLst>
          </p:cNvPr>
          <p:cNvSpPr>
            <a:spLocks noGrp="1"/>
          </p:cNvSpPr>
          <p:nvPr>
            <p:ph type="title"/>
          </p:nvPr>
        </p:nvSpPr>
        <p:spPr>
          <a:xfrm>
            <a:off x="481013" y="3752849"/>
            <a:ext cx="3290887" cy="2452687"/>
          </a:xfrm>
        </p:spPr>
        <p:txBody>
          <a:bodyPr anchor="ctr">
            <a:normAutofit/>
          </a:bodyPr>
          <a:lstStyle/>
          <a:p>
            <a:r>
              <a:rPr lang="en-GB" sz="3600"/>
              <a:t>Want to learn more? </a:t>
            </a:r>
          </a:p>
        </p:txBody>
      </p:sp>
      <p:pic>
        <p:nvPicPr>
          <p:cNvPr id="5" name="Picture 4">
            <a:extLst>
              <a:ext uri="{FF2B5EF4-FFF2-40B4-BE49-F238E27FC236}">
                <a16:creationId xmlns:a16="http://schemas.microsoft.com/office/drawing/2014/main" id="{B084D5C6-1917-E4C0-7E9B-3404DE757E06}"/>
              </a:ext>
            </a:extLst>
          </p:cNvPr>
          <p:cNvPicPr>
            <a:picLocks noChangeAspect="1"/>
          </p:cNvPicPr>
          <p:nvPr/>
        </p:nvPicPr>
        <p:blipFill rotWithShape="1">
          <a:blip r:embed="rId2"/>
          <a:srcRect l="10464" r="-1" b="-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A61A167-1667-B075-6066-3E4985ACAFC3}"/>
              </a:ext>
            </a:extLst>
          </p:cNvPr>
          <p:cNvSpPr>
            <a:spLocks noGrp="1"/>
          </p:cNvSpPr>
          <p:nvPr>
            <p:ph idx="1"/>
          </p:nvPr>
        </p:nvSpPr>
        <p:spPr>
          <a:xfrm>
            <a:off x="4223982" y="3752850"/>
            <a:ext cx="7485413" cy="2452687"/>
          </a:xfrm>
        </p:spPr>
        <p:txBody>
          <a:bodyPr anchor="ctr">
            <a:normAutofit/>
          </a:bodyPr>
          <a:lstStyle/>
          <a:p>
            <a:r>
              <a:rPr lang="en-GB" sz="1800" dirty="0">
                <a:hlinkClick r:id="rId3"/>
              </a:rPr>
              <a:t>https://www.gold.ac.uk/pg/ma-creative-writing-education/</a:t>
            </a:r>
            <a:endParaRPr lang="en-GB" sz="1800" dirty="0"/>
          </a:p>
          <a:p>
            <a:r>
              <a:rPr lang="en-GB" sz="1800" dirty="0"/>
              <a:t>Everything is on this page, including the full programme specification</a:t>
            </a:r>
          </a:p>
          <a:p>
            <a:r>
              <a:rPr lang="en-GB" sz="1800" dirty="0"/>
              <a:t>Or email me, Francis, </a:t>
            </a:r>
            <a:r>
              <a:rPr lang="en-GB" sz="1800" dirty="0">
                <a:hlinkClick r:id="rId4"/>
              </a:rPr>
              <a:t>f.gilbert@gold.ac.uk</a:t>
            </a:r>
            <a:r>
              <a:rPr lang="en-GB" sz="1800" dirty="0"/>
              <a:t> and we can have a chat</a:t>
            </a:r>
          </a:p>
          <a:p>
            <a:endParaRPr lang="en-GB" sz="1800" dirty="0"/>
          </a:p>
        </p:txBody>
      </p:sp>
    </p:spTree>
    <p:extLst>
      <p:ext uri="{BB962C8B-B14F-4D97-AF65-F5344CB8AC3E}">
        <p14:creationId xmlns:p14="http://schemas.microsoft.com/office/powerpoint/2010/main" val="397977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76527" y="2396087"/>
            <a:ext cx="304509" cy="231428"/>
          </a:xfrm>
          <a:custGeom>
            <a:avLst/>
            <a:gdLst/>
            <a:ahLst/>
            <a:cxnLst/>
            <a:rect l="l" t="t" r="r" b="b"/>
            <a:pathLst>
              <a:path w="324810" h="246856">
                <a:moveTo>
                  <a:pt x="0" y="0"/>
                </a:moveTo>
                <a:lnTo>
                  <a:pt x="324810" y="0"/>
                </a:lnTo>
                <a:lnTo>
                  <a:pt x="324810" y="246855"/>
                </a:lnTo>
                <a:lnTo>
                  <a:pt x="0" y="2468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1524000" y="1341733"/>
            <a:ext cx="9144000" cy="4830468"/>
            <a:chOff x="0" y="0"/>
            <a:chExt cx="3612444" cy="1908333"/>
          </a:xfrm>
        </p:grpSpPr>
        <p:sp>
          <p:nvSpPr>
            <p:cNvPr id="4" name="Freeform 4"/>
            <p:cNvSpPr/>
            <p:nvPr/>
          </p:nvSpPr>
          <p:spPr>
            <a:xfrm>
              <a:off x="0" y="0"/>
              <a:ext cx="3612445" cy="1908333"/>
            </a:xfrm>
            <a:custGeom>
              <a:avLst/>
              <a:gdLst/>
              <a:ahLst/>
              <a:cxnLst/>
              <a:rect l="l" t="t" r="r" b="b"/>
              <a:pathLst>
                <a:path w="3612445" h="1908333">
                  <a:moveTo>
                    <a:pt x="0" y="0"/>
                  </a:moveTo>
                  <a:lnTo>
                    <a:pt x="3612445" y="0"/>
                  </a:lnTo>
                  <a:lnTo>
                    <a:pt x="3612445" y="1908333"/>
                  </a:lnTo>
                  <a:lnTo>
                    <a:pt x="0" y="1908333"/>
                  </a:lnTo>
                  <a:close/>
                </a:path>
              </a:pathLst>
            </a:custGeom>
            <a:solidFill>
              <a:srgbClr val="003366"/>
            </a:solidFill>
          </p:spPr>
          <p:txBody>
            <a:bodyPr/>
            <a:lstStyle/>
            <a:p>
              <a:endParaRPr lang="en-GB"/>
            </a:p>
          </p:txBody>
        </p:sp>
        <p:sp>
          <p:nvSpPr>
            <p:cNvPr id="5" name="TextBox 5"/>
            <p:cNvSpPr txBox="1"/>
            <p:nvPr/>
          </p:nvSpPr>
          <p:spPr>
            <a:xfrm>
              <a:off x="0" y="-38100"/>
              <a:ext cx="3612444" cy="1946433"/>
            </a:xfrm>
            <a:prstGeom prst="rect">
              <a:avLst/>
            </a:prstGeom>
          </p:spPr>
          <p:txBody>
            <a:bodyPr lIns="47625" tIns="47625" rIns="47625" bIns="47625" rtlCol="0" anchor="ctr"/>
            <a:lstStyle/>
            <a:p>
              <a:pPr algn="ctr">
                <a:lnSpc>
                  <a:spcPts val="2150"/>
                </a:lnSpc>
              </a:pPr>
              <a:endParaRPr sz="1688"/>
            </a:p>
          </p:txBody>
        </p:sp>
      </p:grpSp>
      <p:grpSp>
        <p:nvGrpSpPr>
          <p:cNvPr id="6" name="Group 6"/>
          <p:cNvGrpSpPr>
            <a:grpSpLocks noChangeAspect="1"/>
          </p:cNvGrpSpPr>
          <p:nvPr/>
        </p:nvGrpSpPr>
        <p:grpSpPr>
          <a:xfrm>
            <a:off x="1164711" y="894435"/>
            <a:ext cx="2090179" cy="2090170"/>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53325" r="-25644"/>
              </a:stretch>
            </a:blipFill>
          </p:spPr>
          <p:txBody>
            <a:bodyPr/>
            <a:lstStyle/>
            <a:p>
              <a:endParaRPr lang="en-GB"/>
            </a:p>
          </p:txBody>
        </p:sp>
      </p:grpSp>
      <p:grpSp>
        <p:nvGrpSpPr>
          <p:cNvPr id="8" name="Group 8"/>
          <p:cNvGrpSpPr/>
          <p:nvPr/>
        </p:nvGrpSpPr>
        <p:grpSpPr>
          <a:xfrm>
            <a:off x="1789566" y="171356"/>
            <a:ext cx="3299444" cy="1028889"/>
            <a:chOff x="0" y="0"/>
            <a:chExt cx="4692542" cy="1463310"/>
          </a:xfrm>
        </p:grpSpPr>
        <p:sp>
          <p:nvSpPr>
            <p:cNvPr id="9" name="TextBox 9"/>
            <p:cNvSpPr txBox="1"/>
            <p:nvPr/>
          </p:nvSpPr>
          <p:spPr>
            <a:xfrm>
              <a:off x="0" y="192721"/>
              <a:ext cx="3588664" cy="549805"/>
            </a:xfrm>
            <a:prstGeom prst="rect">
              <a:avLst/>
            </a:prstGeom>
          </p:spPr>
          <p:txBody>
            <a:bodyPr lIns="0" tIns="0" rIns="0" bIns="0" rtlCol="0" anchor="t">
              <a:spAutoFit/>
            </a:bodyPr>
            <a:lstStyle/>
            <a:p>
              <a:pPr>
                <a:lnSpc>
                  <a:spcPts val="3290"/>
                </a:lnSpc>
              </a:pPr>
              <a:r>
                <a:rPr lang="en-US" sz="2350" spc="-23">
                  <a:solidFill>
                    <a:srgbClr val="FFFFFF"/>
                  </a:solidFill>
                  <a:latin typeface="Raleway Heavy"/>
                </a:rPr>
                <a:t>YOUNG WRITERS</a:t>
              </a:r>
            </a:p>
          </p:txBody>
        </p:sp>
        <p:sp>
          <p:nvSpPr>
            <p:cNvPr id="10" name="TextBox 10"/>
            <p:cNvSpPr txBox="1"/>
            <p:nvPr/>
          </p:nvSpPr>
          <p:spPr>
            <a:xfrm>
              <a:off x="975927" y="651714"/>
              <a:ext cx="3151264" cy="336413"/>
            </a:xfrm>
            <a:prstGeom prst="rect">
              <a:avLst/>
            </a:prstGeom>
          </p:spPr>
          <p:txBody>
            <a:bodyPr lIns="0" tIns="0" rIns="0" bIns="0" rtlCol="0" anchor="t">
              <a:spAutoFit/>
            </a:bodyPr>
            <a:lstStyle/>
            <a:p>
              <a:pPr algn="r">
                <a:lnSpc>
                  <a:spcPts val="2017"/>
                </a:lnSpc>
              </a:pPr>
              <a:r>
                <a:rPr lang="en-US" sz="1440" spc="109">
                  <a:solidFill>
                    <a:srgbClr val="FFFFFF"/>
                  </a:solidFill>
                  <a:latin typeface="Raleway"/>
                </a:rPr>
                <a:t>PROGRAMME</a:t>
              </a:r>
            </a:p>
          </p:txBody>
        </p:sp>
        <p:sp>
          <p:nvSpPr>
            <p:cNvPr id="11" name="Freeform 11"/>
            <p:cNvSpPr/>
            <p:nvPr/>
          </p:nvSpPr>
          <p:spPr>
            <a:xfrm>
              <a:off x="2212487" y="997266"/>
              <a:ext cx="2480055" cy="466044"/>
            </a:xfrm>
            <a:custGeom>
              <a:avLst/>
              <a:gdLst/>
              <a:ahLst/>
              <a:cxnLst/>
              <a:rect l="l" t="t" r="r" b="b"/>
              <a:pathLst>
                <a:path w="2480055" h="466044">
                  <a:moveTo>
                    <a:pt x="0" y="0"/>
                  </a:moveTo>
                  <a:lnTo>
                    <a:pt x="2480055" y="0"/>
                  </a:lnTo>
                  <a:lnTo>
                    <a:pt x="2480055" y="466044"/>
                  </a:lnTo>
                  <a:lnTo>
                    <a:pt x="0" y="4660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Freeform 12"/>
            <p:cNvSpPr/>
            <p:nvPr/>
          </p:nvSpPr>
          <p:spPr>
            <a:xfrm>
              <a:off x="0" y="0"/>
              <a:ext cx="2129719" cy="238503"/>
            </a:xfrm>
            <a:custGeom>
              <a:avLst/>
              <a:gdLst/>
              <a:ahLst/>
              <a:cxnLst/>
              <a:rect l="l" t="t" r="r" b="b"/>
              <a:pathLst>
                <a:path w="2129719" h="238503">
                  <a:moveTo>
                    <a:pt x="0" y="0"/>
                  </a:moveTo>
                  <a:lnTo>
                    <a:pt x="2129719" y="0"/>
                  </a:lnTo>
                  <a:lnTo>
                    <a:pt x="2129719" y="238503"/>
                  </a:lnTo>
                  <a:lnTo>
                    <a:pt x="0" y="238503"/>
                  </a:lnTo>
                  <a:lnTo>
                    <a:pt x="0" y="0"/>
                  </a:lnTo>
                  <a:close/>
                </a:path>
              </a:pathLst>
            </a:custGeom>
            <a:blipFill>
              <a:blip r:embed="rId7"/>
              <a:stretch>
                <a:fillRect/>
              </a:stretch>
            </a:blipFill>
          </p:spPr>
          <p:txBody>
            <a:bodyPr/>
            <a:lstStyle/>
            <a:p>
              <a:endParaRPr lang="en-GB"/>
            </a:p>
          </p:txBody>
        </p:sp>
      </p:grpSp>
      <p:sp>
        <p:nvSpPr>
          <p:cNvPr id="13" name="TextBox 13"/>
          <p:cNvSpPr txBox="1"/>
          <p:nvPr/>
        </p:nvSpPr>
        <p:spPr>
          <a:xfrm>
            <a:off x="3569704" y="1532128"/>
            <a:ext cx="5300378" cy="1209562"/>
          </a:xfrm>
          <a:prstGeom prst="rect">
            <a:avLst/>
          </a:prstGeom>
        </p:spPr>
        <p:txBody>
          <a:bodyPr lIns="0" tIns="0" rIns="0" bIns="0" rtlCol="0" anchor="t">
            <a:spAutoFit/>
          </a:bodyPr>
          <a:lstStyle/>
          <a:p>
            <a:pPr>
              <a:lnSpc>
                <a:spcPts val="2366"/>
              </a:lnSpc>
            </a:pPr>
            <a:r>
              <a:rPr lang="en-US" sz="1727">
                <a:solidFill>
                  <a:srgbClr val="FFFFFF"/>
                </a:solidFill>
                <a:latin typeface="Roboto"/>
              </a:rPr>
              <a:t>First Story is England’s leading creative writing charity. We deliver our flagship </a:t>
            </a:r>
            <a:r>
              <a:rPr lang="en-US" sz="1727">
                <a:solidFill>
                  <a:srgbClr val="FFFFFF"/>
                </a:solidFill>
                <a:latin typeface="Roboto Bold"/>
              </a:rPr>
              <a:t>Young Writers Programme</a:t>
            </a:r>
            <a:r>
              <a:rPr lang="en-US" sz="1727">
                <a:solidFill>
                  <a:srgbClr val="FFFFFF"/>
                </a:solidFill>
                <a:latin typeface="Roboto"/>
              </a:rPr>
              <a:t> to schools in London, East Midlands, Greater Manchester and Yorkshire.</a:t>
            </a:r>
          </a:p>
        </p:txBody>
      </p:sp>
      <p:grpSp>
        <p:nvGrpSpPr>
          <p:cNvPr id="14" name="Group 14"/>
          <p:cNvGrpSpPr>
            <a:grpSpLocks noChangeAspect="1"/>
          </p:cNvGrpSpPr>
          <p:nvPr/>
        </p:nvGrpSpPr>
        <p:grpSpPr>
          <a:xfrm>
            <a:off x="8728782" y="2314234"/>
            <a:ext cx="2205472" cy="2205462"/>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20533" t="-46642" r="-5584" b="-42921"/>
              </a:stretch>
            </a:blipFill>
          </p:spPr>
          <p:txBody>
            <a:bodyPr/>
            <a:lstStyle/>
            <a:p>
              <a:endParaRPr lang="en-GB"/>
            </a:p>
          </p:txBody>
        </p:sp>
      </p:grpSp>
      <p:sp>
        <p:nvSpPr>
          <p:cNvPr id="16" name="Freeform 16"/>
          <p:cNvSpPr/>
          <p:nvPr/>
        </p:nvSpPr>
        <p:spPr>
          <a:xfrm>
            <a:off x="8951892" y="3969234"/>
            <a:ext cx="1982361" cy="372518"/>
          </a:xfrm>
          <a:custGeom>
            <a:avLst/>
            <a:gdLst/>
            <a:ahLst/>
            <a:cxnLst/>
            <a:rect l="l" t="t" r="r" b="b"/>
            <a:pathLst>
              <a:path w="2114518" h="397353">
                <a:moveTo>
                  <a:pt x="0" y="0"/>
                </a:moveTo>
                <a:lnTo>
                  <a:pt x="2114518" y="0"/>
                </a:lnTo>
                <a:lnTo>
                  <a:pt x="2114518" y="397353"/>
                </a:lnTo>
                <a:lnTo>
                  <a:pt x="0" y="3973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7" name="TextBox 17"/>
          <p:cNvSpPr txBox="1"/>
          <p:nvPr/>
        </p:nvSpPr>
        <p:spPr>
          <a:xfrm>
            <a:off x="2001233" y="3401022"/>
            <a:ext cx="6751619" cy="2214196"/>
          </a:xfrm>
          <a:prstGeom prst="rect">
            <a:avLst/>
          </a:prstGeom>
        </p:spPr>
        <p:txBody>
          <a:bodyPr lIns="0" tIns="0" rIns="0" bIns="0" rtlCol="0" anchor="t">
            <a:spAutoFit/>
          </a:bodyPr>
          <a:lstStyle/>
          <a:p>
            <a:pPr marL="337505" lvl="1" indent="-168752">
              <a:lnSpc>
                <a:spcPts val="2469"/>
              </a:lnSpc>
              <a:buFont typeface="Arial"/>
              <a:buChar char="•"/>
            </a:pPr>
            <a:r>
              <a:rPr lang="en-US" sz="1563">
                <a:solidFill>
                  <a:srgbClr val="FDFDFD"/>
                </a:solidFill>
                <a:latin typeface="Roboto"/>
              </a:rPr>
              <a:t>Weekly workshops with a professional Writer-in-Residence</a:t>
            </a:r>
          </a:p>
          <a:p>
            <a:pPr marL="337505" lvl="1" indent="-168752">
              <a:lnSpc>
                <a:spcPts val="2469"/>
              </a:lnSpc>
              <a:buFont typeface="Arial"/>
              <a:buChar char="•"/>
            </a:pPr>
            <a:r>
              <a:rPr lang="en-US" sz="1563">
                <a:solidFill>
                  <a:srgbClr val="FDFDFD"/>
                </a:solidFill>
                <a:latin typeface="Roboto"/>
              </a:rPr>
              <a:t>Professionally published anthology for each young writer, your school and the British Library</a:t>
            </a:r>
          </a:p>
          <a:p>
            <a:pPr marL="337505" lvl="1" indent="-168752">
              <a:lnSpc>
                <a:spcPts val="2469"/>
              </a:lnSpc>
              <a:buFont typeface="Arial"/>
              <a:buChar char="•"/>
            </a:pPr>
            <a:r>
              <a:rPr lang="en-US" sz="1563">
                <a:solidFill>
                  <a:srgbClr val="FDFDFD"/>
                </a:solidFill>
                <a:latin typeface="Roboto"/>
              </a:rPr>
              <a:t>Young Writers Festival at the University of Cambridge</a:t>
            </a:r>
          </a:p>
          <a:p>
            <a:pPr marL="337505" lvl="1" indent="-168752">
              <a:lnSpc>
                <a:spcPts val="2469"/>
              </a:lnSpc>
              <a:buFont typeface="Arial"/>
              <a:buChar char="•"/>
            </a:pPr>
            <a:r>
              <a:rPr lang="en-US" sz="1563">
                <a:solidFill>
                  <a:srgbClr val="FDFDFD"/>
                </a:solidFill>
                <a:latin typeface="Roboto"/>
              </a:rPr>
              <a:t>National competitions</a:t>
            </a:r>
          </a:p>
          <a:p>
            <a:pPr marL="337505" lvl="1" indent="-168752">
              <a:lnSpc>
                <a:spcPts val="2469"/>
              </a:lnSpc>
              <a:buFont typeface="Arial"/>
              <a:buChar char="•"/>
            </a:pPr>
            <a:r>
              <a:rPr lang="en-US" sz="1563">
                <a:solidFill>
                  <a:srgbClr val="FDFDFD"/>
                </a:solidFill>
                <a:latin typeface="Roboto"/>
              </a:rPr>
              <a:t>Regional events with other schools</a:t>
            </a:r>
          </a:p>
          <a:p>
            <a:pPr marL="337505" lvl="1" indent="-168752">
              <a:lnSpc>
                <a:spcPts val="2469"/>
              </a:lnSpc>
              <a:buFont typeface="Arial"/>
              <a:buChar char="•"/>
            </a:pPr>
            <a:r>
              <a:rPr lang="en-US" sz="1563">
                <a:solidFill>
                  <a:srgbClr val="FDFDFD"/>
                </a:solidFill>
                <a:latin typeface="Roboto"/>
              </a:rPr>
              <a:t>CPD workshops for teachers</a:t>
            </a:r>
          </a:p>
        </p:txBody>
      </p:sp>
      <p:grpSp>
        <p:nvGrpSpPr>
          <p:cNvPr id="18" name="Group 18"/>
          <p:cNvGrpSpPr/>
          <p:nvPr/>
        </p:nvGrpSpPr>
        <p:grpSpPr>
          <a:xfrm>
            <a:off x="6096000" y="4780615"/>
            <a:ext cx="4207014" cy="1112839"/>
            <a:chOff x="0" y="0"/>
            <a:chExt cx="5983310" cy="1582703"/>
          </a:xfrm>
        </p:grpSpPr>
        <p:grpSp>
          <p:nvGrpSpPr>
            <p:cNvPr id="19" name="Group 19"/>
            <p:cNvGrpSpPr/>
            <p:nvPr/>
          </p:nvGrpSpPr>
          <p:grpSpPr>
            <a:xfrm>
              <a:off x="0" y="0"/>
              <a:ext cx="5983310" cy="1582703"/>
              <a:chOff x="0" y="0"/>
              <a:chExt cx="1830795" cy="484281"/>
            </a:xfrm>
          </p:grpSpPr>
          <p:sp>
            <p:nvSpPr>
              <p:cNvPr id="20" name="Freeform 20"/>
              <p:cNvSpPr/>
              <p:nvPr/>
            </p:nvSpPr>
            <p:spPr>
              <a:xfrm>
                <a:off x="0" y="0"/>
                <a:ext cx="1830795" cy="484281"/>
              </a:xfrm>
              <a:custGeom>
                <a:avLst/>
                <a:gdLst/>
                <a:ahLst/>
                <a:cxnLst/>
                <a:rect l="l" t="t" r="r" b="b"/>
                <a:pathLst>
                  <a:path w="1830795" h="484281">
                    <a:moveTo>
                      <a:pt x="0" y="0"/>
                    </a:moveTo>
                    <a:lnTo>
                      <a:pt x="1830795" y="0"/>
                    </a:lnTo>
                    <a:lnTo>
                      <a:pt x="1830795" y="484281"/>
                    </a:lnTo>
                    <a:lnTo>
                      <a:pt x="0" y="484281"/>
                    </a:lnTo>
                    <a:close/>
                  </a:path>
                </a:pathLst>
              </a:custGeom>
              <a:solidFill>
                <a:srgbClr val="00AEBF"/>
              </a:solidFill>
            </p:spPr>
            <p:txBody>
              <a:bodyPr/>
              <a:lstStyle/>
              <a:p>
                <a:endParaRPr lang="en-GB"/>
              </a:p>
            </p:txBody>
          </p:sp>
          <p:sp>
            <p:nvSpPr>
              <p:cNvPr id="21" name="TextBox 21"/>
              <p:cNvSpPr txBox="1"/>
              <p:nvPr/>
            </p:nvSpPr>
            <p:spPr>
              <a:xfrm>
                <a:off x="0" y="-38100"/>
                <a:ext cx="1830795" cy="522381"/>
              </a:xfrm>
              <a:prstGeom prst="rect">
                <a:avLst/>
              </a:prstGeom>
            </p:spPr>
            <p:txBody>
              <a:bodyPr lIns="47625" tIns="47625" rIns="47625" bIns="47625" rtlCol="0" anchor="ctr"/>
              <a:lstStyle/>
              <a:p>
                <a:pPr algn="ctr">
                  <a:lnSpc>
                    <a:spcPts val="1939"/>
                  </a:lnSpc>
                </a:pPr>
                <a:endParaRPr sz="1688"/>
              </a:p>
            </p:txBody>
          </p:sp>
        </p:grpSp>
        <p:sp>
          <p:nvSpPr>
            <p:cNvPr id="22" name="TextBox 22"/>
            <p:cNvSpPr txBox="1"/>
            <p:nvPr/>
          </p:nvSpPr>
          <p:spPr>
            <a:xfrm>
              <a:off x="155419" y="157898"/>
              <a:ext cx="5672473" cy="1286915"/>
            </a:xfrm>
            <a:prstGeom prst="rect">
              <a:avLst/>
            </a:prstGeom>
          </p:spPr>
          <p:txBody>
            <a:bodyPr lIns="0" tIns="0" rIns="0" bIns="0" rtlCol="0" anchor="t">
              <a:spAutoFit/>
            </a:bodyPr>
            <a:lstStyle/>
            <a:p>
              <a:pPr algn="ctr">
                <a:lnSpc>
                  <a:spcPts val="1793"/>
                </a:lnSpc>
                <a:spcBef>
                  <a:spcPct val="0"/>
                </a:spcBef>
              </a:pPr>
              <a:r>
                <a:rPr lang="en-US" sz="1281" spc="97">
                  <a:solidFill>
                    <a:srgbClr val="FFFFFF"/>
                  </a:solidFill>
                  <a:latin typeface="Raleway"/>
                </a:rPr>
                <a:t> 'It has been wonderful to witness even the most reluctant and hesitant students, emerge as engaged and enthusiastic writers.' </a:t>
              </a:r>
            </a:p>
            <a:p>
              <a:pPr algn="ctr">
                <a:lnSpc>
                  <a:spcPts val="1793"/>
                </a:lnSpc>
                <a:spcBef>
                  <a:spcPct val="0"/>
                </a:spcBef>
              </a:pPr>
              <a:r>
                <a:rPr lang="en-US" sz="1281" spc="97">
                  <a:solidFill>
                    <a:srgbClr val="FFFFFF"/>
                  </a:solidFill>
                  <a:latin typeface="Raleway Bold"/>
                </a:rPr>
                <a:t>Nazim Rahman, Saint Gabriel's College</a:t>
              </a:r>
            </a:p>
          </p:txBody>
        </p:sp>
      </p:grpSp>
      <p:sp>
        <p:nvSpPr>
          <p:cNvPr id="23" name="TextBox 23"/>
          <p:cNvSpPr txBox="1"/>
          <p:nvPr/>
        </p:nvSpPr>
        <p:spPr>
          <a:xfrm>
            <a:off x="1893290" y="6283575"/>
            <a:ext cx="2723198" cy="333040"/>
          </a:xfrm>
          <a:prstGeom prst="rect">
            <a:avLst/>
          </a:prstGeom>
        </p:spPr>
        <p:txBody>
          <a:bodyPr lIns="0" tIns="0" rIns="0" bIns="0" rtlCol="0" anchor="t">
            <a:spAutoFit/>
          </a:bodyPr>
          <a:lstStyle/>
          <a:p>
            <a:pPr>
              <a:lnSpc>
                <a:spcPts val="2783"/>
              </a:lnSpc>
            </a:pPr>
            <a:r>
              <a:rPr lang="en-US" sz="1988">
                <a:solidFill>
                  <a:srgbClr val="FFFFFF"/>
                </a:solidFill>
                <a:latin typeface="Roboto Bold"/>
              </a:rPr>
              <a:t> info@firststory.org.uk</a:t>
            </a:r>
          </a:p>
        </p:txBody>
      </p:sp>
      <p:sp>
        <p:nvSpPr>
          <p:cNvPr id="24" name="TextBox 24"/>
          <p:cNvSpPr txBox="1"/>
          <p:nvPr/>
        </p:nvSpPr>
        <p:spPr>
          <a:xfrm>
            <a:off x="7819199" y="6323389"/>
            <a:ext cx="2583604" cy="226857"/>
          </a:xfrm>
          <a:prstGeom prst="rect">
            <a:avLst/>
          </a:prstGeom>
        </p:spPr>
        <p:txBody>
          <a:bodyPr lIns="0" tIns="0" rIns="0" bIns="0" rtlCol="0" anchor="t">
            <a:spAutoFit/>
          </a:bodyPr>
          <a:lstStyle/>
          <a:p>
            <a:pPr algn="r">
              <a:lnSpc>
                <a:spcPts val="1927"/>
              </a:lnSpc>
              <a:spcBef>
                <a:spcPct val="0"/>
              </a:spcBef>
            </a:pPr>
            <a:r>
              <a:rPr lang="en-US" sz="1376">
                <a:solidFill>
                  <a:srgbClr val="FDFDFD"/>
                </a:solidFill>
                <a:latin typeface="Roboto"/>
              </a:rPr>
              <a:t>Registered charity no. 1122939</a:t>
            </a:r>
          </a:p>
        </p:txBody>
      </p:sp>
      <p:sp>
        <p:nvSpPr>
          <p:cNvPr id="25" name="TextBox 25"/>
          <p:cNvSpPr txBox="1"/>
          <p:nvPr/>
        </p:nvSpPr>
        <p:spPr>
          <a:xfrm>
            <a:off x="7096716" y="162426"/>
            <a:ext cx="3312274" cy="798617"/>
          </a:xfrm>
          <a:prstGeom prst="rect">
            <a:avLst/>
          </a:prstGeom>
        </p:spPr>
        <p:txBody>
          <a:bodyPr lIns="0" tIns="0" rIns="0" bIns="0" rtlCol="0" anchor="t">
            <a:spAutoFit/>
          </a:bodyPr>
          <a:lstStyle/>
          <a:p>
            <a:pPr algn="r">
              <a:lnSpc>
                <a:spcPts val="3150"/>
              </a:lnSpc>
            </a:pPr>
            <a:r>
              <a:rPr lang="en-US" sz="2625">
                <a:solidFill>
                  <a:srgbClr val="FFFFFF"/>
                </a:solidFill>
                <a:latin typeface="Raleway Bold"/>
              </a:rPr>
              <a:t>Develop your students’ writing</a:t>
            </a:r>
          </a:p>
        </p:txBody>
      </p:sp>
      <p:sp>
        <p:nvSpPr>
          <p:cNvPr id="26" name="TextBox 26"/>
          <p:cNvSpPr txBox="1"/>
          <p:nvPr/>
        </p:nvSpPr>
        <p:spPr>
          <a:xfrm>
            <a:off x="1964729" y="5727855"/>
            <a:ext cx="1462126" cy="283924"/>
          </a:xfrm>
          <a:prstGeom prst="rect">
            <a:avLst/>
          </a:prstGeom>
        </p:spPr>
        <p:txBody>
          <a:bodyPr lIns="0" tIns="0" rIns="0" bIns="0" rtlCol="0" anchor="t">
            <a:spAutoFit/>
          </a:bodyPr>
          <a:lstStyle/>
          <a:p>
            <a:pPr algn="ctr">
              <a:lnSpc>
                <a:spcPts val="2423"/>
              </a:lnSpc>
            </a:pPr>
            <a:r>
              <a:rPr lang="en-US" sz="1731">
                <a:solidFill>
                  <a:srgbClr val="FFFFFF"/>
                </a:solidFill>
                <a:latin typeface="Raleway Bold"/>
              </a:rPr>
              <a:t>For more info:</a:t>
            </a:r>
          </a:p>
        </p:txBody>
      </p:sp>
      <p:sp>
        <p:nvSpPr>
          <p:cNvPr id="27" name="TextBox 27"/>
          <p:cNvSpPr txBox="1"/>
          <p:nvPr/>
        </p:nvSpPr>
        <p:spPr>
          <a:xfrm>
            <a:off x="5218875" y="6278740"/>
            <a:ext cx="2002036" cy="327269"/>
          </a:xfrm>
          <a:prstGeom prst="rect">
            <a:avLst/>
          </a:prstGeom>
        </p:spPr>
        <p:txBody>
          <a:bodyPr lIns="0" tIns="0" rIns="0" bIns="0" rtlCol="0" anchor="t">
            <a:spAutoFit/>
          </a:bodyPr>
          <a:lstStyle/>
          <a:p>
            <a:pPr algn="ctr">
              <a:lnSpc>
                <a:spcPts val="2756"/>
              </a:lnSpc>
            </a:pPr>
            <a:r>
              <a:rPr lang="en-US" sz="1969">
                <a:solidFill>
                  <a:srgbClr val="FFFFFF"/>
                </a:solidFill>
                <a:latin typeface="Raleway Heavy"/>
              </a:rPr>
              <a:t>firststory.org.uk</a:t>
            </a:r>
          </a:p>
        </p:txBody>
      </p:sp>
      <p:sp>
        <p:nvSpPr>
          <p:cNvPr id="28" name="TextBox 28"/>
          <p:cNvSpPr txBox="1"/>
          <p:nvPr/>
        </p:nvSpPr>
        <p:spPr>
          <a:xfrm>
            <a:off x="2413266" y="2993535"/>
            <a:ext cx="2052045" cy="346249"/>
          </a:xfrm>
          <a:prstGeom prst="rect">
            <a:avLst/>
          </a:prstGeom>
        </p:spPr>
        <p:txBody>
          <a:bodyPr lIns="0" tIns="0" rIns="0" bIns="0" rtlCol="0" anchor="t">
            <a:spAutoFit/>
          </a:bodyPr>
          <a:lstStyle/>
          <a:p>
            <a:pPr>
              <a:lnSpc>
                <a:spcPts val="2724"/>
              </a:lnSpc>
            </a:pPr>
            <a:r>
              <a:rPr lang="en-US" sz="2477">
                <a:solidFill>
                  <a:srgbClr val="FFFFFF"/>
                </a:solidFill>
                <a:latin typeface="Raleway Heavy"/>
              </a:rPr>
              <a:t>What we do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53733" y="548464"/>
            <a:ext cx="6798541" cy="1675623"/>
          </a:xfrm>
        </p:spPr>
        <p:txBody>
          <a:bodyPr anchor="b">
            <a:normAutofit/>
          </a:bodyPr>
          <a:lstStyle/>
          <a:p>
            <a:r>
              <a:rPr lang="en-GB" sz="4000" dirty="0"/>
              <a:t>Why are you teaching creative writing? </a:t>
            </a:r>
          </a:p>
        </p:txBody>
      </p:sp>
      <p:pic>
        <p:nvPicPr>
          <p:cNvPr id="5" name="Picture 4" descr="Person writing on a notepad">
            <a:extLst>
              <a:ext uri="{FF2B5EF4-FFF2-40B4-BE49-F238E27FC236}">
                <a16:creationId xmlns:a16="http://schemas.microsoft.com/office/drawing/2014/main" id="{BCCECF97-AADF-C812-78E6-D20B40F42FC4}"/>
              </a:ext>
            </a:extLst>
          </p:cNvPr>
          <p:cNvPicPr>
            <a:picLocks noChangeAspect="1"/>
          </p:cNvPicPr>
          <p:nvPr/>
        </p:nvPicPr>
        <p:blipFill rotWithShape="1">
          <a:blip r:embed="rId2"/>
          <a:srcRect l="29445" r="22061"/>
          <a:stretch/>
        </p:blipFill>
        <p:spPr>
          <a:xfrm>
            <a:off x="1" y="10"/>
            <a:ext cx="4196496" cy="6857990"/>
          </a:xfrm>
          <a:prstGeom prst="rect">
            <a:avLst/>
          </a:prstGeom>
          <a:effectLst/>
        </p:spPr>
      </p:pic>
      <p:sp>
        <p:nvSpPr>
          <p:cNvPr id="3" name="Content Placeholder 2"/>
          <p:cNvSpPr>
            <a:spLocks noGrp="1"/>
          </p:cNvSpPr>
          <p:nvPr>
            <p:ph idx="1"/>
          </p:nvPr>
        </p:nvSpPr>
        <p:spPr>
          <a:xfrm>
            <a:off x="4553734" y="2409830"/>
            <a:ext cx="6798539" cy="3705217"/>
          </a:xfrm>
        </p:spPr>
        <p:txBody>
          <a:bodyPr>
            <a:normAutofit/>
          </a:bodyPr>
          <a:lstStyle/>
          <a:p>
            <a:r>
              <a:rPr lang="en-GB" sz="2000" dirty="0"/>
              <a:t>Put some comments in the chat.</a:t>
            </a:r>
          </a:p>
        </p:txBody>
      </p:sp>
    </p:spTree>
    <p:extLst>
      <p:ext uri="{BB962C8B-B14F-4D97-AF65-F5344CB8AC3E}">
        <p14:creationId xmlns:p14="http://schemas.microsoft.com/office/powerpoint/2010/main" val="1122342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74BD1-2FA5-DB12-70B3-525D927E32CC}"/>
              </a:ext>
            </a:extLst>
          </p:cNvPr>
          <p:cNvSpPr>
            <a:spLocks noGrp="1"/>
          </p:cNvSpPr>
          <p:nvPr>
            <p:ph type="title"/>
          </p:nvPr>
        </p:nvSpPr>
        <p:spPr/>
        <p:txBody>
          <a:bodyPr/>
          <a:lstStyle/>
          <a:p>
            <a:r>
              <a:rPr lang="en-GB" dirty="0"/>
              <a:t>An extract of my writing…</a:t>
            </a:r>
          </a:p>
        </p:txBody>
      </p:sp>
      <p:sp>
        <p:nvSpPr>
          <p:cNvPr id="3" name="Content Placeholder 2">
            <a:extLst>
              <a:ext uri="{FF2B5EF4-FFF2-40B4-BE49-F238E27FC236}">
                <a16:creationId xmlns:a16="http://schemas.microsoft.com/office/drawing/2014/main" id="{3EC2CEDA-C0EE-812F-A2A9-A9314FF90424}"/>
              </a:ext>
            </a:extLst>
          </p:cNvPr>
          <p:cNvSpPr>
            <a:spLocks noGrp="1"/>
          </p:cNvSpPr>
          <p:nvPr>
            <p:ph idx="1"/>
          </p:nvPr>
        </p:nvSpPr>
        <p:spPr/>
        <p:txBody>
          <a:bodyPr>
            <a:normAutofit/>
          </a:bodyPr>
          <a:lstStyle/>
          <a:p>
            <a:pPr indent="457200">
              <a:lnSpc>
                <a:spcPct val="150000"/>
              </a:lnSpc>
            </a:pPr>
            <a:r>
              <a:rPr lang="en-US" sz="1800" dirty="0">
                <a:effectLst/>
                <a:latin typeface="Times New Roman" panose="02020603050405020304" pitchFamily="18" charset="0"/>
                <a:ea typeface="Times New Roman" panose="02020603050405020304" pitchFamily="18" charset="0"/>
              </a:rPr>
              <a:t>On a business trip, my stepfather returns with a free lady's handbag to give my mother: it's a big bag, with lots of compartments and loads of useful pockets for make-up. Feeling generous my mother decides to give me the bag -- and requests that I use it as a school bag from that day onwards. I don’t have the money to buy another.</a:t>
            </a:r>
            <a:endParaRPr lang="en-GB" sz="1800" dirty="0">
              <a:effectLst/>
              <a:latin typeface="Times New Roman" panose="02020603050405020304" pitchFamily="18" charset="0"/>
              <a:ea typeface="Times New Roman" panose="02020603050405020304" pitchFamily="18" charset="0"/>
            </a:endParaRPr>
          </a:p>
          <a:p>
            <a:pPr indent="457200">
              <a:lnSpc>
                <a:spcPct val="150000"/>
              </a:lnSpc>
            </a:pPr>
            <a:r>
              <a:rPr lang="en-US" sz="1800" dirty="0">
                <a:effectLst/>
                <a:latin typeface="Times New Roman" panose="02020603050405020304" pitchFamily="18" charset="0"/>
                <a:ea typeface="Times New Roman" panose="02020603050405020304" pitchFamily="18" charset="0"/>
              </a:rPr>
              <a:t>I try my best to shield the bag under coat when I am going to school and bury it under my chair in the class, but it is no good. The boys notice it. During the first few days, they eye it silently, not quite knowing what to make of it. Then one day, a kid called Andrew Rose sees me carrying it over my shoulder in the playground, making my way to the next lesson. He shouts behind me, ‘There goes </a:t>
            </a:r>
            <a:r>
              <a:rPr lang="en-US" sz="1800" dirty="0" err="1">
                <a:effectLst/>
                <a:latin typeface="Times New Roman" panose="02020603050405020304" pitchFamily="18" charset="0"/>
                <a:ea typeface="Times New Roman" panose="02020603050405020304" pitchFamily="18" charset="0"/>
              </a:rPr>
              <a:t>Pilkie</a:t>
            </a:r>
            <a:r>
              <a:rPr lang="en-US" sz="1800" dirty="0">
                <a:effectLst/>
                <a:latin typeface="Times New Roman" panose="02020603050405020304" pitchFamily="18" charset="0"/>
                <a:ea typeface="Times New Roman" panose="02020603050405020304" pitchFamily="18" charset="0"/>
              </a:rPr>
              <a:t> and his handbag!’ As all the other boys are on their way to the lesson, a strong chant quickly gathers momentum: ‘</a:t>
            </a:r>
            <a:r>
              <a:rPr lang="en-US" sz="1800" dirty="0" err="1">
                <a:effectLst/>
                <a:latin typeface="Times New Roman" panose="02020603050405020304" pitchFamily="18" charset="0"/>
                <a:ea typeface="Times New Roman" panose="02020603050405020304" pitchFamily="18" charset="0"/>
              </a:rPr>
              <a:t>Pilkie</a:t>
            </a:r>
            <a:r>
              <a:rPr lang="en-US" sz="1800" dirty="0">
                <a:effectLst/>
                <a:latin typeface="Times New Roman" panose="02020603050405020304" pitchFamily="18" charset="0"/>
                <a:ea typeface="Times New Roman" panose="02020603050405020304" pitchFamily="18" charset="0"/>
              </a:rPr>
              <a:t> and his handbag! </a:t>
            </a:r>
            <a:r>
              <a:rPr lang="en-US" sz="1800" dirty="0" err="1">
                <a:effectLst/>
                <a:latin typeface="Times New Roman" panose="02020603050405020304" pitchFamily="18" charset="0"/>
                <a:ea typeface="Times New Roman" panose="02020603050405020304" pitchFamily="18" charset="0"/>
              </a:rPr>
              <a:t>Pilkie</a:t>
            </a:r>
            <a:r>
              <a:rPr lang="en-US" sz="1800" dirty="0">
                <a:effectLst/>
                <a:latin typeface="Times New Roman" panose="02020603050405020304" pitchFamily="18" charset="0"/>
                <a:ea typeface="Times New Roman" panose="02020603050405020304" pitchFamily="18" charset="0"/>
              </a:rPr>
              <a:t> and his handbag!’</a:t>
            </a:r>
            <a:endParaRPr lang="en-GB" sz="1800" dirty="0">
              <a:effectLst/>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3107461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and person holding pencils on a book&#10;&#10;Description automatically generated">
            <a:extLst>
              <a:ext uri="{FF2B5EF4-FFF2-40B4-BE49-F238E27FC236}">
                <a16:creationId xmlns:a16="http://schemas.microsoft.com/office/drawing/2014/main" id="{D355B45C-93DA-2D72-1154-9E70404B1EA9}"/>
              </a:ext>
            </a:extLst>
          </p:cNvPr>
          <p:cNvPicPr>
            <a:picLocks noChangeAspect="1"/>
          </p:cNvPicPr>
          <p:nvPr/>
        </p:nvPicPr>
        <p:blipFill rotWithShape="1">
          <a:blip r:embed="rId2">
            <a:extLst>
              <a:ext uri="{28A0092B-C50C-407E-A947-70E740481C1C}">
                <a14:useLocalDpi xmlns:a14="http://schemas.microsoft.com/office/drawing/2010/main" val="0"/>
              </a:ext>
            </a:extLst>
          </a:blip>
          <a:srcRect t="15199" r="-1" b="4606"/>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5" name="Content Placeholder 4" descr="A close-up of a pen&#10;&#10;Description automatically generated">
            <a:extLst>
              <a:ext uri="{FF2B5EF4-FFF2-40B4-BE49-F238E27FC236}">
                <a16:creationId xmlns:a16="http://schemas.microsoft.com/office/drawing/2014/main" id="{F56AD6BF-0AF3-F383-5A7C-25F30DF6A8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788" r="-2" b="29439"/>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7" name="Content Placeholder 6" descr="A person's head with glowing lines and dots&#10;&#10;Description automatically generated">
            <a:extLst>
              <a:ext uri="{FF2B5EF4-FFF2-40B4-BE49-F238E27FC236}">
                <a16:creationId xmlns:a16="http://schemas.microsoft.com/office/drawing/2014/main" id="{CEC3B269-AC46-7FA5-1DBE-4897A1761206}"/>
              </a:ext>
            </a:extLst>
          </p:cNvPr>
          <p:cNvPicPr>
            <a:picLocks noChangeAspect="1"/>
          </p:cNvPicPr>
          <p:nvPr/>
        </p:nvPicPr>
        <p:blipFill rotWithShape="1">
          <a:blip r:embed="rId4">
            <a:extLst>
              <a:ext uri="{28A0092B-C50C-407E-A947-70E740481C1C}">
                <a14:useLocalDpi xmlns:a14="http://schemas.microsoft.com/office/drawing/2010/main" val="0"/>
              </a:ext>
            </a:extLst>
          </a:blip>
          <a:srcRect t="14445" r="2" b="16497"/>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6" name="Freeform: Shape 35">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8" name="Freeform: Shape 37">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2EE897-E46F-2485-4A6C-D790BF021345}"/>
              </a:ext>
            </a:extLst>
          </p:cNvPr>
          <p:cNvSpPr>
            <a:spLocks noGrp="1"/>
          </p:cNvSpPr>
          <p:nvPr>
            <p:ph type="title"/>
          </p:nvPr>
        </p:nvSpPr>
        <p:spPr>
          <a:xfrm>
            <a:off x="448056" y="685800"/>
            <a:ext cx="2807208" cy="1325563"/>
          </a:xfrm>
        </p:spPr>
        <p:txBody>
          <a:bodyPr>
            <a:normAutofit fontScale="90000"/>
          </a:bodyPr>
          <a:lstStyle/>
          <a:p>
            <a:r>
              <a:rPr lang="en-GB" sz="2400" dirty="0"/>
              <a:t>Tip 1: Write alongside your students &amp; share your processes</a:t>
            </a:r>
          </a:p>
        </p:txBody>
      </p:sp>
      <p:sp>
        <p:nvSpPr>
          <p:cNvPr id="40" name="Rectangle 39">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 name="Content Placeholder 10">
            <a:extLst>
              <a:ext uri="{FF2B5EF4-FFF2-40B4-BE49-F238E27FC236}">
                <a16:creationId xmlns:a16="http://schemas.microsoft.com/office/drawing/2014/main" id="{73FE410A-8AF1-9708-D73E-20481989EC1E}"/>
              </a:ext>
            </a:extLst>
          </p:cNvPr>
          <p:cNvGraphicFramePr>
            <a:graphicFrameLocks noGrp="1"/>
          </p:cNvGraphicFramePr>
          <p:nvPr>
            <p:ph idx="1"/>
            <p:extLst>
              <p:ext uri="{D42A27DB-BD31-4B8C-83A1-F6EECF244321}">
                <p14:modId xmlns:p14="http://schemas.microsoft.com/office/powerpoint/2010/main" val="2835687814"/>
              </p:ext>
            </p:extLst>
          </p:nvPr>
        </p:nvGraphicFramePr>
        <p:xfrm>
          <a:off x="448056" y="2258568"/>
          <a:ext cx="2807208" cy="39227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38368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F07D2-0D3F-8083-A686-3C7F109722DE}"/>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710FE68-A1E0-49A6-4B65-A8808C650B0F}"/>
              </a:ext>
            </a:extLst>
          </p:cNvPr>
          <p:cNvGraphicFramePr>
            <a:graphicFrameLocks noGrp="1"/>
          </p:cNvGraphicFramePr>
          <p:nvPr/>
        </p:nvGraphicFramePr>
        <p:xfrm>
          <a:off x="1120477" y="1497314"/>
          <a:ext cx="9951042" cy="3857228"/>
        </p:xfrm>
        <a:graphic>
          <a:graphicData uri="http://schemas.openxmlformats.org/drawingml/2006/table">
            <a:tbl>
              <a:tblPr firstRow="1" firstCol="1" bandRow="1">
                <a:tableStyleId>{8799B23B-EC83-4686-B30A-512413B5E67A}</a:tableStyleId>
              </a:tblPr>
              <a:tblGrid>
                <a:gridCol w="4974185">
                  <a:extLst>
                    <a:ext uri="{9D8B030D-6E8A-4147-A177-3AD203B41FA5}">
                      <a16:colId xmlns:a16="http://schemas.microsoft.com/office/drawing/2014/main" val="3748047949"/>
                    </a:ext>
                  </a:extLst>
                </a:gridCol>
                <a:gridCol w="4976857">
                  <a:extLst>
                    <a:ext uri="{9D8B030D-6E8A-4147-A177-3AD203B41FA5}">
                      <a16:colId xmlns:a16="http://schemas.microsoft.com/office/drawing/2014/main" val="1373051716"/>
                    </a:ext>
                  </a:extLst>
                </a:gridCol>
              </a:tblGrid>
              <a:tr h="348510">
                <a:tc>
                  <a:txBody>
                    <a:bodyPr/>
                    <a:lstStyle/>
                    <a:p>
                      <a:pPr>
                        <a:lnSpc>
                          <a:spcPct val="107000"/>
                        </a:lnSpc>
                        <a:spcAft>
                          <a:spcPts val="0"/>
                        </a:spcAft>
                      </a:pPr>
                      <a:r>
                        <a:rPr lang="en-GB" sz="1900">
                          <a:effectLst/>
                        </a:rPr>
                        <a:t>Planner writers</a:t>
                      </a:r>
                      <a:endParaRPr lang="en-GB" sz="1900">
                        <a:effectLst/>
                        <a:latin typeface="Calibri" panose="020F0502020204030204" pitchFamily="34" charset="0"/>
                        <a:ea typeface="Calibri" panose="020F0502020204030204" pitchFamily="34" charset="0"/>
                        <a:cs typeface="Times New Roman" panose="02020603050405020304" pitchFamily="18" charset="0"/>
                      </a:endParaRPr>
                    </a:p>
                  </a:txBody>
                  <a:tcPr marL="115492" marR="115492" marT="0" marB="0"/>
                </a:tc>
                <a:tc>
                  <a:txBody>
                    <a:bodyPr/>
                    <a:lstStyle/>
                    <a:p>
                      <a:pPr>
                        <a:lnSpc>
                          <a:spcPct val="107000"/>
                        </a:lnSpc>
                        <a:spcAft>
                          <a:spcPts val="0"/>
                        </a:spcAft>
                      </a:pPr>
                      <a:r>
                        <a:rPr lang="en-GB" sz="1900">
                          <a:effectLst/>
                        </a:rPr>
                        <a:t>Discovery writers</a:t>
                      </a:r>
                      <a:endParaRPr lang="en-GB" sz="1900">
                        <a:effectLst/>
                        <a:latin typeface="Calibri" panose="020F0502020204030204" pitchFamily="34" charset="0"/>
                        <a:ea typeface="Calibri" panose="020F0502020204030204" pitchFamily="34" charset="0"/>
                        <a:cs typeface="Times New Roman" panose="02020603050405020304" pitchFamily="18" charset="0"/>
                      </a:endParaRPr>
                    </a:p>
                  </a:txBody>
                  <a:tcPr marL="115492" marR="115492" marT="0" marB="0"/>
                </a:tc>
                <a:extLst>
                  <a:ext uri="{0D108BD9-81ED-4DB2-BD59-A6C34878D82A}">
                    <a16:rowId xmlns:a16="http://schemas.microsoft.com/office/drawing/2014/main" val="1736442567"/>
                  </a:ext>
                </a:extLst>
              </a:tr>
              <a:tr h="650606">
                <a:tc>
                  <a:txBody>
                    <a:bodyPr/>
                    <a:lstStyle/>
                    <a:p>
                      <a:pPr>
                        <a:lnSpc>
                          <a:spcPct val="107000"/>
                        </a:lnSpc>
                        <a:spcAft>
                          <a:spcPts val="0"/>
                        </a:spcAft>
                      </a:pPr>
                      <a:r>
                        <a:rPr lang="en-GB" sz="1900">
                          <a:effectLst/>
                        </a:rPr>
                        <a:t>I think about it in my head first. I think before I write.</a:t>
                      </a:r>
                      <a:endParaRPr lang="en-GB" sz="1900">
                        <a:effectLst/>
                        <a:latin typeface="Calibri" panose="020F0502020204030204" pitchFamily="34" charset="0"/>
                        <a:ea typeface="Calibri" panose="020F0502020204030204" pitchFamily="34" charset="0"/>
                        <a:cs typeface="Times New Roman" panose="02020603050405020304" pitchFamily="18" charset="0"/>
                      </a:endParaRPr>
                    </a:p>
                  </a:txBody>
                  <a:tcPr marL="115492" marR="115492" marT="0" marB="0"/>
                </a:tc>
                <a:tc>
                  <a:txBody>
                    <a:bodyPr/>
                    <a:lstStyle/>
                    <a:p>
                      <a:pPr>
                        <a:lnSpc>
                          <a:spcPct val="107000"/>
                        </a:lnSpc>
                        <a:spcAft>
                          <a:spcPts val="0"/>
                        </a:spcAft>
                      </a:pPr>
                      <a:r>
                        <a:rPr lang="en-GB" sz="1900">
                          <a:effectLst/>
                        </a:rPr>
                        <a:t>I just really get on with it and things start coming into your head.</a:t>
                      </a:r>
                      <a:endParaRPr lang="en-GB" sz="1900">
                        <a:effectLst/>
                        <a:latin typeface="Calibri" panose="020F0502020204030204" pitchFamily="34" charset="0"/>
                        <a:ea typeface="Calibri" panose="020F0502020204030204" pitchFamily="34" charset="0"/>
                        <a:cs typeface="Times New Roman" panose="02020603050405020304" pitchFamily="18" charset="0"/>
                      </a:endParaRPr>
                    </a:p>
                  </a:txBody>
                  <a:tcPr marL="115492" marR="115492" marT="0" marB="0"/>
                </a:tc>
                <a:extLst>
                  <a:ext uri="{0D108BD9-81ED-4DB2-BD59-A6C34878D82A}">
                    <a16:rowId xmlns:a16="http://schemas.microsoft.com/office/drawing/2014/main" val="2081057358"/>
                  </a:ext>
                </a:extLst>
              </a:tr>
              <a:tr h="952705">
                <a:tc>
                  <a:txBody>
                    <a:bodyPr/>
                    <a:lstStyle/>
                    <a:p>
                      <a:pPr>
                        <a:lnSpc>
                          <a:spcPct val="107000"/>
                        </a:lnSpc>
                        <a:spcAft>
                          <a:spcPts val="0"/>
                        </a:spcAft>
                      </a:pPr>
                      <a:r>
                        <a:rPr lang="en-GB" sz="1900">
                          <a:effectLst/>
                        </a:rPr>
                        <a:t>I’ll probably just think about it my head, how are you going to set it out, and then do it after I thought about it.</a:t>
                      </a:r>
                      <a:endParaRPr lang="en-GB" sz="1900">
                        <a:effectLst/>
                        <a:latin typeface="Calibri" panose="020F0502020204030204" pitchFamily="34" charset="0"/>
                        <a:ea typeface="Calibri" panose="020F0502020204030204" pitchFamily="34" charset="0"/>
                        <a:cs typeface="Times New Roman" panose="02020603050405020304" pitchFamily="18" charset="0"/>
                      </a:endParaRPr>
                    </a:p>
                  </a:txBody>
                  <a:tcPr marL="115492" marR="115492" marT="0" marB="0"/>
                </a:tc>
                <a:tc>
                  <a:txBody>
                    <a:bodyPr/>
                    <a:lstStyle/>
                    <a:p>
                      <a:pPr>
                        <a:lnSpc>
                          <a:spcPct val="107000"/>
                        </a:lnSpc>
                        <a:spcAft>
                          <a:spcPts val="0"/>
                        </a:spcAft>
                      </a:pPr>
                      <a:r>
                        <a:rPr lang="en-GB" sz="1900">
                          <a:effectLst/>
                        </a:rPr>
                        <a:t>Well, I didn’t know what I was going to write about and then I just decided that, start and see if I got any ideas when I started writing.</a:t>
                      </a:r>
                      <a:endParaRPr lang="en-GB" sz="1900">
                        <a:effectLst/>
                        <a:latin typeface="Calibri" panose="020F0502020204030204" pitchFamily="34" charset="0"/>
                        <a:ea typeface="Calibri" panose="020F0502020204030204" pitchFamily="34" charset="0"/>
                        <a:cs typeface="Times New Roman" panose="02020603050405020304" pitchFamily="18" charset="0"/>
                      </a:endParaRPr>
                    </a:p>
                  </a:txBody>
                  <a:tcPr marL="115492" marR="115492" marT="0" marB="0"/>
                </a:tc>
                <a:extLst>
                  <a:ext uri="{0D108BD9-81ED-4DB2-BD59-A6C34878D82A}">
                    <a16:rowId xmlns:a16="http://schemas.microsoft.com/office/drawing/2014/main" val="3337163937"/>
                  </a:ext>
                </a:extLst>
              </a:tr>
              <a:tr h="1254801">
                <a:tc>
                  <a:txBody>
                    <a:bodyPr/>
                    <a:lstStyle/>
                    <a:p>
                      <a:pPr>
                        <a:lnSpc>
                          <a:spcPct val="107000"/>
                        </a:lnSpc>
                        <a:spcAft>
                          <a:spcPts val="0"/>
                        </a:spcAft>
                      </a:pPr>
                      <a:r>
                        <a:rPr lang="en-GB" sz="1900">
                          <a:effectLst/>
                        </a:rPr>
                        <a:t>I think about what we have to do and how we’ve got to do it.</a:t>
                      </a:r>
                      <a:endParaRPr lang="en-GB" sz="1900">
                        <a:effectLst/>
                        <a:latin typeface="Calibri" panose="020F0502020204030204" pitchFamily="34" charset="0"/>
                        <a:ea typeface="Calibri" panose="020F0502020204030204" pitchFamily="34" charset="0"/>
                        <a:cs typeface="Times New Roman" panose="02020603050405020304" pitchFamily="18" charset="0"/>
                      </a:endParaRPr>
                    </a:p>
                  </a:txBody>
                  <a:tcPr marL="115492" marR="115492" marT="0" marB="0"/>
                </a:tc>
                <a:tc>
                  <a:txBody>
                    <a:bodyPr/>
                    <a:lstStyle/>
                    <a:p>
                      <a:pPr>
                        <a:lnSpc>
                          <a:spcPct val="107000"/>
                        </a:lnSpc>
                        <a:spcAft>
                          <a:spcPts val="0"/>
                        </a:spcAft>
                      </a:pPr>
                      <a:r>
                        <a:rPr lang="en-GB" sz="1900">
                          <a:effectLst/>
                        </a:rPr>
                        <a:t>It just flows really; I just started writing… As I write it just comes to me and new words, new sentences, just different things, different ideas…</a:t>
                      </a:r>
                      <a:endParaRPr lang="en-GB" sz="1900">
                        <a:effectLst/>
                        <a:latin typeface="Calibri" panose="020F0502020204030204" pitchFamily="34" charset="0"/>
                        <a:ea typeface="Calibri" panose="020F0502020204030204" pitchFamily="34" charset="0"/>
                        <a:cs typeface="Times New Roman" panose="02020603050405020304" pitchFamily="18" charset="0"/>
                      </a:endParaRPr>
                    </a:p>
                  </a:txBody>
                  <a:tcPr marL="115492" marR="115492" marT="0" marB="0"/>
                </a:tc>
                <a:extLst>
                  <a:ext uri="{0D108BD9-81ED-4DB2-BD59-A6C34878D82A}">
                    <a16:rowId xmlns:a16="http://schemas.microsoft.com/office/drawing/2014/main" val="1717820763"/>
                  </a:ext>
                </a:extLst>
              </a:tr>
              <a:tr h="650606">
                <a:tc>
                  <a:txBody>
                    <a:bodyPr/>
                    <a:lstStyle/>
                    <a:p>
                      <a:pPr>
                        <a:lnSpc>
                          <a:spcPct val="107000"/>
                        </a:lnSpc>
                        <a:spcAft>
                          <a:spcPts val="0"/>
                        </a:spcAft>
                      </a:pPr>
                      <a:r>
                        <a:rPr lang="en-GB" sz="1900">
                          <a:effectLst/>
                        </a:rPr>
                        <a:t>I think about how I’m going to start the story and how I’m going to continue it. </a:t>
                      </a:r>
                      <a:endParaRPr lang="en-GB" sz="1900">
                        <a:effectLst/>
                        <a:latin typeface="Calibri" panose="020F0502020204030204" pitchFamily="34" charset="0"/>
                        <a:ea typeface="Calibri" panose="020F0502020204030204" pitchFamily="34" charset="0"/>
                        <a:cs typeface="Times New Roman" panose="02020603050405020304" pitchFamily="18" charset="0"/>
                      </a:endParaRPr>
                    </a:p>
                  </a:txBody>
                  <a:tcPr marL="115492" marR="115492" marT="0" marB="0"/>
                </a:tc>
                <a:tc>
                  <a:txBody>
                    <a:bodyPr/>
                    <a:lstStyle/>
                    <a:p>
                      <a:pPr>
                        <a:lnSpc>
                          <a:spcPct val="107000"/>
                        </a:lnSpc>
                        <a:spcAft>
                          <a:spcPts val="0"/>
                        </a:spcAft>
                      </a:pPr>
                      <a:r>
                        <a:rPr lang="en-GB" sz="1900" dirty="0">
                          <a:effectLst/>
                        </a:rPr>
                        <a:t>As I writing it in just comes from their; it just flows and just get more and more ideas.</a:t>
                      </a:r>
                      <a:endParaRPr lang="en-GB"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115492" marR="115492" marT="0" marB="0"/>
                </a:tc>
                <a:extLst>
                  <a:ext uri="{0D108BD9-81ED-4DB2-BD59-A6C34878D82A}">
                    <a16:rowId xmlns:a16="http://schemas.microsoft.com/office/drawing/2014/main" val="4125123892"/>
                  </a:ext>
                </a:extLst>
              </a:tr>
            </a:tbl>
          </a:graphicData>
        </a:graphic>
      </p:graphicFrame>
    </p:spTree>
    <p:extLst>
      <p:ext uri="{BB962C8B-B14F-4D97-AF65-F5344CB8AC3E}">
        <p14:creationId xmlns:p14="http://schemas.microsoft.com/office/powerpoint/2010/main" val="4228692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F7589-5206-AB09-CEAE-2130E7CA0B3D}"/>
            </a:ext>
          </a:extLst>
        </p:cNvPr>
        <p:cNvGrpSpPr/>
        <p:nvPr/>
      </p:nvGrpSpPr>
      <p:grpSpPr>
        <a:xfrm>
          <a:off x="0" y="0"/>
          <a:ext cx="0" cy="0"/>
          <a:chOff x="0" y="0"/>
          <a:chExt cx="0" cy="0"/>
        </a:xfrm>
      </p:grpSpPr>
      <p:pic>
        <p:nvPicPr>
          <p:cNvPr id="52" name="Picture 51">
            <a:extLst>
              <a:ext uri="{FF2B5EF4-FFF2-40B4-BE49-F238E27FC236}">
                <a16:creationId xmlns:a16="http://schemas.microsoft.com/office/drawing/2014/main" id="{54224181-8AA1-F6F7-3E2B-A5CD07750EAC}"/>
              </a:ext>
            </a:extLst>
          </p:cNvPr>
          <p:cNvPicPr>
            <a:picLocks noChangeAspect="1"/>
          </p:cNvPicPr>
          <p:nvPr/>
        </p:nvPicPr>
        <p:blipFill rotWithShape="1">
          <a:blip r:embed="rId3">
            <a:duotone>
              <a:schemeClr val="bg2">
                <a:shade val="45000"/>
                <a:satMod val="135000"/>
              </a:schemeClr>
              <a:prstClr val="white"/>
            </a:duotone>
          </a:blip>
          <a:srcRect b="6250"/>
          <a:stretch/>
        </p:blipFill>
        <p:spPr>
          <a:xfrm>
            <a:off x="20" y="10"/>
            <a:ext cx="12191980" cy="6857990"/>
          </a:xfrm>
          <a:prstGeom prst="rect">
            <a:avLst/>
          </a:prstGeom>
        </p:spPr>
      </p:pic>
      <p:sp>
        <p:nvSpPr>
          <p:cNvPr id="2" name="Title 1">
            <a:extLst>
              <a:ext uri="{FF2B5EF4-FFF2-40B4-BE49-F238E27FC236}">
                <a16:creationId xmlns:a16="http://schemas.microsoft.com/office/drawing/2014/main" id="{9E5D5F62-B3B7-CB66-5EFE-5BC6067BAEE5}"/>
              </a:ext>
            </a:extLst>
          </p:cNvPr>
          <p:cNvSpPr>
            <a:spLocks noGrp="1"/>
          </p:cNvSpPr>
          <p:nvPr>
            <p:ph type="title"/>
          </p:nvPr>
        </p:nvSpPr>
        <p:spPr>
          <a:xfrm>
            <a:off x="838200" y="365125"/>
            <a:ext cx="10515600" cy="1325563"/>
          </a:xfrm>
          <a:prstGeom prst="ellipse">
            <a:avLst/>
          </a:prstGeom>
        </p:spPr>
        <p:txBody>
          <a:bodyPr vert="horz" lIns="91440" tIns="45720" rIns="91440" bIns="45720" rtlCol="0">
            <a:normAutofit/>
          </a:bodyPr>
          <a:lstStyle/>
          <a:p>
            <a:r>
              <a:rPr lang="en-US" kern="1200">
                <a:latin typeface="+mj-lt"/>
                <a:ea typeface="+mj-ea"/>
                <a:cs typeface="+mj-cs"/>
              </a:rPr>
              <a:t>The rights of the writer</a:t>
            </a:r>
          </a:p>
        </p:txBody>
      </p:sp>
      <p:graphicFrame>
        <p:nvGraphicFramePr>
          <p:cNvPr id="51" name="Content Placeholder 11">
            <a:extLst>
              <a:ext uri="{FF2B5EF4-FFF2-40B4-BE49-F238E27FC236}">
                <a16:creationId xmlns:a16="http://schemas.microsoft.com/office/drawing/2014/main" id="{5D3AF6BB-040C-BA38-E2D0-3B5C2D4F394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22971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itting on a bed&#10;&#10;Description automatically generated">
            <a:extLst>
              <a:ext uri="{FF2B5EF4-FFF2-40B4-BE49-F238E27FC236}">
                <a16:creationId xmlns:a16="http://schemas.microsoft.com/office/drawing/2014/main" id="{E294974F-4A7F-476E-8DB4-895F1A1EA3C7}"/>
              </a:ext>
            </a:extLst>
          </p:cNvPr>
          <p:cNvPicPr>
            <a:picLocks noChangeAspect="1"/>
          </p:cNvPicPr>
          <p:nvPr/>
        </p:nvPicPr>
        <p:blipFill rotWithShape="1">
          <a:blip r:embed="rId3">
            <a:extLst>
              <a:ext uri="{28A0092B-C50C-407E-A947-70E740481C1C}">
                <a14:useLocalDpi xmlns:a14="http://schemas.microsoft.com/office/drawing/2010/main" val="0"/>
              </a:ext>
            </a:extLst>
          </a:blip>
          <a:srcRect t="46366" r="1" b="11869"/>
          <a:stretch/>
        </p:blipFill>
        <p:spPr>
          <a:xfrm>
            <a:off x="-1" y="10"/>
            <a:ext cx="12192000" cy="6857990"/>
          </a:xfrm>
          <a:prstGeom prst="rect">
            <a:avLst/>
          </a:prstGeom>
        </p:spPr>
      </p:pic>
      <p:sp>
        <p:nvSpPr>
          <p:cNvPr id="2" name="Title 1">
            <a:extLst>
              <a:ext uri="{FF2B5EF4-FFF2-40B4-BE49-F238E27FC236}">
                <a16:creationId xmlns:a16="http://schemas.microsoft.com/office/drawing/2014/main" id="{D2A6C7B7-796D-4456-B581-44038B0A3362}"/>
              </a:ext>
            </a:extLst>
          </p:cNvPr>
          <p:cNvSpPr>
            <a:spLocks noGrp="1"/>
          </p:cNvSpPr>
          <p:nvPr>
            <p:ph type="title"/>
          </p:nvPr>
        </p:nvSpPr>
        <p:spPr>
          <a:xfrm>
            <a:off x="-162295" y="163549"/>
            <a:ext cx="4204137" cy="1342754"/>
          </a:xfrm>
        </p:spPr>
        <p:txBody>
          <a:bodyPr>
            <a:normAutofit/>
          </a:bodyPr>
          <a:lstStyle/>
          <a:p>
            <a:pPr algn="ctr"/>
            <a:r>
              <a:rPr lang="en-GB" sz="3600" b="1" dirty="0"/>
              <a:t>Tip 2: Nurture Automaticity</a:t>
            </a:r>
          </a:p>
        </p:txBody>
      </p:sp>
      <p:graphicFrame>
        <p:nvGraphicFramePr>
          <p:cNvPr id="6" name="Content Placeholder 5">
            <a:extLst>
              <a:ext uri="{FF2B5EF4-FFF2-40B4-BE49-F238E27FC236}">
                <a16:creationId xmlns:a16="http://schemas.microsoft.com/office/drawing/2014/main" id="{1C22B710-C451-4541-BDB5-C427B3EFE306}"/>
              </a:ext>
            </a:extLst>
          </p:cNvPr>
          <p:cNvGraphicFramePr>
            <a:graphicFrameLocks noGrp="1"/>
          </p:cNvGraphicFramePr>
          <p:nvPr>
            <p:ph idx="1"/>
          </p:nvPr>
        </p:nvGraphicFramePr>
        <p:xfrm>
          <a:off x="525463" y="3417888"/>
          <a:ext cx="4592637" cy="2619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3988D7B6-B851-4B58-9631-055033E54CEF}"/>
              </a:ext>
            </a:extLst>
          </p:cNvPr>
          <p:cNvSpPr txBox="1"/>
          <p:nvPr/>
        </p:nvSpPr>
        <p:spPr>
          <a:xfrm>
            <a:off x="8083685" y="163549"/>
            <a:ext cx="3874682" cy="6186309"/>
          </a:xfrm>
          <a:prstGeom prst="rect">
            <a:avLst/>
          </a:prstGeom>
          <a:solidFill>
            <a:schemeClr val="bg2"/>
          </a:solidFill>
        </p:spPr>
        <p:txBody>
          <a:bodyPr wrap="square" rtlCol="0">
            <a:spAutoFit/>
          </a:bodyPr>
          <a:lstStyle/>
          <a:p>
            <a:r>
              <a:rPr lang="en-GB" dirty="0"/>
              <a:t>‘The most effective way I know to improve your writing is to do freewriting exercises regularly. At least three times a week. They are sometimes called ‘automatic writing’, ‘babbling’, or ‘jabbering’ exercises. The idea is to write for 10 minutes (later on, perhaps fifteen-twenty). Don’t stop for anything. Go quickly without rushing. Never stop to look back, to cross something out, to wonder how to spell something, to wonder what word or thought to use, or to think about what you’re doing. If you can’t think of a word or a spelling, just a squiggle or else write ‘I can’t think of it’. Just put something down. The easiest thing to do is put down whatever is in your mind.’</a:t>
            </a:r>
          </a:p>
          <a:p>
            <a:r>
              <a:rPr lang="en-GB" dirty="0"/>
              <a:t>Peter Elbow, Writing without Teachers, OUP, 1998, p. 3</a:t>
            </a:r>
          </a:p>
          <a:p>
            <a:endParaRPr lang="en-GB" dirty="0"/>
          </a:p>
        </p:txBody>
      </p:sp>
    </p:spTree>
    <p:extLst>
      <p:ext uri="{BB962C8B-B14F-4D97-AF65-F5344CB8AC3E}">
        <p14:creationId xmlns:p14="http://schemas.microsoft.com/office/powerpoint/2010/main" val="53405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6F7C3-EF27-6467-83D9-0ABC70D2F46C}"/>
            </a:ext>
          </a:extLst>
        </p:cNvPr>
        <p:cNvGrpSpPr/>
        <p:nvPr/>
      </p:nvGrpSpPr>
      <p:grpSpPr>
        <a:xfrm>
          <a:off x="0" y="0"/>
          <a:ext cx="0" cy="0"/>
          <a:chOff x="0" y="0"/>
          <a:chExt cx="0" cy="0"/>
        </a:xfrm>
      </p:grpSpPr>
      <p:pic>
        <p:nvPicPr>
          <p:cNvPr id="3" name="Picture 2" descr="A picture containing text, whiteboard&#10;&#10;Description automatically generated">
            <a:extLst>
              <a:ext uri="{FF2B5EF4-FFF2-40B4-BE49-F238E27FC236}">
                <a16:creationId xmlns:a16="http://schemas.microsoft.com/office/drawing/2014/main" id="{B60FDFCD-E318-6296-05E8-BD21F7884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129540"/>
            <a:ext cx="4991100" cy="6598920"/>
          </a:xfrm>
          <a:prstGeom prst="rect">
            <a:avLst/>
          </a:prstGeom>
        </p:spPr>
      </p:pic>
    </p:spTree>
    <p:extLst>
      <p:ext uri="{BB962C8B-B14F-4D97-AF65-F5344CB8AC3E}">
        <p14:creationId xmlns:p14="http://schemas.microsoft.com/office/powerpoint/2010/main" val="3069215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7FE835FEC8C84D9CC29C6D61BB85C2" ma:contentTypeVersion="20" ma:contentTypeDescription="Create a new document." ma:contentTypeScope="" ma:versionID="7e8c1ce4faeab6050df2696f355a859f">
  <xsd:schema xmlns:xsd="http://www.w3.org/2001/XMLSchema" xmlns:xs="http://www.w3.org/2001/XMLSchema" xmlns:p="http://schemas.microsoft.com/office/2006/metadata/properties" xmlns:ns1="http://schemas.microsoft.com/sharepoint/v3" xmlns:ns3="83926100-4d69-4558-9c48-93604eab7215" xmlns:ns4="57646399-50b7-4665-9eec-dcc64260fc8e" targetNamespace="http://schemas.microsoft.com/office/2006/metadata/properties" ma:root="true" ma:fieldsID="a799eda43b16b8736d9eb070897f9cbc" ns1:_="" ns3:_="" ns4:_="">
    <xsd:import namespace="http://schemas.microsoft.com/sharepoint/v3"/>
    <xsd:import namespace="83926100-4d69-4558-9c48-93604eab7215"/>
    <xsd:import namespace="57646399-50b7-4665-9eec-dcc64260fc8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1:_ip_UnifiedCompliancePolicyProperties" minOccurs="0"/>
                <xsd:element ref="ns1:_ip_UnifiedCompliancePolicyUIAc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926100-4d69-4558-9c48-93604eab721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646399-50b7-4665-9eec-dcc64260fc8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57646399-50b7-4665-9eec-dcc64260fc8e" xsi:nil="true"/>
  </documentManagement>
</p:properties>
</file>

<file path=customXml/itemProps1.xml><?xml version="1.0" encoding="utf-8"?>
<ds:datastoreItem xmlns:ds="http://schemas.openxmlformats.org/officeDocument/2006/customXml" ds:itemID="{57CC9E8C-CAE6-4B0B-898F-D0868EC45F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3926100-4d69-4558-9c48-93604eab7215"/>
    <ds:schemaRef ds:uri="57646399-50b7-4665-9eec-dcc64260fc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AF0A12-A897-42B6-A66A-460E7A19AC4D}">
  <ds:schemaRefs>
    <ds:schemaRef ds:uri="http://schemas.microsoft.com/sharepoint/v3/contenttype/forms"/>
  </ds:schemaRefs>
</ds:datastoreItem>
</file>

<file path=customXml/itemProps3.xml><?xml version="1.0" encoding="utf-8"?>
<ds:datastoreItem xmlns:ds="http://schemas.openxmlformats.org/officeDocument/2006/customXml" ds:itemID="{AE8494BE-1965-44BF-AB2D-D3DACCCB24F0}">
  <ds:schemaRefs>
    <ds:schemaRef ds:uri="http://schemas.microsoft.com/office/2006/documentManagement/types"/>
    <ds:schemaRef ds:uri="http://purl.org/dc/dcmitype/"/>
    <ds:schemaRef ds:uri="57646399-50b7-4665-9eec-dcc64260fc8e"/>
    <ds:schemaRef ds:uri="http://purl.org/dc/terms/"/>
    <ds:schemaRef ds:uri="http://schemas.microsoft.com/sharepoint/v3"/>
    <ds:schemaRef ds:uri="http://www.w3.org/XML/1998/namespace"/>
    <ds:schemaRef ds:uri="http://purl.org/dc/elements/1.1/"/>
    <ds:schemaRef ds:uri="http://schemas.microsoft.com/office/infopath/2007/PartnerControls"/>
    <ds:schemaRef ds:uri="http://schemas.openxmlformats.org/package/2006/metadata/core-properties"/>
    <ds:schemaRef ds:uri="83926100-4d69-4558-9c48-93604eab72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235</TotalTime>
  <Words>1759</Words>
  <Application>Microsoft Office PowerPoint</Application>
  <PresentationFormat>Widescreen</PresentationFormat>
  <Paragraphs>126</Paragraphs>
  <Slides>25</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Calibri Light</vt:lpstr>
      <vt:lpstr>Raleway</vt:lpstr>
      <vt:lpstr>Raleway Bold</vt:lpstr>
      <vt:lpstr>Raleway Heavy</vt:lpstr>
      <vt:lpstr>Roboto</vt:lpstr>
      <vt:lpstr>Roboto Bold</vt:lpstr>
      <vt:lpstr>Times New Roman</vt:lpstr>
      <vt:lpstr>Office Theme</vt:lpstr>
      <vt:lpstr>6 Ways to become a better teacher of creative writing</vt:lpstr>
      <vt:lpstr>Activating Prior Knowledge</vt:lpstr>
      <vt:lpstr>Why are you teaching creative writing? </vt:lpstr>
      <vt:lpstr>An extract of my writing…</vt:lpstr>
      <vt:lpstr>Tip 1: Write alongside your students &amp; share your processes</vt:lpstr>
      <vt:lpstr>PowerPoint Presentation</vt:lpstr>
      <vt:lpstr>The rights of the writer</vt:lpstr>
      <vt:lpstr>Tip 2: Nurture Automaticity</vt:lpstr>
      <vt:lpstr>PowerPoint Presentation</vt:lpstr>
      <vt:lpstr>PowerPoint Presentation</vt:lpstr>
      <vt:lpstr>PowerPoint Presentation</vt:lpstr>
      <vt:lpstr>PowerPoint Presentation</vt:lpstr>
      <vt:lpstr>PowerPoint Presentation</vt:lpstr>
      <vt:lpstr>Tip 3: encourage students to draw from their funds of knowledge </vt:lpstr>
      <vt:lpstr>PowerPoint Presentation</vt:lpstr>
      <vt:lpstr>How to Disappear Completely</vt:lpstr>
      <vt:lpstr>Tip 4: Cognitive Prompts  </vt:lpstr>
      <vt:lpstr>Tip 5: Use objects</vt:lpstr>
      <vt:lpstr>Use objects to structure</vt:lpstr>
      <vt:lpstr>PowerPoint Presentation</vt:lpstr>
      <vt:lpstr>The Creative Writing Teacher’s Toolkit</vt:lpstr>
      <vt:lpstr>What is the MA Creative Writing and Education?</vt:lpstr>
      <vt:lpstr>Why do it?</vt:lpstr>
      <vt:lpstr>Want to learn more?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Creative Writing</dc:title>
  <dc:creator>Francis Gilbert</dc:creator>
  <cp:lastModifiedBy>Francis Gilbert</cp:lastModifiedBy>
  <cp:revision>5</cp:revision>
  <dcterms:created xsi:type="dcterms:W3CDTF">2020-02-18T11:02:36Z</dcterms:created>
  <dcterms:modified xsi:type="dcterms:W3CDTF">2024-02-26T15:58:32Z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0x010100987FE835FEC8C84D9CC29C6D61BB85C2</vt:lpwstr>
  </property>
</Properties>
</file>