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88" r:id="rId3"/>
    <p:sldId id="274" r:id="rId4"/>
    <p:sldId id="257" r:id="rId5"/>
    <p:sldId id="261" r:id="rId6"/>
    <p:sldId id="263" r:id="rId7"/>
    <p:sldId id="264" r:id="rId8"/>
    <p:sldId id="287" r:id="rId9"/>
    <p:sldId id="280" r:id="rId10"/>
    <p:sldId id="285" r:id="rId11"/>
    <p:sldId id="267" r:id="rId12"/>
    <p:sldId id="268" r:id="rId13"/>
    <p:sldId id="281" r:id="rId14"/>
    <p:sldId id="289" r:id="rId15"/>
    <p:sldId id="290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57"/>
    <p:restoredTop sz="85132"/>
  </p:normalViewPr>
  <p:slideViewPr>
    <p:cSldViewPr snapToGrid="0">
      <p:cViewPr varScale="1">
        <p:scale>
          <a:sx n="124" d="100"/>
          <a:sy n="124" d="100"/>
        </p:scale>
        <p:origin x="17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3378E7-3A5D-41D0-ADB1-FD1285E97501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9F446E2-C6B6-4954-9B5A-9C104A2C14BA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/>
            <a:t>Accessibility Practice</a:t>
          </a:r>
        </a:p>
      </dgm:t>
    </dgm:pt>
    <dgm:pt modelId="{914932C5-175F-4BA7-9681-351C69E5ABDD}" type="parTrans" cxnId="{EA113AF8-2B64-481D-ABF3-B7F3F83D7E6F}">
      <dgm:prSet/>
      <dgm:spPr/>
      <dgm:t>
        <a:bodyPr/>
        <a:lstStyle/>
        <a:p>
          <a:endParaRPr lang="en-US"/>
        </a:p>
      </dgm:t>
    </dgm:pt>
    <dgm:pt modelId="{6F375B07-CB2C-44BC-84E8-7CFD3B33B8F3}" type="sibTrans" cxnId="{EA113AF8-2B64-481D-ABF3-B7F3F83D7E6F}">
      <dgm:prSet/>
      <dgm:spPr/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07DEBD27-6694-4596-ACE6-73291F44B884}">
      <dgm:prSet/>
      <dgm:spPr>
        <a:solidFill>
          <a:srgbClr val="002060"/>
        </a:solidFill>
      </dgm:spPr>
      <dgm:t>
        <a:bodyPr/>
        <a:lstStyle/>
        <a:p>
          <a:r>
            <a:rPr lang="en-US" dirty="0"/>
            <a:t>Accessibility Research</a:t>
          </a:r>
        </a:p>
      </dgm:t>
      <dgm:extLst>
        <a:ext uri="{E40237B7-FDA0-4F09-8148-C483321AD2D9}">
          <dgm14:cNvPr xmlns:dgm14="http://schemas.microsoft.com/office/drawing/2010/diagram" id="0" name="" descr="Accessibility Research&#13;&#10;"/>
        </a:ext>
      </dgm:extLst>
    </dgm:pt>
    <dgm:pt modelId="{07F1E6CE-6363-4D01-BB13-65132D4AE499}" type="parTrans" cxnId="{07BAB6F5-8866-4EB8-8D2D-715FE3A52B91}">
      <dgm:prSet/>
      <dgm:spPr/>
      <dgm:t>
        <a:bodyPr/>
        <a:lstStyle/>
        <a:p>
          <a:endParaRPr lang="en-US"/>
        </a:p>
      </dgm:t>
    </dgm:pt>
    <dgm:pt modelId="{05DFDE41-9C07-494D-9EF2-9F5618F89F11}" type="sibTrans" cxnId="{07BAB6F5-8866-4EB8-8D2D-715FE3A52B91}">
      <dgm:prSet/>
      <dgm:spPr/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80857285-67B5-4FAB-9695-A2383BBBBC63}">
      <dgm:prSet/>
      <dgm:spPr>
        <a:solidFill>
          <a:srgbClr val="7030A0"/>
        </a:solidFill>
      </dgm:spPr>
      <dgm:t>
        <a:bodyPr/>
        <a:lstStyle/>
        <a:p>
          <a:r>
            <a:rPr lang="en-US" dirty="0" err="1"/>
            <a:t>Organisational</a:t>
          </a:r>
          <a:r>
            <a:rPr lang="en-US" dirty="0"/>
            <a:t> leadership in Inclusion and Accessibility</a:t>
          </a:r>
        </a:p>
      </dgm:t>
      <dgm:extLst>
        <a:ext uri="{E40237B7-FDA0-4F09-8148-C483321AD2D9}">
          <dgm14:cNvPr xmlns:dgm14="http://schemas.microsoft.com/office/drawing/2010/diagram" id="0" name="" descr="Organisational leadership in Inclusion and Accessibility&#13;&#10;"/>
        </a:ext>
      </dgm:extLst>
    </dgm:pt>
    <dgm:pt modelId="{CD4D6109-7F3A-4C4D-A02E-7C3F8F0FBBC5}" type="parTrans" cxnId="{D97C1FBE-011B-4C69-A152-4AD368739814}">
      <dgm:prSet/>
      <dgm:spPr/>
      <dgm:t>
        <a:bodyPr/>
        <a:lstStyle/>
        <a:p>
          <a:endParaRPr lang="en-US"/>
        </a:p>
      </dgm:t>
    </dgm:pt>
    <dgm:pt modelId="{7B7129EA-5861-4653-9F34-E37A079B0AC8}" type="sibTrans" cxnId="{D97C1FBE-011B-4C69-A152-4AD368739814}">
      <dgm:prSet/>
      <dgm:spPr/>
      <dgm:t>
        <a:bodyPr/>
        <a:lstStyle/>
        <a:p>
          <a:endParaRPr lang="en-US"/>
        </a:p>
      </dgm:t>
    </dgm:pt>
    <dgm:pt modelId="{AE5F5FD9-A27C-7B48-A615-9EEC4452351A}" type="pres">
      <dgm:prSet presAssocID="{143378E7-3A5D-41D0-ADB1-FD1285E97501}" presName="outerComposite" presStyleCnt="0">
        <dgm:presLayoutVars>
          <dgm:chMax val="5"/>
          <dgm:dir/>
          <dgm:resizeHandles val="exact"/>
        </dgm:presLayoutVars>
      </dgm:prSet>
      <dgm:spPr/>
    </dgm:pt>
    <dgm:pt modelId="{1ABDEABC-69A2-0044-9C7C-CEDD3770AD7F}" type="pres">
      <dgm:prSet presAssocID="{143378E7-3A5D-41D0-ADB1-FD1285E97501}" presName="dummyMaxCanvas" presStyleCnt="0">
        <dgm:presLayoutVars/>
      </dgm:prSet>
      <dgm:spPr/>
    </dgm:pt>
    <dgm:pt modelId="{B5A12960-BD06-9444-B2BB-27980F06E214}" type="pres">
      <dgm:prSet presAssocID="{143378E7-3A5D-41D0-ADB1-FD1285E97501}" presName="ThreeNodes_1" presStyleLbl="node1" presStyleIdx="0" presStyleCnt="3">
        <dgm:presLayoutVars>
          <dgm:bulletEnabled val="1"/>
        </dgm:presLayoutVars>
      </dgm:prSet>
      <dgm:spPr/>
    </dgm:pt>
    <dgm:pt modelId="{61A23AB7-8EFD-6C4A-A083-74449722578A}" type="pres">
      <dgm:prSet presAssocID="{143378E7-3A5D-41D0-ADB1-FD1285E97501}" presName="ThreeNodes_2" presStyleLbl="node1" presStyleIdx="1" presStyleCnt="3">
        <dgm:presLayoutVars>
          <dgm:bulletEnabled val="1"/>
        </dgm:presLayoutVars>
      </dgm:prSet>
      <dgm:spPr/>
    </dgm:pt>
    <dgm:pt modelId="{C483679A-7005-8E41-9769-F1ED9D9E62F0}" type="pres">
      <dgm:prSet presAssocID="{143378E7-3A5D-41D0-ADB1-FD1285E97501}" presName="ThreeNodes_3" presStyleLbl="node1" presStyleIdx="2" presStyleCnt="3">
        <dgm:presLayoutVars>
          <dgm:bulletEnabled val="1"/>
        </dgm:presLayoutVars>
      </dgm:prSet>
      <dgm:spPr/>
    </dgm:pt>
    <dgm:pt modelId="{D864DD03-4B15-3A4E-B4CA-32DB6218A55C}" type="pres">
      <dgm:prSet presAssocID="{143378E7-3A5D-41D0-ADB1-FD1285E97501}" presName="ThreeConn_1-2" presStyleLbl="fgAccFollowNode1" presStyleIdx="0" presStyleCnt="2">
        <dgm:presLayoutVars>
          <dgm:bulletEnabled val="1"/>
        </dgm:presLayoutVars>
      </dgm:prSet>
      <dgm:spPr/>
    </dgm:pt>
    <dgm:pt modelId="{46072105-280B-3E45-A684-F3D001489F11}" type="pres">
      <dgm:prSet presAssocID="{143378E7-3A5D-41D0-ADB1-FD1285E97501}" presName="ThreeConn_2-3" presStyleLbl="fgAccFollowNode1" presStyleIdx="1" presStyleCnt="2">
        <dgm:presLayoutVars>
          <dgm:bulletEnabled val="1"/>
        </dgm:presLayoutVars>
      </dgm:prSet>
      <dgm:spPr/>
    </dgm:pt>
    <dgm:pt modelId="{306FE695-AF7E-3E4B-BCB2-7C483277A788}" type="pres">
      <dgm:prSet presAssocID="{143378E7-3A5D-41D0-ADB1-FD1285E97501}" presName="ThreeNodes_1_text" presStyleLbl="node1" presStyleIdx="2" presStyleCnt="3">
        <dgm:presLayoutVars>
          <dgm:bulletEnabled val="1"/>
        </dgm:presLayoutVars>
      </dgm:prSet>
      <dgm:spPr/>
    </dgm:pt>
    <dgm:pt modelId="{398DFFBA-DA94-F44B-8824-8C125C543D4C}" type="pres">
      <dgm:prSet presAssocID="{143378E7-3A5D-41D0-ADB1-FD1285E97501}" presName="ThreeNodes_2_text" presStyleLbl="node1" presStyleIdx="2" presStyleCnt="3">
        <dgm:presLayoutVars>
          <dgm:bulletEnabled val="1"/>
        </dgm:presLayoutVars>
      </dgm:prSet>
      <dgm:spPr/>
    </dgm:pt>
    <dgm:pt modelId="{1BBBAAAB-0BB8-2B4C-8B49-FCD136B9C70E}" type="pres">
      <dgm:prSet presAssocID="{143378E7-3A5D-41D0-ADB1-FD1285E97501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78A4120B-C6A7-5E40-B0CE-245929EA6400}" type="presOf" srcId="{07DEBD27-6694-4596-ACE6-73291F44B884}" destId="{61A23AB7-8EFD-6C4A-A083-74449722578A}" srcOrd="0" destOrd="0" presId="urn:microsoft.com/office/officeart/2005/8/layout/vProcess5"/>
    <dgm:cxn modelId="{DA64A10E-DD58-DE40-903C-4E0BE1B9AB0E}" type="presOf" srcId="{07DEBD27-6694-4596-ACE6-73291F44B884}" destId="{398DFFBA-DA94-F44B-8824-8C125C543D4C}" srcOrd="1" destOrd="0" presId="urn:microsoft.com/office/officeart/2005/8/layout/vProcess5"/>
    <dgm:cxn modelId="{19EBAB34-2D96-114D-86A8-CB3528639596}" type="presOf" srcId="{89F446E2-C6B6-4954-9B5A-9C104A2C14BA}" destId="{306FE695-AF7E-3E4B-BCB2-7C483277A788}" srcOrd="1" destOrd="0" presId="urn:microsoft.com/office/officeart/2005/8/layout/vProcess5"/>
    <dgm:cxn modelId="{90BAE143-0C45-7A42-AC61-B77DFE3407D3}" type="presOf" srcId="{143378E7-3A5D-41D0-ADB1-FD1285E97501}" destId="{AE5F5FD9-A27C-7B48-A615-9EEC4452351A}" srcOrd="0" destOrd="0" presId="urn:microsoft.com/office/officeart/2005/8/layout/vProcess5"/>
    <dgm:cxn modelId="{0C0A6974-E8FE-FB49-A670-15738C175222}" type="presOf" srcId="{80857285-67B5-4FAB-9695-A2383BBBBC63}" destId="{C483679A-7005-8E41-9769-F1ED9D9E62F0}" srcOrd="0" destOrd="0" presId="urn:microsoft.com/office/officeart/2005/8/layout/vProcess5"/>
    <dgm:cxn modelId="{14B4A67B-83CD-BC42-A380-DA7E1FF4B3E4}" type="presOf" srcId="{89F446E2-C6B6-4954-9B5A-9C104A2C14BA}" destId="{B5A12960-BD06-9444-B2BB-27980F06E214}" srcOrd="0" destOrd="0" presId="urn:microsoft.com/office/officeart/2005/8/layout/vProcess5"/>
    <dgm:cxn modelId="{D270EA7F-D1A3-2C49-AE1D-BCA393C38C03}" type="presOf" srcId="{80857285-67B5-4FAB-9695-A2383BBBBC63}" destId="{1BBBAAAB-0BB8-2B4C-8B49-FCD136B9C70E}" srcOrd="1" destOrd="0" presId="urn:microsoft.com/office/officeart/2005/8/layout/vProcess5"/>
    <dgm:cxn modelId="{08922DA4-F19D-3846-8DC0-CC5A5EDEB531}" type="presOf" srcId="{6F375B07-CB2C-44BC-84E8-7CFD3B33B8F3}" destId="{D864DD03-4B15-3A4E-B4CA-32DB6218A55C}" srcOrd="0" destOrd="0" presId="urn:microsoft.com/office/officeart/2005/8/layout/vProcess5"/>
    <dgm:cxn modelId="{D97C1FBE-011B-4C69-A152-4AD368739814}" srcId="{143378E7-3A5D-41D0-ADB1-FD1285E97501}" destId="{80857285-67B5-4FAB-9695-A2383BBBBC63}" srcOrd="2" destOrd="0" parTransId="{CD4D6109-7F3A-4C4D-A02E-7C3F8F0FBBC5}" sibTransId="{7B7129EA-5861-4653-9F34-E37A079B0AC8}"/>
    <dgm:cxn modelId="{07BAB6F5-8866-4EB8-8D2D-715FE3A52B91}" srcId="{143378E7-3A5D-41D0-ADB1-FD1285E97501}" destId="{07DEBD27-6694-4596-ACE6-73291F44B884}" srcOrd="1" destOrd="0" parTransId="{07F1E6CE-6363-4D01-BB13-65132D4AE499}" sibTransId="{05DFDE41-9C07-494D-9EF2-9F5618F89F11}"/>
    <dgm:cxn modelId="{EA113AF8-2B64-481D-ABF3-B7F3F83D7E6F}" srcId="{143378E7-3A5D-41D0-ADB1-FD1285E97501}" destId="{89F446E2-C6B6-4954-9B5A-9C104A2C14BA}" srcOrd="0" destOrd="0" parTransId="{914932C5-175F-4BA7-9681-351C69E5ABDD}" sibTransId="{6F375B07-CB2C-44BC-84E8-7CFD3B33B8F3}"/>
    <dgm:cxn modelId="{E8FC92FA-1EB3-E543-9D65-0A26ECFF1B1F}" type="presOf" srcId="{05DFDE41-9C07-494D-9EF2-9F5618F89F11}" destId="{46072105-280B-3E45-A684-F3D001489F11}" srcOrd="0" destOrd="0" presId="urn:microsoft.com/office/officeart/2005/8/layout/vProcess5"/>
    <dgm:cxn modelId="{4F0F6DC3-1574-504C-9164-BA9B4F82AA58}" type="presParOf" srcId="{AE5F5FD9-A27C-7B48-A615-9EEC4452351A}" destId="{1ABDEABC-69A2-0044-9C7C-CEDD3770AD7F}" srcOrd="0" destOrd="0" presId="urn:microsoft.com/office/officeart/2005/8/layout/vProcess5"/>
    <dgm:cxn modelId="{2378B452-916A-344A-9766-23094331EE7C}" type="presParOf" srcId="{AE5F5FD9-A27C-7B48-A615-9EEC4452351A}" destId="{B5A12960-BD06-9444-B2BB-27980F06E214}" srcOrd="1" destOrd="0" presId="urn:microsoft.com/office/officeart/2005/8/layout/vProcess5"/>
    <dgm:cxn modelId="{EA7519E1-A5C6-F845-A954-CA9431F94931}" type="presParOf" srcId="{AE5F5FD9-A27C-7B48-A615-9EEC4452351A}" destId="{61A23AB7-8EFD-6C4A-A083-74449722578A}" srcOrd="2" destOrd="0" presId="urn:microsoft.com/office/officeart/2005/8/layout/vProcess5"/>
    <dgm:cxn modelId="{6100F87A-4AAC-BE4B-BE5A-B1FD5A121BA2}" type="presParOf" srcId="{AE5F5FD9-A27C-7B48-A615-9EEC4452351A}" destId="{C483679A-7005-8E41-9769-F1ED9D9E62F0}" srcOrd="3" destOrd="0" presId="urn:microsoft.com/office/officeart/2005/8/layout/vProcess5"/>
    <dgm:cxn modelId="{E45EF8AF-C683-DD4D-9153-AD2DBEA20984}" type="presParOf" srcId="{AE5F5FD9-A27C-7B48-A615-9EEC4452351A}" destId="{D864DD03-4B15-3A4E-B4CA-32DB6218A55C}" srcOrd="4" destOrd="0" presId="urn:microsoft.com/office/officeart/2005/8/layout/vProcess5"/>
    <dgm:cxn modelId="{302779C7-3AF9-6D4B-A291-59C37116B14B}" type="presParOf" srcId="{AE5F5FD9-A27C-7B48-A615-9EEC4452351A}" destId="{46072105-280B-3E45-A684-F3D001489F11}" srcOrd="5" destOrd="0" presId="urn:microsoft.com/office/officeart/2005/8/layout/vProcess5"/>
    <dgm:cxn modelId="{3C8A43F0-2BC3-334E-8810-31E9EACE4930}" type="presParOf" srcId="{AE5F5FD9-A27C-7B48-A615-9EEC4452351A}" destId="{306FE695-AF7E-3E4B-BCB2-7C483277A788}" srcOrd="6" destOrd="0" presId="urn:microsoft.com/office/officeart/2005/8/layout/vProcess5"/>
    <dgm:cxn modelId="{69F5C2D7-83F1-CF4F-ACBA-7263617E4FC4}" type="presParOf" srcId="{AE5F5FD9-A27C-7B48-A615-9EEC4452351A}" destId="{398DFFBA-DA94-F44B-8824-8C125C543D4C}" srcOrd="7" destOrd="0" presId="urn:microsoft.com/office/officeart/2005/8/layout/vProcess5"/>
    <dgm:cxn modelId="{BF4D8CD2-131E-064B-8B82-13C07BD0A8A8}" type="presParOf" srcId="{AE5F5FD9-A27C-7B48-A615-9EEC4452351A}" destId="{1BBBAAAB-0BB8-2B4C-8B49-FCD136B9C70E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5CA370-30D6-411A-9D19-11CC46A63A43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7DA04474-C74D-4AF7-967E-6A1D7EA351C5}">
      <dgm:prSet/>
      <dgm:spPr/>
      <dgm:t>
        <a:bodyPr/>
        <a:lstStyle/>
        <a:p>
          <a:pPr>
            <a:defRPr cap="all"/>
          </a:pPr>
          <a:r>
            <a:rPr lang="en-US"/>
            <a:t>Context </a:t>
          </a:r>
        </a:p>
      </dgm:t>
    </dgm:pt>
    <dgm:pt modelId="{1BC25BDC-C6FA-4E0B-B40A-DA0626D07926}" type="parTrans" cxnId="{E1C5B9AF-7255-4784-BED8-1D57DC9E503C}">
      <dgm:prSet/>
      <dgm:spPr/>
      <dgm:t>
        <a:bodyPr/>
        <a:lstStyle/>
        <a:p>
          <a:endParaRPr lang="en-US"/>
        </a:p>
      </dgm:t>
    </dgm:pt>
    <dgm:pt modelId="{AE02780A-29E9-44DA-BA38-8B1CDBD307C3}" type="sibTrans" cxnId="{E1C5B9AF-7255-4784-BED8-1D57DC9E503C}">
      <dgm:prSet/>
      <dgm:spPr/>
      <dgm:t>
        <a:bodyPr/>
        <a:lstStyle/>
        <a:p>
          <a:endParaRPr lang="en-US"/>
        </a:p>
      </dgm:t>
    </dgm:pt>
    <dgm:pt modelId="{63F25165-0750-481E-8158-772AF3BE80EF}">
      <dgm:prSet/>
      <dgm:spPr/>
      <dgm:t>
        <a:bodyPr/>
        <a:lstStyle/>
        <a:p>
          <a:pPr>
            <a:defRPr cap="all"/>
          </a:pPr>
          <a:r>
            <a:rPr lang="en-US"/>
            <a:t>Pandemic and Exams</a:t>
          </a:r>
        </a:p>
      </dgm:t>
    </dgm:pt>
    <dgm:pt modelId="{DB6DFCED-CC28-49BF-A345-4605A20F654D}" type="parTrans" cxnId="{8C354358-D6A8-4203-A087-C4ACBAA5A5F7}">
      <dgm:prSet/>
      <dgm:spPr/>
      <dgm:t>
        <a:bodyPr/>
        <a:lstStyle/>
        <a:p>
          <a:endParaRPr lang="en-US"/>
        </a:p>
      </dgm:t>
    </dgm:pt>
    <dgm:pt modelId="{BEE96E4C-987C-48D6-93F4-51DE3A9A97D7}" type="sibTrans" cxnId="{8C354358-D6A8-4203-A087-C4ACBAA5A5F7}">
      <dgm:prSet/>
      <dgm:spPr/>
      <dgm:t>
        <a:bodyPr/>
        <a:lstStyle/>
        <a:p>
          <a:endParaRPr lang="en-US"/>
        </a:p>
      </dgm:t>
    </dgm:pt>
    <dgm:pt modelId="{61EBE44F-8D92-4FEB-BC0C-01A2FDBE08B3}">
      <dgm:prSet/>
      <dgm:spPr/>
      <dgm:t>
        <a:bodyPr/>
        <a:lstStyle/>
        <a:p>
          <a:pPr>
            <a:defRPr cap="all"/>
          </a:pPr>
          <a:r>
            <a:rPr lang="en-US"/>
            <a:t>3 year plan with reflections</a:t>
          </a:r>
        </a:p>
      </dgm:t>
    </dgm:pt>
    <dgm:pt modelId="{8054627A-D397-4255-93F6-21D49F0B871B}" type="parTrans" cxnId="{D55FCE04-AE37-40C9-B28E-56A3C30661DD}">
      <dgm:prSet/>
      <dgm:spPr/>
      <dgm:t>
        <a:bodyPr/>
        <a:lstStyle/>
        <a:p>
          <a:endParaRPr lang="en-US"/>
        </a:p>
      </dgm:t>
    </dgm:pt>
    <dgm:pt modelId="{6062E2B6-E181-4D90-A62C-A1925B4C0FD3}" type="sibTrans" cxnId="{D55FCE04-AE37-40C9-B28E-56A3C30661DD}">
      <dgm:prSet/>
      <dgm:spPr/>
      <dgm:t>
        <a:bodyPr/>
        <a:lstStyle/>
        <a:p>
          <a:endParaRPr lang="en-US"/>
        </a:p>
      </dgm:t>
    </dgm:pt>
    <dgm:pt modelId="{1ACF84CB-3101-4B99-8B80-CC2392AAB29D}" type="pres">
      <dgm:prSet presAssocID="{E45CA370-30D6-411A-9D19-11CC46A63A43}" presName="root" presStyleCnt="0">
        <dgm:presLayoutVars>
          <dgm:dir/>
          <dgm:resizeHandles val="exact"/>
        </dgm:presLayoutVars>
      </dgm:prSet>
      <dgm:spPr/>
    </dgm:pt>
    <dgm:pt modelId="{D09ADFE2-42ED-4918-A749-CBED26475E9C}" type="pres">
      <dgm:prSet presAssocID="{7DA04474-C74D-4AF7-967E-6A1D7EA351C5}" presName="compNode" presStyleCnt="0"/>
      <dgm:spPr/>
    </dgm:pt>
    <dgm:pt modelId="{99FA5F88-1E4A-4C2E-8D6E-18749970E7C8}" type="pres">
      <dgm:prSet presAssocID="{7DA04474-C74D-4AF7-967E-6A1D7EA351C5}" presName="iconBgRect" presStyleLbl="bgShp" presStyleIdx="0" presStyleCnt="3"/>
      <dgm:spPr/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ADD38FFA-9914-4235-B851-47BE5F430CBC}" type="pres">
      <dgm:prSet presAssocID="{7DA04474-C74D-4AF7-967E-6A1D7EA351C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9B44D9D8-5695-4C3D-BEBA-655DF90EB335}" type="pres">
      <dgm:prSet presAssocID="{7DA04474-C74D-4AF7-967E-6A1D7EA351C5}" presName="spaceRect" presStyleCnt="0"/>
      <dgm:spPr/>
    </dgm:pt>
    <dgm:pt modelId="{118269BB-7AFD-44B8-9A9B-30F785DE7CFE}" type="pres">
      <dgm:prSet presAssocID="{7DA04474-C74D-4AF7-967E-6A1D7EA351C5}" presName="textRect" presStyleLbl="revTx" presStyleIdx="0" presStyleCnt="3">
        <dgm:presLayoutVars>
          <dgm:chMax val="1"/>
          <dgm:chPref val="1"/>
        </dgm:presLayoutVars>
      </dgm:prSet>
      <dgm:spPr/>
    </dgm:pt>
    <dgm:pt modelId="{FE3507EC-830A-479A-8FA2-20695A793AD9}" type="pres">
      <dgm:prSet presAssocID="{AE02780A-29E9-44DA-BA38-8B1CDBD307C3}" presName="sibTrans" presStyleCnt="0"/>
      <dgm:spPr/>
    </dgm:pt>
    <dgm:pt modelId="{2EF81D96-6AED-4C09-879F-95E44642F655}" type="pres">
      <dgm:prSet presAssocID="{63F25165-0750-481E-8158-772AF3BE80EF}" presName="compNode" presStyleCnt="0"/>
      <dgm:spPr/>
    </dgm:pt>
    <dgm:pt modelId="{F70E5EBB-514C-455C-A12C-99A5964F3E93}" type="pres">
      <dgm:prSet presAssocID="{63F25165-0750-481E-8158-772AF3BE80EF}" presName="iconBgRect" presStyleLbl="bgShp" presStyleIdx="1" presStyleCnt="3"/>
      <dgm:spPr/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4FC854F1-284C-43DF-AED5-6BBD48833A4C}" type="pres">
      <dgm:prSet presAssocID="{63F25165-0750-481E-8158-772AF3BE80E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edle"/>
        </a:ext>
      </dgm:extLst>
    </dgm:pt>
    <dgm:pt modelId="{D516CE99-1571-43AD-8993-15015470DD94}" type="pres">
      <dgm:prSet presAssocID="{63F25165-0750-481E-8158-772AF3BE80EF}" presName="spaceRect" presStyleCnt="0"/>
      <dgm:spPr/>
    </dgm:pt>
    <dgm:pt modelId="{3AE792B4-46C3-4106-B830-8F69CBB69C2F}" type="pres">
      <dgm:prSet presAssocID="{63F25165-0750-481E-8158-772AF3BE80EF}" presName="textRect" presStyleLbl="revTx" presStyleIdx="1" presStyleCnt="3">
        <dgm:presLayoutVars>
          <dgm:chMax val="1"/>
          <dgm:chPref val="1"/>
        </dgm:presLayoutVars>
      </dgm:prSet>
      <dgm:spPr/>
    </dgm:pt>
    <dgm:pt modelId="{CD1DA12D-811F-4371-8CCB-32F25261B6C3}" type="pres">
      <dgm:prSet presAssocID="{BEE96E4C-987C-48D6-93F4-51DE3A9A97D7}" presName="sibTrans" presStyleCnt="0"/>
      <dgm:spPr/>
    </dgm:pt>
    <dgm:pt modelId="{79EBBC3E-FE43-4D0E-950A-F586171D07B4}" type="pres">
      <dgm:prSet presAssocID="{61EBE44F-8D92-4FEB-BC0C-01A2FDBE08B3}" presName="compNode" presStyleCnt="0"/>
      <dgm:spPr/>
    </dgm:pt>
    <dgm:pt modelId="{120B66AD-C4CA-4E13-9E67-B2D2EFB27085}" type="pres">
      <dgm:prSet presAssocID="{61EBE44F-8D92-4FEB-BC0C-01A2FDBE08B3}" presName="iconBgRect" presStyleLbl="bgShp" presStyleIdx="2" presStyleCnt="3"/>
      <dgm:spPr/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D0782730-70DD-435F-88DE-40D3C22B86D7}" type="pres">
      <dgm:prSet presAssocID="{61EBE44F-8D92-4FEB-BC0C-01A2FDBE08B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F0E009BB-E47E-4FCC-99A4-FABE0ED8F234}" type="pres">
      <dgm:prSet presAssocID="{61EBE44F-8D92-4FEB-BC0C-01A2FDBE08B3}" presName="spaceRect" presStyleCnt="0"/>
      <dgm:spPr/>
    </dgm:pt>
    <dgm:pt modelId="{A437B16C-9584-45B3-9706-C87DF0859DF5}" type="pres">
      <dgm:prSet presAssocID="{61EBE44F-8D92-4FEB-BC0C-01A2FDBE08B3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D55FCE04-AE37-40C9-B28E-56A3C30661DD}" srcId="{E45CA370-30D6-411A-9D19-11CC46A63A43}" destId="{61EBE44F-8D92-4FEB-BC0C-01A2FDBE08B3}" srcOrd="2" destOrd="0" parTransId="{8054627A-D397-4255-93F6-21D49F0B871B}" sibTransId="{6062E2B6-E181-4D90-A62C-A1925B4C0FD3}"/>
    <dgm:cxn modelId="{9E4E514B-1A95-44EC-BBAE-AF3268938656}" type="presOf" srcId="{63F25165-0750-481E-8158-772AF3BE80EF}" destId="{3AE792B4-46C3-4106-B830-8F69CBB69C2F}" srcOrd="0" destOrd="0" presId="urn:microsoft.com/office/officeart/2018/5/layout/IconCircleLabelList"/>
    <dgm:cxn modelId="{8C354358-D6A8-4203-A087-C4ACBAA5A5F7}" srcId="{E45CA370-30D6-411A-9D19-11CC46A63A43}" destId="{63F25165-0750-481E-8158-772AF3BE80EF}" srcOrd="1" destOrd="0" parTransId="{DB6DFCED-CC28-49BF-A345-4605A20F654D}" sibTransId="{BEE96E4C-987C-48D6-93F4-51DE3A9A97D7}"/>
    <dgm:cxn modelId="{B5755D5E-E8BE-40AE-AC96-799FFBED57C1}" type="presOf" srcId="{E45CA370-30D6-411A-9D19-11CC46A63A43}" destId="{1ACF84CB-3101-4B99-8B80-CC2392AAB29D}" srcOrd="0" destOrd="0" presId="urn:microsoft.com/office/officeart/2018/5/layout/IconCircleLabelList"/>
    <dgm:cxn modelId="{A4712889-8495-4B6B-AB07-75691D2A6094}" type="presOf" srcId="{61EBE44F-8D92-4FEB-BC0C-01A2FDBE08B3}" destId="{A437B16C-9584-45B3-9706-C87DF0859DF5}" srcOrd="0" destOrd="0" presId="urn:microsoft.com/office/officeart/2018/5/layout/IconCircleLabelList"/>
    <dgm:cxn modelId="{110A1998-9699-449C-BDC4-4C87E461873A}" type="presOf" srcId="{7DA04474-C74D-4AF7-967E-6A1D7EA351C5}" destId="{118269BB-7AFD-44B8-9A9B-30F785DE7CFE}" srcOrd="0" destOrd="0" presId="urn:microsoft.com/office/officeart/2018/5/layout/IconCircleLabelList"/>
    <dgm:cxn modelId="{E1C5B9AF-7255-4784-BED8-1D57DC9E503C}" srcId="{E45CA370-30D6-411A-9D19-11CC46A63A43}" destId="{7DA04474-C74D-4AF7-967E-6A1D7EA351C5}" srcOrd="0" destOrd="0" parTransId="{1BC25BDC-C6FA-4E0B-B40A-DA0626D07926}" sibTransId="{AE02780A-29E9-44DA-BA38-8B1CDBD307C3}"/>
    <dgm:cxn modelId="{D2BD9108-DB06-4C3F-B00A-D826BA7D4E68}" type="presParOf" srcId="{1ACF84CB-3101-4B99-8B80-CC2392AAB29D}" destId="{D09ADFE2-42ED-4918-A749-CBED26475E9C}" srcOrd="0" destOrd="0" presId="urn:microsoft.com/office/officeart/2018/5/layout/IconCircleLabelList"/>
    <dgm:cxn modelId="{4DB7D560-FC63-49B5-A804-DFF60D09BDA1}" type="presParOf" srcId="{D09ADFE2-42ED-4918-A749-CBED26475E9C}" destId="{99FA5F88-1E4A-4C2E-8D6E-18749970E7C8}" srcOrd="0" destOrd="0" presId="urn:microsoft.com/office/officeart/2018/5/layout/IconCircleLabelList"/>
    <dgm:cxn modelId="{CF8C989B-99BE-4683-B9D3-1DBFEFFB8B69}" type="presParOf" srcId="{D09ADFE2-42ED-4918-A749-CBED26475E9C}" destId="{ADD38FFA-9914-4235-B851-47BE5F430CBC}" srcOrd="1" destOrd="0" presId="urn:microsoft.com/office/officeart/2018/5/layout/IconCircleLabelList"/>
    <dgm:cxn modelId="{F99F96A4-2CFB-4DD7-9177-2125CF2EC490}" type="presParOf" srcId="{D09ADFE2-42ED-4918-A749-CBED26475E9C}" destId="{9B44D9D8-5695-4C3D-BEBA-655DF90EB335}" srcOrd="2" destOrd="0" presId="urn:microsoft.com/office/officeart/2018/5/layout/IconCircleLabelList"/>
    <dgm:cxn modelId="{3F19C3B8-49AB-41D1-852D-24F392D72AC7}" type="presParOf" srcId="{D09ADFE2-42ED-4918-A749-CBED26475E9C}" destId="{118269BB-7AFD-44B8-9A9B-30F785DE7CFE}" srcOrd="3" destOrd="0" presId="urn:microsoft.com/office/officeart/2018/5/layout/IconCircleLabelList"/>
    <dgm:cxn modelId="{8C2D0B24-5FC0-44E3-966D-D600EACAD9FD}" type="presParOf" srcId="{1ACF84CB-3101-4B99-8B80-CC2392AAB29D}" destId="{FE3507EC-830A-479A-8FA2-20695A793AD9}" srcOrd="1" destOrd="0" presId="urn:microsoft.com/office/officeart/2018/5/layout/IconCircleLabelList"/>
    <dgm:cxn modelId="{357FE635-F488-464D-A4D9-D378FB382756}" type="presParOf" srcId="{1ACF84CB-3101-4B99-8B80-CC2392AAB29D}" destId="{2EF81D96-6AED-4C09-879F-95E44642F655}" srcOrd="2" destOrd="0" presId="urn:microsoft.com/office/officeart/2018/5/layout/IconCircleLabelList"/>
    <dgm:cxn modelId="{F023DEEB-5DA6-41A0-9DF5-E5333710C420}" type="presParOf" srcId="{2EF81D96-6AED-4C09-879F-95E44642F655}" destId="{F70E5EBB-514C-455C-A12C-99A5964F3E93}" srcOrd="0" destOrd="0" presId="urn:microsoft.com/office/officeart/2018/5/layout/IconCircleLabelList"/>
    <dgm:cxn modelId="{176C5BD4-9848-461F-BE34-53121529F5CD}" type="presParOf" srcId="{2EF81D96-6AED-4C09-879F-95E44642F655}" destId="{4FC854F1-284C-43DF-AED5-6BBD48833A4C}" srcOrd="1" destOrd="0" presId="urn:microsoft.com/office/officeart/2018/5/layout/IconCircleLabelList"/>
    <dgm:cxn modelId="{75203276-983F-4F1C-A2E6-4A444952529B}" type="presParOf" srcId="{2EF81D96-6AED-4C09-879F-95E44642F655}" destId="{D516CE99-1571-43AD-8993-15015470DD94}" srcOrd="2" destOrd="0" presId="urn:microsoft.com/office/officeart/2018/5/layout/IconCircleLabelList"/>
    <dgm:cxn modelId="{7969FF11-8F9B-4270-A391-D1C997094515}" type="presParOf" srcId="{2EF81D96-6AED-4C09-879F-95E44642F655}" destId="{3AE792B4-46C3-4106-B830-8F69CBB69C2F}" srcOrd="3" destOrd="0" presId="urn:microsoft.com/office/officeart/2018/5/layout/IconCircleLabelList"/>
    <dgm:cxn modelId="{9A03C5C8-220E-49F9-B468-6F2A29E28DAB}" type="presParOf" srcId="{1ACF84CB-3101-4B99-8B80-CC2392AAB29D}" destId="{CD1DA12D-811F-4371-8CCB-32F25261B6C3}" srcOrd="3" destOrd="0" presId="urn:microsoft.com/office/officeart/2018/5/layout/IconCircleLabelList"/>
    <dgm:cxn modelId="{B7117EBD-0AE5-4B19-A1BA-C22FA5D9BF62}" type="presParOf" srcId="{1ACF84CB-3101-4B99-8B80-CC2392AAB29D}" destId="{79EBBC3E-FE43-4D0E-950A-F586171D07B4}" srcOrd="4" destOrd="0" presId="urn:microsoft.com/office/officeart/2018/5/layout/IconCircleLabelList"/>
    <dgm:cxn modelId="{AD81C329-1F2F-44E8-ACBE-4DC82B20A2F0}" type="presParOf" srcId="{79EBBC3E-FE43-4D0E-950A-F586171D07B4}" destId="{120B66AD-C4CA-4E13-9E67-B2D2EFB27085}" srcOrd="0" destOrd="0" presId="urn:microsoft.com/office/officeart/2018/5/layout/IconCircleLabelList"/>
    <dgm:cxn modelId="{E3A24823-E619-4A5F-9A30-466FDEAFE292}" type="presParOf" srcId="{79EBBC3E-FE43-4D0E-950A-F586171D07B4}" destId="{D0782730-70DD-435F-88DE-40D3C22B86D7}" srcOrd="1" destOrd="0" presId="urn:microsoft.com/office/officeart/2018/5/layout/IconCircleLabelList"/>
    <dgm:cxn modelId="{C77053B5-454E-4309-B78A-AA69F1F2A9FD}" type="presParOf" srcId="{79EBBC3E-FE43-4D0E-950A-F586171D07B4}" destId="{F0E009BB-E47E-4FCC-99A4-FABE0ED8F234}" srcOrd="2" destOrd="0" presId="urn:microsoft.com/office/officeart/2018/5/layout/IconCircleLabelList"/>
    <dgm:cxn modelId="{1E4A5F45-A77D-49BA-8B1B-AAF586DF136E}" type="presParOf" srcId="{79EBBC3E-FE43-4D0E-950A-F586171D07B4}" destId="{A437B16C-9584-45B3-9706-C87DF0859DF5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74A01D-D491-4ADD-BE91-6EA3BDBAE0E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B01262-954A-41A8-B061-3140869AC581}">
      <dgm:prSet/>
      <dgm:spPr/>
      <dgm:t>
        <a:bodyPr/>
        <a:lstStyle/>
        <a:p>
          <a:r>
            <a:rPr lang="en-US" dirty="0"/>
            <a:t>Open book – </a:t>
          </a:r>
          <a:r>
            <a:rPr lang="en-US"/>
            <a:t>academic integrity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 descr="•Open book – academic intergrity&#10;"/>
        </a:ext>
      </dgm:extLst>
    </dgm:pt>
    <dgm:pt modelId="{D4F2CE6C-52B8-4BAD-930D-B43C1269DBE1}" type="parTrans" cxnId="{94D62902-A52D-40B4-BB03-FA250BEBE86E}">
      <dgm:prSet/>
      <dgm:spPr/>
      <dgm:t>
        <a:bodyPr/>
        <a:lstStyle/>
        <a:p>
          <a:endParaRPr lang="en-US"/>
        </a:p>
      </dgm:t>
    </dgm:pt>
    <dgm:pt modelId="{1F475B62-F9E7-4CE9-A485-3CC78AC18FF8}" type="sibTrans" cxnId="{94D62902-A52D-40B4-BB03-FA250BEBE86E}">
      <dgm:prSet/>
      <dgm:spPr/>
      <dgm:t>
        <a:bodyPr/>
        <a:lstStyle/>
        <a:p>
          <a:endParaRPr lang="en-US"/>
        </a:p>
      </dgm:t>
    </dgm:pt>
    <dgm:pt modelId="{1F4CEC10-1BCC-469D-9359-465837EBED05}">
      <dgm:prSet/>
      <dgm:spPr/>
      <dgm:t>
        <a:bodyPr/>
        <a:lstStyle/>
        <a:p>
          <a:r>
            <a:rPr lang="en-US" dirty="0" err="1"/>
            <a:t>Randomised</a:t>
          </a:r>
          <a:r>
            <a:rPr lang="en-US" dirty="0"/>
            <a:t> questions and answers - academic integrity</a:t>
          </a:r>
        </a:p>
      </dgm:t>
      <dgm:extLst>
        <a:ext uri="{E40237B7-FDA0-4F09-8148-C483321AD2D9}">
          <dgm14:cNvPr xmlns:dgm14="http://schemas.microsoft.com/office/drawing/2010/diagram" id="0" name="" descr="Randomised questions and answers - academic integrity&#13;&#10;"/>
        </a:ext>
      </dgm:extLst>
    </dgm:pt>
    <dgm:pt modelId="{1F4358CB-5782-4E61-8627-98E28D95AC92}" type="parTrans" cxnId="{60E4BAE1-434F-46DC-A554-031E3B3632BE}">
      <dgm:prSet/>
      <dgm:spPr/>
      <dgm:t>
        <a:bodyPr/>
        <a:lstStyle/>
        <a:p>
          <a:endParaRPr lang="en-US"/>
        </a:p>
      </dgm:t>
    </dgm:pt>
    <dgm:pt modelId="{513A132B-8ECB-4F9F-999B-52700D7BB083}" type="sibTrans" cxnId="{60E4BAE1-434F-46DC-A554-031E3B3632BE}">
      <dgm:prSet/>
      <dgm:spPr/>
      <dgm:t>
        <a:bodyPr/>
        <a:lstStyle/>
        <a:p>
          <a:endParaRPr lang="en-US"/>
        </a:p>
      </dgm:t>
    </dgm:pt>
    <dgm:pt modelId="{478B3C19-5BEE-42B8-BC5C-C5CB48FDD74D}">
      <dgm:prSet/>
      <dgm:spPr/>
      <dgm:t>
        <a:bodyPr/>
        <a:lstStyle/>
        <a:p>
          <a:r>
            <a:rPr lang="en-US" dirty="0"/>
            <a:t>Small components for breaks</a:t>
          </a:r>
        </a:p>
      </dgm:t>
      <dgm:extLst>
        <a:ext uri="{E40237B7-FDA0-4F09-8148-C483321AD2D9}">
          <dgm14:cNvPr xmlns:dgm14="http://schemas.microsoft.com/office/drawing/2010/diagram" id="0" name="" descr="Small components for breaks&#13;&#10;"/>
        </a:ext>
      </dgm:extLst>
    </dgm:pt>
    <dgm:pt modelId="{0AEC7139-5785-4DC6-84AB-EA312CE36B9A}" type="parTrans" cxnId="{2F89BAC6-551C-4BCD-A101-B95AF67BCFE9}">
      <dgm:prSet/>
      <dgm:spPr/>
      <dgm:t>
        <a:bodyPr/>
        <a:lstStyle/>
        <a:p>
          <a:endParaRPr lang="en-US"/>
        </a:p>
      </dgm:t>
    </dgm:pt>
    <dgm:pt modelId="{6696A7A8-533E-4301-A964-11C592F72D83}" type="sibTrans" cxnId="{2F89BAC6-551C-4BCD-A101-B95AF67BCFE9}">
      <dgm:prSet/>
      <dgm:spPr/>
      <dgm:t>
        <a:bodyPr/>
        <a:lstStyle/>
        <a:p>
          <a:endParaRPr lang="en-US"/>
        </a:p>
      </dgm:t>
    </dgm:pt>
    <dgm:pt modelId="{45BA4C07-D32D-4539-ABAB-62E6FE506094}">
      <dgm:prSet/>
      <dgm:spPr/>
      <dgm:t>
        <a:bodyPr/>
        <a:lstStyle/>
        <a:p>
          <a:r>
            <a:rPr lang="en-US" dirty="0"/>
            <a:t>48 </a:t>
          </a:r>
          <a:r>
            <a:rPr lang="en-US" dirty="0" err="1"/>
            <a:t>hr</a:t>
          </a:r>
          <a:r>
            <a:rPr lang="en-US" dirty="0"/>
            <a:t> window – flexibility</a:t>
          </a:r>
        </a:p>
      </dgm:t>
      <dgm:extLst>
        <a:ext uri="{E40237B7-FDA0-4F09-8148-C483321AD2D9}">
          <dgm14:cNvPr xmlns:dgm14="http://schemas.microsoft.com/office/drawing/2010/diagram" id="0" name="" descr="•48 hr window – flexibility&#10;"/>
        </a:ext>
      </dgm:extLst>
    </dgm:pt>
    <dgm:pt modelId="{21C4246F-72AE-4CE7-A1AC-51555FE994C7}" type="parTrans" cxnId="{335ABAA7-67DC-44EE-A83F-1816659F32D6}">
      <dgm:prSet/>
      <dgm:spPr/>
      <dgm:t>
        <a:bodyPr/>
        <a:lstStyle/>
        <a:p>
          <a:endParaRPr lang="en-US"/>
        </a:p>
      </dgm:t>
    </dgm:pt>
    <dgm:pt modelId="{A3D56BF7-0562-4C7B-AE47-7B6CED56AD19}" type="sibTrans" cxnId="{335ABAA7-67DC-44EE-A83F-1816659F32D6}">
      <dgm:prSet/>
      <dgm:spPr/>
      <dgm:t>
        <a:bodyPr/>
        <a:lstStyle/>
        <a:p>
          <a:endParaRPr lang="en-US"/>
        </a:p>
      </dgm:t>
    </dgm:pt>
    <dgm:pt modelId="{98CBFBD1-00AD-494F-8812-659FB5056809}">
      <dgm:prSet/>
      <dgm:spPr/>
      <dgm:t>
        <a:bodyPr/>
        <a:lstStyle/>
        <a:p>
          <a:r>
            <a:rPr lang="en-US" dirty="0"/>
            <a:t>Oral presentations</a:t>
          </a:r>
        </a:p>
      </dgm:t>
      <dgm:extLst>
        <a:ext uri="{E40237B7-FDA0-4F09-8148-C483321AD2D9}">
          <dgm14:cNvPr xmlns:dgm14="http://schemas.microsoft.com/office/drawing/2010/diagram" id="0" name="" descr="Oral presentations&#13;&#10;"/>
        </a:ext>
      </dgm:extLst>
    </dgm:pt>
    <dgm:pt modelId="{945E0711-F13A-46F9-B210-390C7F839269}" type="parTrans" cxnId="{9C222B8C-D909-4FB2-8B52-9F88997552F8}">
      <dgm:prSet/>
      <dgm:spPr/>
      <dgm:t>
        <a:bodyPr/>
        <a:lstStyle/>
        <a:p>
          <a:endParaRPr lang="en-US"/>
        </a:p>
      </dgm:t>
    </dgm:pt>
    <dgm:pt modelId="{62649511-FF4A-479F-A3A4-D102D3B3DF59}" type="sibTrans" cxnId="{9C222B8C-D909-4FB2-8B52-9F88997552F8}">
      <dgm:prSet/>
      <dgm:spPr/>
      <dgm:t>
        <a:bodyPr/>
        <a:lstStyle/>
        <a:p>
          <a:endParaRPr lang="en-US"/>
        </a:p>
      </dgm:t>
    </dgm:pt>
    <dgm:pt modelId="{3AA86E3B-A2E0-F64F-8142-2216EB01E92B}" type="pres">
      <dgm:prSet presAssocID="{9A74A01D-D491-4ADD-BE91-6EA3BDBAE0E8}" presName="diagram" presStyleCnt="0">
        <dgm:presLayoutVars>
          <dgm:dir/>
          <dgm:resizeHandles val="exact"/>
        </dgm:presLayoutVars>
      </dgm:prSet>
      <dgm:spPr/>
    </dgm:pt>
    <dgm:pt modelId="{09AFD7F1-86A0-2E43-BFBD-1E65D8751F69}" type="pres">
      <dgm:prSet presAssocID="{E4B01262-954A-41A8-B061-3140869AC581}" presName="node" presStyleLbl="node1" presStyleIdx="0" presStyleCnt="5">
        <dgm:presLayoutVars>
          <dgm:bulletEnabled val="1"/>
        </dgm:presLayoutVars>
      </dgm:prSet>
      <dgm:spPr/>
    </dgm:pt>
    <dgm:pt modelId="{6C05DC88-D563-904F-BF09-13616C3C0C5B}" type="pres">
      <dgm:prSet presAssocID="{1F475B62-F9E7-4CE9-A485-3CC78AC18FF8}" presName="sibTrans" presStyleCnt="0"/>
      <dgm:spPr/>
    </dgm:pt>
    <dgm:pt modelId="{76202AA9-9EA5-0A4C-95D5-861E489E80F5}" type="pres">
      <dgm:prSet presAssocID="{1F4CEC10-1BCC-469D-9359-465837EBED05}" presName="node" presStyleLbl="node1" presStyleIdx="1" presStyleCnt="5">
        <dgm:presLayoutVars>
          <dgm:bulletEnabled val="1"/>
        </dgm:presLayoutVars>
      </dgm:prSet>
      <dgm:spPr/>
    </dgm:pt>
    <dgm:pt modelId="{2B506240-9183-A843-BEDB-4680271BB532}" type="pres">
      <dgm:prSet presAssocID="{513A132B-8ECB-4F9F-999B-52700D7BB083}" presName="sibTrans" presStyleCnt="0"/>
      <dgm:spPr/>
    </dgm:pt>
    <dgm:pt modelId="{2BA63B24-40F4-5843-8562-1406BB40F33C}" type="pres">
      <dgm:prSet presAssocID="{478B3C19-5BEE-42B8-BC5C-C5CB48FDD74D}" presName="node" presStyleLbl="node1" presStyleIdx="2" presStyleCnt="5">
        <dgm:presLayoutVars>
          <dgm:bulletEnabled val="1"/>
        </dgm:presLayoutVars>
      </dgm:prSet>
      <dgm:spPr/>
    </dgm:pt>
    <dgm:pt modelId="{C73E30C5-1647-2748-BC42-78A576A365FF}" type="pres">
      <dgm:prSet presAssocID="{6696A7A8-533E-4301-A964-11C592F72D83}" presName="sibTrans" presStyleCnt="0"/>
      <dgm:spPr/>
    </dgm:pt>
    <dgm:pt modelId="{AFE36ED8-E67C-5F43-8084-3DD2CAE6F1F0}" type="pres">
      <dgm:prSet presAssocID="{45BA4C07-D32D-4539-ABAB-62E6FE506094}" presName="node" presStyleLbl="node1" presStyleIdx="3" presStyleCnt="5">
        <dgm:presLayoutVars>
          <dgm:bulletEnabled val="1"/>
        </dgm:presLayoutVars>
      </dgm:prSet>
      <dgm:spPr/>
    </dgm:pt>
    <dgm:pt modelId="{37DE9D23-62A4-4040-8C13-C01E78C5C231}" type="pres">
      <dgm:prSet presAssocID="{A3D56BF7-0562-4C7B-AE47-7B6CED56AD19}" presName="sibTrans" presStyleCnt="0"/>
      <dgm:spPr/>
    </dgm:pt>
    <dgm:pt modelId="{CAB5BF02-4A14-A047-BD88-3E34F478D14B}" type="pres">
      <dgm:prSet presAssocID="{98CBFBD1-00AD-494F-8812-659FB5056809}" presName="node" presStyleLbl="node1" presStyleIdx="4" presStyleCnt="5">
        <dgm:presLayoutVars>
          <dgm:bulletEnabled val="1"/>
        </dgm:presLayoutVars>
      </dgm:prSet>
      <dgm:spPr/>
    </dgm:pt>
  </dgm:ptLst>
  <dgm:cxnLst>
    <dgm:cxn modelId="{BBD37B01-97C2-7042-B300-EE0D52CA11F0}" type="presOf" srcId="{478B3C19-5BEE-42B8-BC5C-C5CB48FDD74D}" destId="{2BA63B24-40F4-5843-8562-1406BB40F33C}" srcOrd="0" destOrd="0" presId="urn:microsoft.com/office/officeart/2005/8/layout/default"/>
    <dgm:cxn modelId="{94D62902-A52D-40B4-BB03-FA250BEBE86E}" srcId="{9A74A01D-D491-4ADD-BE91-6EA3BDBAE0E8}" destId="{E4B01262-954A-41A8-B061-3140869AC581}" srcOrd="0" destOrd="0" parTransId="{D4F2CE6C-52B8-4BAD-930D-B43C1269DBE1}" sibTransId="{1F475B62-F9E7-4CE9-A485-3CC78AC18FF8}"/>
    <dgm:cxn modelId="{21F20419-9C42-7447-91C4-2EBE97226045}" type="presOf" srcId="{E4B01262-954A-41A8-B061-3140869AC581}" destId="{09AFD7F1-86A0-2E43-BFBD-1E65D8751F69}" srcOrd="0" destOrd="0" presId="urn:microsoft.com/office/officeart/2005/8/layout/default"/>
    <dgm:cxn modelId="{5D58107D-BEE8-9F4A-9430-3B82B748746A}" type="presOf" srcId="{45BA4C07-D32D-4539-ABAB-62E6FE506094}" destId="{AFE36ED8-E67C-5F43-8084-3DD2CAE6F1F0}" srcOrd="0" destOrd="0" presId="urn:microsoft.com/office/officeart/2005/8/layout/default"/>
    <dgm:cxn modelId="{9C222B8C-D909-4FB2-8B52-9F88997552F8}" srcId="{9A74A01D-D491-4ADD-BE91-6EA3BDBAE0E8}" destId="{98CBFBD1-00AD-494F-8812-659FB5056809}" srcOrd="4" destOrd="0" parTransId="{945E0711-F13A-46F9-B210-390C7F839269}" sibTransId="{62649511-FF4A-479F-A3A4-D102D3B3DF59}"/>
    <dgm:cxn modelId="{7BAAAE8F-DD7C-C34A-BFCD-A86BEDC63B6C}" type="presOf" srcId="{98CBFBD1-00AD-494F-8812-659FB5056809}" destId="{CAB5BF02-4A14-A047-BD88-3E34F478D14B}" srcOrd="0" destOrd="0" presId="urn:microsoft.com/office/officeart/2005/8/layout/default"/>
    <dgm:cxn modelId="{1AB84594-BE5A-A242-8026-90D2A03E210D}" type="presOf" srcId="{9A74A01D-D491-4ADD-BE91-6EA3BDBAE0E8}" destId="{3AA86E3B-A2E0-F64F-8142-2216EB01E92B}" srcOrd="0" destOrd="0" presId="urn:microsoft.com/office/officeart/2005/8/layout/default"/>
    <dgm:cxn modelId="{335ABAA7-67DC-44EE-A83F-1816659F32D6}" srcId="{9A74A01D-D491-4ADD-BE91-6EA3BDBAE0E8}" destId="{45BA4C07-D32D-4539-ABAB-62E6FE506094}" srcOrd="3" destOrd="0" parTransId="{21C4246F-72AE-4CE7-A1AC-51555FE994C7}" sibTransId="{A3D56BF7-0562-4C7B-AE47-7B6CED56AD19}"/>
    <dgm:cxn modelId="{1E0E41B8-1A3C-A24B-BE28-C69696988F25}" type="presOf" srcId="{1F4CEC10-1BCC-469D-9359-465837EBED05}" destId="{76202AA9-9EA5-0A4C-95D5-861E489E80F5}" srcOrd="0" destOrd="0" presId="urn:microsoft.com/office/officeart/2005/8/layout/default"/>
    <dgm:cxn modelId="{2F89BAC6-551C-4BCD-A101-B95AF67BCFE9}" srcId="{9A74A01D-D491-4ADD-BE91-6EA3BDBAE0E8}" destId="{478B3C19-5BEE-42B8-BC5C-C5CB48FDD74D}" srcOrd="2" destOrd="0" parTransId="{0AEC7139-5785-4DC6-84AB-EA312CE36B9A}" sibTransId="{6696A7A8-533E-4301-A964-11C592F72D83}"/>
    <dgm:cxn modelId="{60E4BAE1-434F-46DC-A554-031E3B3632BE}" srcId="{9A74A01D-D491-4ADD-BE91-6EA3BDBAE0E8}" destId="{1F4CEC10-1BCC-469D-9359-465837EBED05}" srcOrd="1" destOrd="0" parTransId="{1F4358CB-5782-4E61-8627-98E28D95AC92}" sibTransId="{513A132B-8ECB-4F9F-999B-52700D7BB083}"/>
    <dgm:cxn modelId="{033488A7-D4D1-E640-A353-8500A476B936}" type="presParOf" srcId="{3AA86E3B-A2E0-F64F-8142-2216EB01E92B}" destId="{09AFD7F1-86A0-2E43-BFBD-1E65D8751F69}" srcOrd="0" destOrd="0" presId="urn:microsoft.com/office/officeart/2005/8/layout/default"/>
    <dgm:cxn modelId="{A6EFD037-C605-9E48-82E4-02DDABABADFA}" type="presParOf" srcId="{3AA86E3B-A2E0-F64F-8142-2216EB01E92B}" destId="{6C05DC88-D563-904F-BF09-13616C3C0C5B}" srcOrd="1" destOrd="0" presId="urn:microsoft.com/office/officeart/2005/8/layout/default"/>
    <dgm:cxn modelId="{9982BF0E-F42C-3B42-A4DE-1148319B96DB}" type="presParOf" srcId="{3AA86E3B-A2E0-F64F-8142-2216EB01E92B}" destId="{76202AA9-9EA5-0A4C-95D5-861E489E80F5}" srcOrd="2" destOrd="0" presId="urn:microsoft.com/office/officeart/2005/8/layout/default"/>
    <dgm:cxn modelId="{2C731F08-FE6E-1448-893A-6DECA722274B}" type="presParOf" srcId="{3AA86E3B-A2E0-F64F-8142-2216EB01E92B}" destId="{2B506240-9183-A843-BEDB-4680271BB532}" srcOrd="3" destOrd="0" presId="urn:microsoft.com/office/officeart/2005/8/layout/default"/>
    <dgm:cxn modelId="{0950B717-D6D7-3D40-9457-8193E42D710A}" type="presParOf" srcId="{3AA86E3B-A2E0-F64F-8142-2216EB01E92B}" destId="{2BA63B24-40F4-5843-8562-1406BB40F33C}" srcOrd="4" destOrd="0" presId="urn:microsoft.com/office/officeart/2005/8/layout/default"/>
    <dgm:cxn modelId="{5B1D7141-A6DB-6345-B676-13A927FEED34}" type="presParOf" srcId="{3AA86E3B-A2E0-F64F-8142-2216EB01E92B}" destId="{C73E30C5-1647-2748-BC42-78A576A365FF}" srcOrd="5" destOrd="0" presId="urn:microsoft.com/office/officeart/2005/8/layout/default"/>
    <dgm:cxn modelId="{BDC5B747-64BB-BC44-9093-F593FADFD9DA}" type="presParOf" srcId="{3AA86E3B-A2E0-F64F-8142-2216EB01E92B}" destId="{AFE36ED8-E67C-5F43-8084-3DD2CAE6F1F0}" srcOrd="6" destOrd="0" presId="urn:microsoft.com/office/officeart/2005/8/layout/default"/>
    <dgm:cxn modelId="{063BAA3A-89AD-B94A-A1FE-AD9605456251}" type="presParOf" srcId="{3AA86E3B-A2E0-F64F-8142-2216EB01E92B}" destId="{37DE9D23-62A4-4040-8C13-C01E78C5C231}" srcOrd="7" destOrd="0" presId="urn:microsoft.com/office/officeart/2005/8/layout/default"/>
    <dgm:cxn modelId="{09F915A2-53ED-1141-92B5-72BC0352CD41}" type="presParOf" srcId="{3AA86E3B-A2E0-F64F-8142-2216EB01E92B}" destId="{CAB5BF02-4A14-A047-BD88-3E34F478D14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F3F81F-F5C1-4121-9B56-37AFC21912A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973743-C4A7-4EDC-A864-4153D21D12BB}">
      <dgm:prSet/>
      <dgm:spPr/>
      <dgm:t>
        <a:bodyPr/>
        <a:lstStyle/>
        <a:p>
          <a:r>
            <a:rPr lang="en-US" dirty="0"/>
            <a:t>IT IS</a:t>
          </a:r>
        </a:p>
      </dgm:t>
      <dgm:extLst>
        <a:ext uri="{E40237B7-FDA0-4F09-8148-C483321AD2D9}">
          <dgm14:cNvPr xmlns:dgm14="http://schemas.microsoft.com/office/drawing/2010/diagram" id="0" name="" descr="IT IS&#13;&#10;"/>
        </a:ext>
      </dgm:extLst>
    </dgm:pt>
    <dgm:pt modelId="{9E816E43-9AB6-4605-B88A-096F93E47A10}" type="parTrans" cxnId="{A350B526-95C5-469B-A701-3CD0891BEF47}">
      <dgm:prSet/>
      <dgm:spPr/>
      <dgm:t>
        <a:bodyPr/>
        <a:lstStyle/>
        <a:p>
          <a:endParaRPr lang="en-US"/>
        </a:p>
      </dgm:t>
    </dgm:pt>
    <dgm:pt modelId="{43CA8D13-B7CF-4300-9840-0DDE52863E76}" type="sibTrans" cxnId="{A350B526-95C5-469B-A701-3CD0891BEF47}">
      <dgm:prSet/>
      <dgm:spPr/>
      <dgm:t>
        <a:bodyPr/>
        <a:lstStyle/>
        <a:p>
          <a:endParaRPr lang="en-US"/>
        </a:p>
      </dgm:t>
    </dgm:pt>
    <dgm:pt modelId="{E71690BC-239E-4EF8-B1E0-3EA80DF96121}">
      <dgm:prSet/>
      <dgm:spPr/>
      <dgm:t>
        <a:bodyPr/>
        <a:lstStyle/>
        <a:p>
          <a:r>
            <a:rPr lang="en-US" dirty="0"/>
            <a:t>Disability and Wellbeing</a:t>
          </a:r>
        </a:p>
      </dgm:t>
      <dgm:extLst>
        <a:ext uri="{E40237B7-FDA0-4F09-8148-C483321AD2D9}">
          <dgm14:cNvPr xmlns:dgm14="http://schemas.microsoft.com/office/drawing/2010/diagram" id="0" name="" descr="Disability and Wellbeing&#13;&#10;"/>
        </a:ext>
      </dgm:extLst>
    </dgm:pt>
    <dgm:pt modelId="{376A135A-9E98-4C42-9248-E16201ED777B}" type="parTrans" cxnId="{26CD1299-9BE0-4B1B-9619-7C5EBE5A532E}">
      <dgm:prSet/>
      <dgm:spPr/>
      <dgm:t>
        <a:bodyPr/>
        <a:lstStyle/>
        <a:p>
          <a:endParaRPr lang="en-US"/>
        </a:p>
      </dgm:t>
    </dgm:pt>
    <dgm:pt modelId="{897DCD82-7CC1-4FB7-83C1-DFA7879FF956}" type="sibTrans" cxnId="{26CD1299-9BE0-4B1B-9619-7C5EBE5A532E}">
      <dgm:prSet/>
      <dgm:spPr/>
      <dgm:t>
        <a:bodyPr/>
        <a:lstStyle/>
        <a:p>
          <a:endParaRPr lang="en-US"/>
        </a:p>
      </dgm:t>
    </dgm:pt>
    <dgm:pt modelId="{E6B23B45-4AA3-4C37-8725-7091ACEE99CE}">
      <dgm:prSet/>
      <dgm:spPr/>
      <dgm:t>
        <a:bodyPr/>
        <a:lstStyle/>
        <a:p>
          <a:r>
            <a:rPr lang="en-US" dirty="0"/>
            <a:t>Library</a:t>
          </a:r>
        </a:p>
      </dgm:t>
      <dgm:extLst>
        <a:ext uri="{E40237B7-FDA0-4F09-8148-C483321AD2D9}">
          <dgm14:cNvPr xmlns:dgm14="http://schemas.microsoft.com/office/drawing/2010/diagram" id="0" name="" descr="Library&#13;&#10;"/>
        </a:ext>
      </dgm:extLst>
    </dgm:pt>
    <dgm:pt modelId="{3F9F693E-369C-4282-B043-84E540D59306}" type="parTrans" cxnId="{592ECEF1-F49C-416E-9CFE-AD14834AAD5C}">
      <dgm:prSet/>
      <dgm:spPr/>
      <dgm:t>
        <a:bodyPr/>
        <a:lstStyle/>
        <a:p>
          <a:endParaRPr lang="en-US"/>
        </a:p>
      </dgm:t>
    </dgm:pt>
    <dgm:pt modelId="{D77E47F9-6887-463A-93D8-F22C57142A12}" type="sibTrans" cxnId="{592ECEF1-F49C-416E-9CFE-AD14834AAD5C}">
      <dgm:prSet/>
      <dgm:spPr/>
      <dgm:t>
        <a:bodyPr/>
        <a:lstStyle/>
        <a:p>
          <a:endParaRPr lang="en-US"/>
        </a:p>
      </dgm:t>
    </dgm:pt>
    <dgm:pt modelId="{7190192E-4404-4F42-8C29-25349FD1C438}">
      <dgm:prSet/>
      <dgm:spPr/>
      <dgm:t>
        <a:bodyPr/>
        <a:lstStyle/>
        <a:p>
          <a:r>
            <a:rPr lang="en-US" dirty="0"/>
            <a:t>Employability</a:t>
          </a:r>
        </a:p>
      </dgm:t>
      <dgm:extLst>
        <a:ext uri="{E40237B7-FDA0-4F09-8148-C483321AD2D9}">
          <dgm14:cNvPr xmlns:dgm14="http://schemas.microsoft.com/office/drawing/2010/diagram" id="0" name="" descr="Employability&#13;&#10;"/>
        </a:ext>
      </dgm:extLst>
    </dgm:pt>
    <dgm:pt modelId="{3FC30AE9-135B-4B1E-9CBD-2A61248C35D9}" type="parTrans" cxnId="{5C639F7C-788D-41A2-89B2-D1847520E5A6}">
      <dgm:prSet/>
      <dgm:spPr/>
      <dgm:t>
        <a:bodyPr/>
        <a:lstStyle/>
        <a:p>
          <a:endParaRPr lang="en-US"/>
        </a:p>
      </dgm:t>
    </dgm:pt>
    <dgm:pt modelId="{CAD9BFC1-D15E-4ED8-914C-986687F71C68}" type="sibTrans" cxnId="{5C639F7C-788D-41A2-89B2-D1847520E5A6}">
      <dgm:prSet/>
      <dgm:spPr/>
      <dgm:t>
        <a:bodyPr/>
        <a:lstStyle/>
        <a:p>
          <a:endParaRPr lang="en-US"/>
        </a:p>
      </dgm:t>
    </dgm:pt>
    <dgm:pt modelId="{B9511619-D223-4B50-B572-224D240E093F}">
      <dgm:prSet/>
      <dgm:spPr/>
      <dgm:t>
        <a:bodyPr/>
        <a:lstStyle/>
        <a:p>
          <a:r>
            <a:rPr lang="en-US" dirty="0"/>
            <a:t>Legal Teams</a:t>
          </a:r>
        </a:p>
      </dgm:t>
      <dgm:extLst>
        <a:ext uri="{E40237B7-FDA0-4F09-8148-C483321AD2D9}">
          <dgm14:cNvPr xmlns:dgm14="http://schemas.microsoft.com/office/drawing/2010/diagram" id="0" name="" descr="Legal Teams&#13;&#10;"/>
        </a:ext>
      </dgm:extLst>
    </dgm:pt>
    <dgm:pt modelId="{E3351635-74D6-495D-92B1-18351B01467A}" type="parTrans" cxnId="{89F631CD-EDA9-4BDD-8CA4-AC793C68C3C4}">
      <dgm:prSet/>
      <dgm:spPr/>
      <dgm:t>
        <a:bodyPr/>
        <a:lstStyle/>
        <a:p>
          <a:endParaRPr lang="en-US"/>
        </a:p>
      </dgm:t>
    </dgm:pt>
    <dgm:pt modelId="{5D9DD5E8-107C-4717-98EF-225354132730}" type="sibTrans" cxnId="{89F631CD-EDA9-4BDD-8CA4-AC793C68C3C4}">
      <dgm:prSet/>
      <dgm:spPr/>
      <dgm:t>
        <a:bodyPr/>
        <a:lstStyle/>
        <a:p>
          <a:endParaRPr lang="en-US"/>
        </a:p>
      </dgm:t>
    </dgm:pt>
    <dgm:pt modelId="{B84EFE75-3D98-EE4D-8493-8A341CBE0FCA}" type="pres">
      <dgm:prSet presAssocID="{A9F3F81F-F5C1-4121-9B56-37AFC21912AC}" presName="diagram" presStyleCnt="0">
        <dgm:presLayoutVars>
          <dgm:dir/>
          <dgm:resizeHandles val="exact"/>
        </dgm:presLayoutVars>
      </dgm:prSet>
      <dgm:spPr/>
    </dgm:pt>
    <dgm:pt modelId="{A2558AF4-FE52-5B4D-8AE1-FD8B8B3E2192}" type="pres">
      <dgm:prSet presAssocID="{E0973743-C4A7-4EDC-A864-4153D21D12BB}" presName="node" presStyleLbl="node1" presStyleIdx="0" presStyleCnt="5">
        <dgm:presLayoutVars>
          <dgm:bulletEnabled val="1"/>
        </dgm:presLayoutVars>
      </dgm:prSet>
      <dgm:spPr/>
    </dgm:pt>
    <dgm:pt modelId="{23AB13A4-969F-8D4B-8F3E-FA697A840599}" type="pres">
      <dgm:prSet presAssocID="{43CA8D13-B7CF-4300-9840-0DDE52863E76}" presName="sibTrans" presStyleCnt="0"/>
      <dgm:spPr/>
    </dgm:pt>
    <dgm:pt modelId="{A45ABBF3-7BF2-824D-8D5E-00FFF3C8E3E3}" type="pres">
      <dgm:prSet presAssocID="{E71690BC-239E-4EF8-B1E0-3EA80DF96121}" presName="node" presStyleLbl="node1" presStyleIdx="1" presStyleCnt="5">
        <dgm:presLayoutVars>
          <dgm:bulletEnabled val="1"/>
        </dgm:presLayoutVars>
      </dgm:prSet>
      <dgm:spPr/>
    </dgm:pt>
    <dgm:pt modelId="{A55896BA-B3FD-D94A-A082-BDFDB88567F7}" type="pres">
      <dgm:prSet presAssocID="{897DCD82-7CC1-4FB7-83C1-DFA7879FF956}" presName="sibTrans" presStyleCnt="0"/>
      <dgm:spPr/>
    </dgm:pt>
    <dgm:pt modelId="{58AA2171-DF37-6E44-82BB-9AFEE29E572D}" type="pres">
      <dgm:prSet presAssocID="{E6B23B45-4AA3-4C37-8725-7091ACEE99CE}" presName="node" presStyleLbl="node1" presStyleIdx="2" presStyleCnt="5">
        <dgm:presLayoutVars>
          <dgm:bulletEnabled val="1"/>
        </dgm:presLayoutVars>
      </dgm:prSet>
      <dgm:spPr/>
    </dgm:pt>
    <dgm:pt modelId="{9F31494C-100D-7B43-99BB-6C627C585116}" type="pres">
      <dgm:prSet presAssocID="{D77E47F9-6887-463A-93D8-F22C57142A12}" presName="sibTrans" presStyleCnt="0"/>
      <dgm:spPr/>
    </dgm:pt>
    <dgm:pt modelId="{59797FE1-BA9E-0240-B1AE-4A2E3C5825E7}" type="pres">
      <dgm:prSet presAssocID="{7190192E-4404-4F42-8C29-25349FD1C438}" presName="node" presStyleLbl="node1" presStyleIdx="3" presStyleCnt="5">
        <dgm:presLayoutVars>
          <dgm:bulletEnabled val="1"/>
        </dgm:presLayoutVars>
      </dgm:prSet>
      <dgm:spPr/>
    </dgm:pt>
    <dgm:pt modelId="{EAA79C9B-9ACA-3D49-9061-BFF54DBAB4EE}" type="pres">
      <dgm:prSet presAssocID="{CAD9BFC1-D15E-4ED8-914C-986687F71C68}" presName="sibTrans" presStyleCnt="0"/>
      <dgm:spPr/>
    </dgm:pt>
    <dgm:pt modelId="{F02DF3C7-2738-634D-8EDF-C59ED0E747BE}" type="pres">
      <dgm:prSet presAssocID="{B9511619-D223-4B50-B572-224D240E093F}" presName="node" presStyleLbl="node1" presStyleIdx="4" presStyleCnt="5">
        <dgm:presLayoutVars>
          <dgm:bulletEnabled val="1"/>
        </dgm:presLayoutVars>
      </dgm:prSet>
      <dgm:spPr/>
    </dgm:pt>
  </dgm:ptLst>
  <dgm:cxnLst>
    <dgm:cxn modelId="{A350B526-95C5-469B-A701-3CD0891BEF47}" srcId="{A9F3F81F-F5C1-4121-9B56-37AFC21912AC}" destId="{E0973743-C4A7-4EDC-A864-4153D21D12BB}" srcOrd="0" destOrd="0" parTransId="{9E816E43-9AB6-4605-B88A-096F93E47A10}" sibTransId="{43CA8D13-B7CF-4300-9840-0DDE52863E76}"/>
    <dgm:cxn modelId="{6E698031-8513-394B-9C0E-05E92AD02FBB}" type="presOf" srcId="{E71690BC-239E-4EF8-B1E0-3EA80DF96121}" destId="{A45ABBF3-7BF2-824D-8D5E-00FFF3C8E3E3}" srcOrd="0" destOrd="0" presId="urn:microsoft.com/office/officeart/2005/8/layout/default"/>
    <dgm:cxn modelId="{C47CEA34-F679-4B49-A57A-32776F8BEA99}" type="presOf" srcId="{A9F3F81F-F5C1-4121-9B56-37AFC21912AC}" destId="{B84EFE75-3D98-EE4D-8493-8A341CBE0FCA}" srcOrd="0" destOrd="0" presId="urn:microsoft.com/office/officeart/2005/8/layout/default"/>
    <dgm:cxn modelId="{5C639F7C-788D-41A2-89B2-D1847520E5A6}" srcId="{A9F3F81F-F5C1-4121-9B56-37AFC21912AC}" destId="{7190192E-4404-4F42-8C29-25349FD1C438}" srcOrd="3" destOrd="0" parTransId="{3FC30AE9-135B-4B1E-9CBD-2A61248C35D9}" sibTransId="{CAD9BFC1-D15E-4ED8-914C-986687F71C68}"/>
    <dgm:cxn modelId="{26CD1299-9BE0-4B1B-9619-7C5EBE5A532E}" srcId="{A9F3F81F-F5C1-4121-9B56-37AFC21912AC}" destId="{E71690BC-239E-4EF8-B1E0-3EA80DF96121}" srcOrd="1" destOrd="0" parTransId="{376A135A-9E98-4C42-9248-E16201ED777B}" sibTransId="{897DCD82-7CC1-4FB7-83C1-DFA7879FF956}"/>
    <dgm:cxn modelId="{E1017EB0-0E68-F24D-BE0A-2E432F2A0B31}" type="presOf" srcId="{7190192E-4404-4F42-8C29-25349FD1C438}" destId="{59797FE1-BA9E-0240-B1AE-4A2E3C5825E7}" srcOrd="0" destOrd="0" presId="urn:microsoft.com/office/officeart/2005/8/layout/default"/>
    <dgm:cxn modelId="{E35F11B2-77B2-9548-BA2F-E67856299A44}" type="presOf" srcId="{B9511619-D223-4B50-B572-224D240E093F}" destId="{F02DF3C7-2738-634D-8EDF-C59ED0E747BE}" srcOrd="0" destOrd="0" presId="urn:microsoft.com/office/officeart/2005/8/layout/default"/>
    <dgm:cxn modelId="{768BB9C7-2CD6-7D4C-A8B1-5764192F3841}" type="presOf" srcId="{E0973743-C4A7-4EDC-A864-4153D21D12BB}" destId="{A2558AF4-FE52-5B4D-8AE1-FD8B8B3E2192}" srcOrd="0" destOrd="0" presId="urn:microsoft.com/office/officeart/2005/8/layout/default"/>
    <dgm:cxn modelId="{89F631CD-EDA9-4BDD-8CA4-AC793C68C3C4}" srcId="{A9F3F81F-F5C1-4121-9B56-37AFC21912AC}" destId="{B9511619-D223-4B50-B572-224D240E093F}" srcOrd="4" destOrd="0" parTransId="{E3351635-74D6-495D-92B1-18351B01467A}" sibTransId="{5D9DD5E8-107C-4717-98EF-225354132730}"/>
    <dgm:cxn modelId="{F455E7EC-7B33-4041-BDF0-78DC98BFBD00}" type="presOf" srcId="{E6B23B45-4AA3-4C37-8725-7091ACEE99CE}" destId="{58AA2171-DF37-6E44-82BB-9AFEE29E572D}" srcOrd="0" destOrd="0" presId="urn:microsoft.com/office/officeart/2005/8/layout/default"/>
    <dgm:cxn modelId="{592ECEF1-F49C-416E-9CFE-AD14834AAD5C}" srcId="{A9F3F81F-F5C1-4121-9B56-37AFC21912AC}" destId="{E6B23B45-4AA3-4C37-8725-7091ACEE99CE}" srcOrd="2" destOrd="0" parTransId="{3F9F693E-369C-4282-B043-84E540D59306}" sibTransId="{D77E47F9-6887-463A-93D8-F22C57142A12}"/>
    <dgm:cxn modelId="{89ACACD6-5C76-A24F-9C8E-05A5567CD19A}" type="presParOf" srcId="{B84EFE75-3D98-EE4D-8493-8A341CBE0FCA}" destId="{A2558AF4-FE52-5B4D-8AE1-FD8B8B3E2192}" srcOrd="0" destOrd="0" presId="urn:microsoft.com/office/officeart/2005/8/layout/default"/>
    <dgm:cxn modelId="{61209893-F89A-654D-8E40-E0F6E8E2340D}" type="presParOf" srcId="{B84EFE75-3D98-EE4D-8493-8A341CBE0FCA}" destId="{23AB13A4-969F-8D4B-8F3E-FA697A840599}" srcOrd="1" destOrd="0" presId="urn:microsoft.com/office/officeart/2005/8/layout/default"/>
    <dgm:cxn modelId="{1C095100-624F-DF42-A314-B1190C4B92A2}" type="presParOf" srcId="{B84EFE75-3D98-EE4D-8493-8A341CBE0FCA}" destId="{A45ABBF3-7BF2-824D-8D5E-00FFF3C8E3E3}" srcOrd="2" destOrd="0" presId="urn:microsoft.com/office/officeart/2005/8/layout/default"/>
    <dgm:cxn modelId="{38576C43-5A3E-D94D-AAFE-391BA794022A}" type="presParOf" srcId="{B84EFE75-3D98-EE4D-8493-8A341CBE0FCA}" destId="{A55896BA-B3FD-D94A-A082-BDFDB88567F7}" srcOrd="3" destOrd="0" presId="urn:microsoft.com/office/officeart/2005/8/layout/default"/>
    <dgm:cxn modelId="{0C4DD193-17B8-3C47-BC8C-9F848D1FBF43}" type="presParOf" srcId="{B84EFE75-3D98-EE4D-8493-8A341CBE0FCA}" destId="{58AA2171-DF37-6E44-82BB-9AFEE29E572D}" srcOrd="4" destOrd="0" presId="urn:microsoft.com/office/officeart/2005/8/layout/default"/>
    <dgm:cxn modelId="{F4E7AB25-7CB4-8348-93E0-92D4B9FABC7B}" type="presParOf" srcId="{B84EFE75-3D98-EE4D-8493-8A341CBE0FCA}" destId="{9F31494C-100D-7B43-99BB-6C627C585116}" srcOrd="5" destOrd="0" presId="urn:microsoft.com/office/officeart/2005/8/layout/default"/>
    <dgm:cxn modelId="{4BD615BF-B7D9-C24D-A8F5-FB35F56FAC66}" type="presParOf" srcId="{B84EFE75-3D98-EE4D-8493-8A341CBE0FCA}" destId="{59797FE1-BA9E-0240-B1AE-4A2E3C5825E7}" srcOrd="6" destOrd="0" presId="urn:microsoft.com/office/officeart/2005/8/layout/default"/>
    <dgm:cxn modelId="{FC77BE3E-7D95-4945-8FF8-293C33D9F09A}" type="presParOf" srcId="{B84EFE75-3D98-EE4D-8493-8A341CBE0FCA}" destId="{EAA79C9B-9ACA-3D49-9061-BFF54DBAB4EE}" srcOrd="7" destOrd="0" presId="urn:microsoft.com/office/officeart/2005/8/layout/default"/>
    <dgm:cxn modelId="{94A0A7F2-5E6A-0D4F-BEF1-2692AC71FD9C}" type="presParOf" srcId="{B84EFE75-3D98-EE4D-8493-8A341CBE0FCA}" destId="{F02DF3C7-2738-634D-8EDF-C59ED0E747B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044A4CE-0D6B-437C-9D62-C9954079CF7A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B64657A8-BF8D-4251-AF22-47382BDCD909}">
      <dgm:prSet/>
      <dgm:spPr/>
      <dgm:t>
        <a:bodyPr/>
        <a:lstStyle/>
        <a:p>
          <a:pPr>
            <a:defRPr cap="all"/>
          </a:pPr>
          <a:r>
            <a:rPr lang="en-US"/>
            <a:t>Consultation-based</a:t>
          </a:r>
        </a:p>
      </dgm:t>
    </dgm:pt>
    <dgm:pt modelId="{B812AFD0-6D31-4C50-AD25-130D58C456B0}" type="parTrans" cxnId="{18CF5E64-474F-4723-9EB8-0D060574214D}">
      <dgm:prSet/>
      <dgm:spPr/>
      <dgm:t>
        <a:bodyPr/>
        <a:lstStyle/>
        <a:p>
          <a:endParaRPr lang="en-US"/>
        </a:p>
      </dgm:t>
    </dgm:pt>
    <dgm:pt modelId="{D4B86DAA-19A4-4F5C-9EA4-39AFC2D35070}" type="sibTrans" cxnId="{18CF5E64-474F-4723-9EB8-0D060574214D}">
      <dgm:prSet/>
      <dgm:spPr/>
      <dgm:t>
        <a:bodyPr/>
        <a:lstStyle/>
        <a:p>
          <a:endParaRPr lang="en-US"/>
        </a:p>
      </dgm:t>
    </dgm:pt>
    <dgm:pt modelId="{318584B2-0020-4BA1-BF7E-7361536B63A0}">
      <dgm:prSet/>
      <dgm:spPr/>
      <dgm:t>
        <a:bodyPr/>
        <a:lstStyle/>
        <a:p>
          <a:pPr>
            <a:defRPr cap="all"/>
          </a:pPr>
          <a:r>
            <a:rPr lang="en-US"/>
            <a:t>Template</a:t>
          </a:r>
        </a:p>
      </dgm:t>
    </dgm:pt>
    <dgm:pt modelId="{2952CA29-8605-4947-88C8-6DADF309F630}" type="parTrans" cxnId="{C6B9233F-B7DE-4505-8560-FFA13C0EDEEC}">
      <dgm:prSet/>
      <dgm:spPr/>
      <dgm:t>
        <a:bodyPr/>
        <a:lstStyle/>
        <a:p>
          <a:endParaRPr lang="en-US"/>
        </a:p>
      </dgm:t>
    </dgm:pt>
    <dgm:pt modelId="{C995864F-AACA-4BBA-9DE6-F26FD40124BA}" type="sibTrans" cxnId="{C6B9233F-B7DE-4505-8560-FFA13C0EDEEC}">
      <dgm:prSet/>
      <dgm:spPr/>
      <dgm:t>
        <a:bodyPr/>
        <a:lstStyle/>
        <a:p>
          <a:endParaRPr lang="en-US"/>
        </a:p>
      </dgm:t>
    </dgm:pt>
    <dgm:pt modelId="{C1F2991A-31FF-4710-8B8A-6D18240AA2F5}">
      <dgm:prSet/>
      <dgm:spPr/>
      <dgm:t>
        <a:bodyPr/>
        <a:lstStyle/>
        <a:p>
          <a:pPr>
            <a:defRPr cap="all"/>
          </a:pPr>
          <a:r>
            <a:rPr lang="en-US"/>
            <a:t>Guide</a:t>
          </a:r>
        </a:p>
      </dgm:t>
    </dgm:pt>
    <dgm:pt modelId="{4FAB40DC-F412-4CD2-AF5A-05D106B8B672}" type="parTrans" cxnId="{1CD5711E-45DE-4D21-B800-F18CFF144E24}">
      <dgm:prSet/>
      <dgm:spPr/>
      <dgm:t>
        <a:bodyPr/>
        <a:lstStyle/>
        <a:p>
          <a:endParaRPr lang="en-US"/>
        </a:p>
      </dgm:t>
    </dgm:pt>
    <dgm:pt modelId="{70CE29B2-AD3C-48D7-916A-21F32084D7C3}" type="sibTrans" cxnId="{1CD5711E-45DE-4D21-B800-F18CFF144E24}">
      <dgm:prSet/>
      <dgm:spPr/>
      <dgm:t>
        <a:bodyPr/>
        <a:lstStyle/>
        <a:p>
          <a:endParaRPr lang="en-US"/>
        </a:p>
      </dgm:t>
    </dgm:pt>
    <dgm:pt modelId="{43911485-C65D-4C04-A11C-4FC4673C43BE}">
      <dgm:prSet/>
      <dgm:spPr/>
      <dgm:t>
        <a:bodyPr/>
        <a:lstStyle/>
        <a:p>
          <a:pPr>
            <a:defRPr cap="all"/>
          </a:pPr>
          <a:r>
            <a:rPr lang="en-GB"/>
            <a:t>Monitoring systems</a:t>
          </a:r>
          <a:endParaRPr lang="en-US"/>
        </a:p>
      </dgm:t>
    </dgm:pt>
    <dgm:pt modelId="{26541047-DB66-48BD-A85C-B8036C87E059}" type="parTrans" cxnId="{B7D8592B-4C6A-4915-A927-1E85607E97C0}">
      <dgm:prSet/>
      <dgm:spPr/>
      <dgm:t>
        <a:bodyPr/>
        <a:lstStyle/>
        <a:p>
          <a:endParaRPr lang="en-US"/>
        </a:p>
      </dgm:t>
    </dgm:pt>
    <dgm:pt modelId="{D1735233-296E-49A4-BFB6-C93527CA6333}" type="sibTrans" cxnId="{B7D8592B-4C6A-4915-A927-1E85607E97C0}">
      <dgm:prSet/>
      <dgm:spPr/>
      <dgm:t>
        <a:bodyPr/>
        <a:lstStyle/>
        <a:p>
          <a:endParaRPr lang="en-US"/>
        </a:p>
      </dgm:t>
    </dgm:pt>
    <dgm:pt modelId="{F20C69F6-2633-4E55-BBF2-DD479ED4B030}" type="pres">
      <dgm:prSet presAssocID="{8044A4CE-0D6B-437C-9D62-C9954079CF7A}" presName="root" presStyleCnt="0">
        <dgm:presLayoutVars>
          <dgm:dir/>
          <dgm:resizeHandles val="exact"/>
        </dgm:presLayoutVars>
      </dgm:prSet>
      <dgm:spPr/>
    </dgm:pt>
    <dgm:pt modelId="{C4E51018-638B-4722-96AF-8110D0B80D32}" type="pres">
      <dgm:prSet presAssocID="{B64657A8-BF8D-4251-AF22-47382BDCD909}" presName="compNode" presStyleCnt="0"/>
      <dgm:spPr/>
    </dgm:pt>
    <dgm:pt modelId="{2C2DAAC1-9939-47D4-ABAE-0DB1A4A113F1}" type="pres">
      <dgm:prSet presAssocID="{B64657A8-BF8D-4251-AF22-47382BDCD909}" presName="iconBgRect" presStyleLbl="bgShp" presStyleIdx="0" presStyleCnt="4"/>
      <dgm:spPr/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A1FB097C-B486-4E7E-9BE1-ECD7841B65C8}" type="pres">
      <dgm:prSet presAssocID="{B64657A8-BF8D-4251-AF22-47382BDCD909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BAFC8442-FEE7-45AE-9E1B-8A4C2674F2D8}" type="pres">
      <dgm:prSet presAssocID="{B64657A8-BF8D-4251-AF22-47382BDCD909}" presName="spaceRect" presStyleCnt="0"/>
      <dgm:spPr/>
    </dgm:pt>
    <dgm:pt modelId="{1C3E80E1-759E-4E9D-B1F8-7D9DF5BF2BDB}" type="pres">
      <dgm:prSet presAssocID="{B64657A8-BF8D-4251-AF22-47382BDCD909}" presName="textRect" presStyleLbl="revTx" presStyleIdx="0" presStyleCnt="4">
        <dgm:presLayoutVars>
          <dgm:chMax val="1"/>
          <dgm:chPref val="1"/>
        </dgm:presLayoutVars>
      </dgm:prSet>
      <dgm:spPr/>
    </dgm:pt>
    <dgm:pt modelId="{9BAB9731-E3DD-4DC9-BC49-B9C3C9111C1A}" type="pres">
      <dgm:prSet presAssocID="{D4B86DAA-19A4-4F5C-9EA4-39AFC2D35070}" presName="sibTrans" presStyleCnt="0"/>
      <dgm:spPr/>
    </dgm:pt>
    <dgm:pt modelId="{5F619696-8D11-4351-98CA-93997DE58C34}" type="pres">
      <dgm:prSet presAssocID="{318584B2-0020-4BA1-BF7E-7361536B63A0}" presName="compNode" presStyleCnt="0"/>
      <dgm:spPr/>
    </dgm:pt>
    <dgm:pt modelId="{C93C18B4-8635-40B1-9C47-C70075CE81B6}" type="pres">
      <dgm:prSet presAssocID="{318584B2-0020-4BA1-BF7E-7361536B63A0}" presName="iconBgRect" presStyleLbl="bgShp" presStyleIdx="1" presStyleCnt="4"/>
      <dgm:spPr/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AF33E90F-1821-45B4-8DFC-65753F2EB521}" type="pres">
      <dgm:prSet presAssocID="{318584B2-0020-4BA1-BF7E-7361536B63A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35A152A9-0FB7-427E-9681-BF0C79F8BFB5}" type="pres">
      <dgm:prSet presAssocID="{318584B2-0020-4BA1-BF7E-7361536B63A0}" presName="spaceRect" presStyleCnt="0"/>
      <dgm:spPr/>
    </dgm:pt>
    <dgm:pt modelId="{E698F221-EAD8-4E98-8FD6-C7426675984A}" type="pres">
      <dgm:prSet presAssocID="{318584B2-0020-4BA1-BF7E-7361536B63A0}" presName="textRect" presStyleLbl="revTx" presStyleIdx="1" presStyleCnt="4">
        <dgm:presLayoutVars>
          <dgm:chMax val="1"/>
          <dgm:chPref val="1"/>
        </dgm:presLayoutVars>
      </dgm:prSet>
      <dgm:spPr/>
    </dgm:pt>
    <dgm:pt modelId="{6BF1E2AC-BF5E-46CE-912D-C1C8B5D95095}" type="pres">
      <dgm:prSet presAssocID="{C995864F-AACA-4BBA-9DE6-F26FD40124BA}" presName="sibTrans" presStyleCnt="0"/>
      <dgm:spPr/>
    </dgm:pt>
    <dgm:pt modelId="{AE880BC4-DDBA-47AF-A3EC-F8CFE6DBEAF2}" type="pres">
      <dgm:prSet presAssocID="{C1F2991A-31FF-4710-8B8A-6D18240AA2F5}" presName="compNode" presStyleCnt="0"/>
      <dgm:spPr/>
    </dgm:pt>
    <dgm:pt modelId="{42494C19-0433-44E3-A76B-17F5C648FE83}" type="pres">
      <dgm:prSet presAssocID="{C1F2991A-31FF-4710-8B8A-6D18240AA2F5}" presName="iconBgRect" presStyleLbl="bgShp" presStyleIdx="2" presStyleCnt="4"/>
      <dgm:spPr/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997CC946-0729-43F9-A82A-E8B381D168FC}" type="pres">
      <dgm:prSet presAssocID="{C1F2991A-31FF-4710-8B8A-6D18240AA2F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ass"/>
        </a:ext>
      </dgm:extLst>
    </dgm:pt>
    <dgm:pt modelId="{03855A47-511C-4E32-84B9-EF71FC11223F}" type="pres">
      <dgm:prSet presAssocID="{C1F2991A-31FF-4710-8B8A-6D18240AA2F5}" presName="spaceRect" presStyleCnt="0"/>
      <dgm:spPr/>
    </dgm:pt>
    <dgm:pt modelId="{15B981BE-F2C5-475E-B9FB-6B3FC7A0373F}" type="pres">
      <dgm:prSet presAssocID="{C1F2991A-31FF-4710-8B8A-6D18240AA2F5}" presName="textRect" presStyleLbl="revTx" presStyleIdx="2" presStyleCnt="4">
        <dgm:presLayoutVars>
          <dgm:chMax val="1"/>
          <dgm:chPref val="1"/>
        </dgm:presLayoutVars>
      </dgm:prSet>
      <dgm:spPr/>
    </dgm:pt>
    <dgm:pt modelId="{37182B0E-1A60-4019-8213-A31895D04CE7}" type="pres">
      <dgm:prSet presAssocID="{70CE29B2-AD3C-48D7-916A-21F32084D7C3}" presName="sibTrans" presStyleCnt="0"/>
      <dgm:spPr/>
    </dgm:pt>
    <dgm:pt modelId="{EDC564EB-7A98-441F-9B90-B5D3FD4D5A5F}" type="pres">
      <dgm:prSet presAssocID="{43911485-C65D-4C04-A11C-4FC4673C43BE}" presName="compNode" presStyleCnt="0"/>
      <dgm:spPr/>
    </dgm:pt>
    <dgm:pt modelId="{199D8414-3E10-48A5-9865-FCB589A0AE7C}" type="pres">
      <dgm:prSet presAssocID="{43911485-C65D-4C04-A11C-4FC4673C43BE}" presName="iconBgRect" presStyleLbl="bgShp" presStyleIdx="3" presStyleCnt="4"/>
      <dgm:spPr/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350F0B27-CFBA-4759-98A7-358C8E0C31C6}" type="pres">
      <dgm:prSet presAssocID="{43911485-C65D-4C04-A11C-4FC4673C43BE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CD5AFA9F-7E28-4240-B477-88E4E7E6CF6C}" type="pres">
      <dgm:prSet presAssocID="{43911485-C65D-4C04-A11C-4FC4673C43BE}" presName="spaceRect" presStyleCnt="0"/>
      <dgm:spPr/>
    </dgm:pt>
    <dgm:pt modelId="{CB1FDC4E-9271-40B1-B6F0-11FCD52AD309}" type="pres">
      <dgm:prSet presAssocID="{43911485-C65D-4C04-A11C-4FC4673C43BE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97E1A20B-F117-4EB6-B95F-222D2EB7FA52}" type="presOf" srcId="{B64657A8-BF8D-4251-AF22-47382BDCD909}" destId="{1C3E80E1-759E-4E9D-B1F8-7D9DF5BF2BDB}" srcOrd="0" destOrd="0" presId="urn:microsoft.com/office/officeart/2018/5/layout/IconCircleLabelList"/>
    <dgm:cxn modelId="{69342E0C-3CE1-4378-87A2-E8D3450EEFB5}" type="presOf" srcId="{318584B2-0020-4BA1-BF7E-7361536B63A0}" destId="{E698F221-EAD8-4E98-8FD6-C7426675984A}" srcOrd="0" destOrd="0" presId="urn:microsoft.com/office/officeart/2018/5/layout/IconCircleLabelList"/>
    <dgm:cxn modelId="{1CD5711E-45DE-4D21-B800-F18CFF144E24}" srcId="{8044A4CE-0D6B-437C-9D62-C9954079CF7A}" destId="{C1F2991A-31FF-4710-8B8A-6D18240AA2F5}" srcOrd="2" destOrd="0" parTransId="{4FAB40DC-F412-4CD2-AF5A-05D106B8B672}" sibTransId="{70CE29B2-AD3C-48D7-916A-21F32084D7C3}"/>
    <dgm:cxn modelId="{B7D8592B-4C6A-4915-A927-1E85607E97C0}" srcId="{8044A4CE-0D6B-437C-9D62-C9954079CF7A}" destId="{43911485-C65D-4C04-A11C-4FC4673C43BE}" srcOrd="3" destOrd="0" parTransId="{26541047-DB66-48BD-A85C-B8036C87E059}" sibTransId="{D1735233-296E-49A4-BFB6-C93527CA6333}"/>
    <dgm:cxn modelId="{C6B9233F-B7DE-4505-8560-FFA13C0EDEEC}" srcId="{8044A4CE-0D6B-437C-9D62-C9954079CF7A}" destId="{318584B2-0020-4BA1-BF7E-7361536B63A0}" srcOrd="1" destOrd="0" parTransId="{2952CA29-8605-4947-88C8-6DADF309F630}" sibTransId="{C995864F-AACA-4BBA-9DE6-F26FD40124BA}"/>
    <dgm:cxn modelId="{0A04E847-1826-4C01-8428-08CF49DA6EB1}" type="presOf" srcId="{43911485-C65D-4C04-A11C-4FC4673C43BE}" destId="{CB1FDC4E-9271-40B1-B6F0-11FCD52AD309}" srcOrd="0" destOrd="0" presId="urn:microsoft.com/office/officeart/2018/5/layout/IconCircleLabelList"/>
    <dgm:cxn modelId="{18CF5E64-474F-4723-9EB8-0D060574214D}" srcId="{8044A4CE-0D6B-437C-9D62-C9954079CF7A}" destId="{B64657A8-BF8D-4251-AF22-47382BDCD909}" srcOrd="0" destOrd="0" parTransId="{B812AFD0-6D31-4C50-AD25-130D58C456B0}" sibTransId="{D4B86DAA-19A4-4F5C-9EA4-39AFC2D35070}"/>
    <dgm:cxn modelId="{F201B28D-FA39-4412-A104-01008A044312}" type="presOf" srcId="{C1F2991A-31FF-4710-8B8A-6D18240AA2F5}" destId="{15B981BE-F2C5-475E-B9FB-6B3FC7A0373F}" srcOrd="0" destOrd="0" presId="urn:microsoft.com/office/officeart/2018/5/layout/IconCircleLabelList"/>
    <dgm:cxn modelId="{DA7BE9CC-66F8-4923-9483-48BC42A15036}" type="presOf" srcId="{8044A4CE-0D6B-437C-9D62-C9954079CF7A}" destId="{F20C69F6-2633-4E55-BBF2-DD479ED4B030}" srcOrd="0" destOrd="0" presId="urn:microsoft.com/office/officeart/2018/5/layout/IconCircleLabelList"/>
    <dgm:cxn modelId="{794811E5-EC00-4ADE-8294-086C2C8BE733}" type="presParOf" srcId="{F20C69F6-2633-4E55-BBF2-DD479ED4B030}" destId="{C4E51018-638B-4722-96AF-8110D0B80D32}" srcOrd="0" destOrd="0" presId="urn:microsoft.com/office/officeart/2018/5/layout/IconCircleLabelList"/>
    <dgm:cxn modelId="{A6FA8F7B-1128-4ED8-87E5-8221D89D687E}" type="presParOf" srcId="{C4E51018-638B-4722-96AF-8110D0B80D32}" destId="{2C2DAAC1-9939-47D4-ABAE-0DB1A4A113F1}" srcOrd="0" destOrd="0" presId="urn:microsoft.com/office/officeart/2018/5/layout/IconCircleLabelList"/>
    <dgm:cxn modelId="{25646E95-0E33-4AA2-B815-3BA46BC57254}" type="presParOf" srcId="{C4E51018-638B-4722-96AF-8110D0B80D32}" destId="{A1FB097C-B486-4E7E-9BE1-ECD7841B65C8}" srcOrd="1" destOrd="0" presId="urn:microsoft.com/office/officeart/2018/5/layout/IconCircleLabelList"/>
    <dgm:cxn modelId="{946208E9-E23A-4BDF-8567-7C9FCB1D6FB3}" type="presParOf" srcId="{C4E51018-638B-4722-96AF-8110D0B80D32}" destId="{BAFC8442-FEE7-45AE-9E1B-8A4C2674F2D8}" srcOrd="2" destOrd="0" presId="urn:microsoft.com/office/officeart/2018/5/layout/IconCircleLabelList"/>
    <dgm:cxn modelId="{F6A40C9E-21B8-427B-9206-4053341693C5}" type="presParOf" srcId="{C4E51018-638B-4722-96AF-8110D0B80D32}" destId="{1C3E80E1-759E-4E9D-B1F8-7D9DF5BF2BDB}" srcOrd="3" destOrd="0" presId="urn:microsoft.com/office/officeart/2018/5/layout/IconCircleLabelList"/>
    <dgm:cxn modelId="{9FF54D1B-5D1C-4481-811A-ABACD775D6B1}" type="presParOf" srcId="{F20C69F6-2633-4E55-BBF2-DD479ED4B030}" destId="{9BAB9731-E3DD-4DC9-BC49-B9C3C9111C1A}" srcOrd="1" destOrd="0" presId="urn:microsoft.com/office/officeart/2018/5/layout/IconCircleLabelList"/>
    <dgm:cxn modelId="{D720DB4B-F428-42F2-A9E1-726F43ABB62D}" type="presParOf" srcId="{F20C69F6-2633-4E55-BBF2-DD479ED4B030}" destId="{5F619696-8D11-4351-98CA-93997DE58C34}" srcOrd="2" destOrd="0" presId="urn:microsoft.com/office/officeart/2018/5/layout/IconCircleLabelList"/>
    <dgm:cxn modelId="{BA5BE5DC-7659-4509-A186-7F8FCE215CED}" type="presParOf" srcId="{5F619696-8D11-4351-98CA-93997DE58C34}" destId="{C93C18B4-8635-40B1-9C47-C70075CE81B6}" srcOrd="0" destOrd="0" presId="urn:microsoft.com/office/officeart/2018/5/layout/IconCircleLabelList"/>
    <dgm:cxn modelId="{1CA814EB-272E-4CD7-9E86-D7CD874CDB31}" type="presParOf" srcId="{5F619696-8D11-4351-98CA-93997DE58C34}" destId="{AF33E90F-1821-45B4-8DFC-65753F2EB521}" srcOrd="1" destOrd="0" presId="urn:microsoft.com/office/officeart/2018/5/layout/IconCircleLabelList"/>
    <dgm:cxn modelId="{16CEC2A4-71E6-4F20-9725-D869E30B04A2}" type="presParOf" srcId="{5F619696-8D11-4351-98CA-93997DE58C34}" destId="{35A152A9-0FB7-427E-9681-BF0C79F8BFB5}" srcOrd="2" destOrd="0" presId="urn:microsoft.com/office/officeart/2018/5/layout/IconCircleLabelList"/>
    <dgm:cxn modelId="{6E30A139-C4F3-4F4C-9E1C-8A85DC0D15E7}" type="presParOf" srcId="{5F619696-8D11-4351-98CA-93997DE58C34}" destId="{E698F221-EAD8-4E98-8FD6-C7426675984A}" srcOrd="3" destOrd="0" presId="urn:microsoft.com/office/officeart/2018/5/layout/IconCircleLabelList"/>
    <dgm:cxn modelId="{223F7E01-682D-4797-A30F-A490C927B2C8}" type="presParOf" srcId="{F20C69F6-2633-4E55-BBF2-DD479ED4B030}" destId="{6BF1E2AC-BF5E-46CE-912D-C1C8B5D95095}" srcOrd="3" destOrd="0" presId="urn:microsoft.com/office/officeart/2018/5/layout/IconCircleLabelList"/>
    <dgm:cxn modelId="{FE17A73E-E26D-48BF-B1B4-775E52DF5069}" type="presParOf" srcId="{F20C69F6-2633-4E55-BBF2-DD479ED4B030}" destId="{AE880BC4-DDBA-47AF-A3EC-F8CFE6DBEAF2}" srcOrd="4" destOrd="0" presId="urn:microsoft.com/office/officeart/2018/5/layout/IconCircleLabelList"/>
    <dgm:cxn modelId="{7CAE73B4-BCFE-4E47-8F14-F80C8397543A}" type="presParOf" srcId="{AE880BC4-DDBA-47AF-A3EC-F8CFE6DBEAF2}" destId="{42494C19-0433-44E3-A76B-17F5C648FE83}" srcOrd="0" destOrd="0" presId="urn:microsoft.com/office/officeart/2018/5/layout/IconCircleLabelList"/>
    <dgm:cxn modelId="{49F596C3-3830-49CE-B753-C64D5448FE17}" type="presParOf" srcId="{AE880BC4-DDBA-47AF-A3EC-F8CFE6DBEAF2}" destId="{997CC946-0729-43F9-A82A-E8B381D168FC}" srcOrd="1" destOrd="0" presId="urn:microsoft.com/office/officeart/2018/5/layout/IconCircleLabelList"/>
    <dgm:cxn modelId="{CF2E73ED-527A-4D5C-8D5A-D068EB25DDBD}" type="presParOf" srcId="{AE880BC4-DDBA-47AF-A3EC-F8CFE6DBEAF2}" destId="{03855A47-511C-4E32-84B9-EF71FC11223F}" srcOrd="2" destOrd="0" presId="urn:microsoft.com/office/officeart/2018/5/layout/IconCircleLabelList"/>
    <dgm:cxn modelId="{FB774D94-5005-41B6-BE63-A15CBC1F5766}" type="presParOf" srcId="{AE880BC4-DDBA-47AF-A3EC-F8CFE6DBEAF2}" destId="{15B981BE-F2C5-475E-B9FB-6B3FC7A0373F}" srcOrd="3" destOrd="0" presId="urn:microsoft.com/office/officeart/2018/5/layout/IconCircleLabelList"/>
    <dgm:cxn modelId="{8437C81E-13CB-4BBC-AF91-650A71F5372D}" type="presParOf" srcId="{F20C69F6-2633-4E55-BBF2-DD479ED4B030}" destId="{37182B0E-1A60-4019-8213-A31895D04CE7}" srcOrd="5" destOrd="0" presId="urn:microsoft.com/office/officeart/2018/5/layout/IconCircleLabelList"/>
    <dgm:cxn modelId="{A7C9CE67-BC7C-462D-949E-843635B9AEDE}" type="presParOf" srcId="{F20C69F6-2633-4E55-BBF2-DD479ED4B030}" destId="{EDC564EB-7A98-441F-9B90-B5D3FD4D5A5F}" srcOrd="6" destOrd="0" presId="urn:microsoft.com/office/officeart/2018/5/layout/IconCircleLabelList"/>
    <dgm:cxn modelId="{C2773884-0E05-467B-88B1-FFC316ABD49A}" type="presParOf" srcId="{EDC564EB-7A98-441F-9B90-B5D3FD4D5A5F}" destId="{199D8414-3E10-48A5-9865-FCB589A0AE7C}" srcOrd="0" destOrd="0" presId="urn:microsoft.com/office/officeart/2018/5/layout/IconCircleLabelList"/>
    <dgm:cxn modelId="{1F7DE958-C5B9-4B01-9C3B-97CF3BC42658}" type="presParOf" srcId="{EDC564EB-7A98-441F-9B90-B5D3FD4D5A5F}" destId="{350F0B27-CFBA-4759-98A7-358C8E0C31C6}" srcOrd="1" destOrd="0" presId="urn:microsoft.com/office/officeart/2018/5/layout/IconCircleLabelList"/>
    <dgm:cxn modelId="{39C88CF9-719B-4852-8170-8A4DA604A393}" type="presParOf" srcId="{EDC564EB-7A98-441F-9B90-B5D3FD4D5A5F}" destId="{CD5AFA9F-7E28-4240-B477-88E4E7E6CF6C}" srcOrd="2" destOrd="0" presId="urn:microsoft.com/office/officeart/2018/5/layout/IconCircleLabelList"/>
    <dgm:cxn modelId="{B7F8303B-7F2A-4E96-8FE9-713B425250FE}" type="presParOf" srcId="{EDC564EB-7A98-441F-9B90-B5D3FD4D5A5F}" destId="{CB1FDC4E-9271-40B1-B6F0-11FCD52AD309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912CE53-EA24-4CE6-BB67-1609E69BFC4B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9544030-5F18-4D53-8429-C99AE244287D}">
      <dgm:prSet/>
      <dgm:spPr/>
      <dgm:t>
        <a:bodyPr/>
        <a:lstStyle/>
        <a:p>
          <a:r>
            <a:rPr lang="en-US" dirty="0"/>
            <a:t>Institutional review</a:t>
          </a:r>
        </a:p>
      </dgm:t>
      <dgm:extLst>
        <a:ext uri="{E40237B7-FDA0-4F09-8148-C483321AD2D9}">
          <dgm14:cNvPr xmlns:dgm14="http://schemas.microsoft.com/office/drawing/2010/diagram" id="0" name="" descr="Institutional review&#13;&#10;"/>
        </a:ext>
      </dgm:extLst>
    </dgm:pt>
    <dgm:pt modelId="{5EE03EEA-AE67-4375-B278-314A6C8EEB20}" type="parTrans" cxnId="{8EB66C17-044D-4A7D-A5B3-A3D045606F35}">
      <dgm:prSet/>
      <dgm:spPr/>
      <dgm:t>
        <a:bodyPr/>
        <a:lstStyle/>
        <a:p>
          <a:endParaRPr lang="en-US"/>
        </a:p>
      </dgm:t>
    </dgm:pt>
    <dgm:pt modelId="{CD7DC751-BF98-4DED-8D57-983B3A7B2E7C}" type="sibTrans" cxnId="{8EB66C17-044D-4A7D-A5B3-A3D045606F35}">
      <dgm:prSet/>
      <dgm:spPr/>
      <dgm:t>
        <a:bodyPr/>
        <a:lstStyle/>
        <a:p>
          <a:endParaRPr lang="en-US"/>
        </a:p>
      </dgm:t>
    </dgm:pt>
    <dgm:pt modelId="{43DEA586-5D5B-4C83-AD04-FFC6CBE3CE5D}">
      <dgm:prSet/>
      <dgm:spPr/>
      <dgm:t>
        <a:bodyPr/>
        <a:lstStyle/>
        <a:p>
          <a:r>
            <a:rPr lang="en-US" dirty="0"/>
            <a:t>GAP analysis</a:t>
          </a:r>
        </a:p>
      </dgm:t>
      <dgm:extLst>
        <a:ext uri="{E40237B7-FDA0-4F09-8148-C483321AD2D9}">
          <dgm14:cNvPr xmlns:dgm14="http://schemas.microsoft.com/office/drawing/2010/diagram" id="0" name="" descr="GAP analysis&#13;&#10;"/>
        </a:ext>
      </dgm:extLst>
    </dgm:pt>
    <dgm:pt modelId="{D88963AB-A202-45FE-AEB1-0DAC4BCE8BB2}" type="parTrans" cxnId="{9D8664F0-ECA7-41D4-8C3D-EA56A0D55EFE}">
      <dgm:prSet/>
      <dgm:spPr/>
      <dgm:t>
        <a:bodyPr/>
        <a:lstStyle/>
        <a:p>
          <a:endParaRPr lang="en-US"/>
        </a:p>
      </dgm:t>
    </dgm:pt>
    <dgm:pt modelId="{DA0729E0-3BF1-479C-B93D-38855133E3C9}" type="sibTrans" cxnId="{9D8664F0-ECA7-41D4-8C3D-EA56A0D55EFE}">
      <dgm:prSet/>
      <dgm:spPr/>
      <dgm:t>
        <a:bodyPr/>
        <a:lstStyle/>
        <a:p>
          <a:endParaRPr lang="en-US"/>
        </a:p>
      </dgm:t>
    </dgm:pt>
    <dgm:pt modelId="{F5E1C87F-C875-46C4-9912-AA2328BB4481}">
      <dgm:prSet/>
      <dgm:spPr/>
      <dgm:t>
        <a:bodyPr/>
        <a:lstStyle/>
        <a:p>
          <a:r>
            <a:rPr lang="en-US" dirty="0"/>
            <a:t>5 other departments have been reviewed</a:t>
          </a:r>
        </a:p>
      </dgm:t>
      <dgm:extLst>
        <a:ext uri="{E40237B7-FDA0-4F09-8148-C483321AD2D9}">
          <dgm14:cNvPr xmlns:dgm14="http://schemas.microsoft.com/office/drawing/2010/diagram" id="0" name="" descr="5 other departments have been reviewed&#13;&#10;"/>
        </a:ext>
      </dgm:extLst>
    </dgm:pt>
    <dgm:pt modelId="{395E180E-AAA8-425E-B67F-CDC8D070A38B}" type="parTrans" cxnId="{9F177C09-A44E-4D2F-BDE4-24B25734EEF4}">
      <dgm:prSet/>
      <dgm:spPr/>
      <dgm:t>
        <a:bodyPr/>
        <a:lstStyle/>
        <a:p>
          <a:endParaRPr lang="en-US"/>
        </a:p>
      </dgm:t>
    </dgm:pt>
    <dgm:pt modelId="{2FD28FE8-BCFA-49DA-B868-8161077E88BA}" type="sibTrans" cxnId="{9F177C09-A44E-4D2F-BDE4-24B25734EEF4}">
      <dgm:prSet/>
      <dgm:spPr/>
      <dgm:t>
        <a:bodyPr/>
        <a:lstStyle/>
        <a:p>
          <a:endParaRPr lang="en-US"/>
        </a:p>
      </dgm:t>
    </dgm:pt>
    <dgm:pt modelId="{2AC9A15B-4634-4F40-9BA1-E8E6E4CABFE7}" type="pres">
      <dgm:prSet presAssocID="{D912CE53-EA24-4CE6-BB67-1609E69BFC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741472F-1B96-644E-BD3D-2E50F07C860B}" type="pres">
      <dgm:prSet presAssocID="{79544030-5F18-4D53-8429-C99AE244287D}" presName="hierRoot1" presStyleCnt="0"/>
      <dgm:spPr/>
    </dgm:pt>
    <dgm:pt modelId="{1826F0E2-3E65-2B4A-8BE2-CCDD1CBCB2EE}" type="pres">
      <dgm:prSet presAssocID="{79544030-5F18-4D53-8429-C99AE244287D}" presName="composite" presStyleCnt="0"/>
      <dgm:spPr/>
    </dgm:pt>
    <dgm:pt modelId="{248EAB14-7BA4-384D-956B-05137E3FB580}" type="pres">
      <dgm:prSet presAssocID="{79544030-5F18-4D53-8429-C99AE244287D}" presName="background" presStyleLbl="node0" presStyleIdx="0" presStyleCnt="3"/>
      <dgm:spPr/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EC2E6BCB-79AB-4346-9863-FF0AF269FA00}" type="pres">
      <dgm:prSet presAssocID="{79544030-5F18-4D53-8429-C99AE244287D}" presName="text" presStyleLbl="fgAcc0" presStyleIdx="0" presStyleCnt="3">
        <dgm:presLayoutVars>
          <dgm:chPref val="3"/>
        </dgm:presLayoutVars>
      </dgm:prSet>
      <dgm:spPr/>
    </dgm:pt>
    <dgm:pt modelId="{53A109E1-2182-AE40-A27B-2DB01950A855}" type="pres">
      <dgm:prSet presAssocID="{79544030-5F18-4D53-8429-C99AE244287D}" presName="hierChild2" presStyleCnt="0"/>
      <dgm:spPr/>
    </dgm:pt>
    <dgm:pt modelId="{DBB57316-5209-FD4F-852A-E9C35FC3309E}" type="pres">
      <dgm:prSet presAssocID="{43DEA586-5D5B-4C83-AD04-FFC6CBE3CE5D}" presName="hierRoot1" presStyleCnt="0"/>
      <dgm:spPr/>
    </dgm:pt>
    <dgm:pt modelId="{BE307C6A-155A-554D-82A5-92869C11A0DC}" type="pres">
      <dgm:prSet presAssocID="{43DEA586-5D5B-4C83-AD04-FFC6CBE3CE5D}" presName="composite" presStyleCnt="0"/>
      <dgm:spPr/>
    </dgm:pt>
    <dgm:pt modelId="{C9325A87-BF72-2D41-AADA-64ABC8E76B1B}" type="pres">
      <dgm:prSet presAssocID="{43DEA586-5D5B-4C83-AD04-FFC6CBE3CE5D}" presName="background" presStyleLbl="node0" presStyleIdx="1" presStyleCnt="3"/>
      <dgm:spPr/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539F9488-94DE-EE49-A5E7-4626BA3BB441}" type="pres">
      <dgm:prSet presAssocID="{43DEA586-5D5B-4C83-AD04-FFC6CBE3CE5D}" presName="text" presStyleLbl="fgAcc0" presStyleIdx="1" presStyleCnt="3">
        <dgm:presLayoutVars>
          <dgm:chPref val="3"/>
        </dgm:presLayoutVars>
      </dgm:prSet>
      <dgm:spPr/>
    </dgm:pt>
    <dgm:pt modelId="{80E8895D-4ACA-CA48-8742-7F2FCB024612}" type="pres">
      <dgm:prSet presAssocID="{43DEA586-5D5B-4C83-AD04-FFC6CBE3CE5D}" presName="hierChild2" presStyleCnt="0"/>
      <dgm:spPr/>
    </dgm:pt>
    <dgm:pt modelId="{116BE2B0-C83E-784C-8CAB-8DD8918E15B6}" type="pres">
      <dgm:prSet presAssocID="{F5E1C87F-C875-46C4-9912-AA2328BB4481}" presName="hierRoot1" presStyleCnt="0"/>
      <dgm:spPr/>
    </dgm:pt>
    <dgm:pt modelId="{1394FAD7-DFDF-AB4C-BE83-FFC731929EAA}" type="pres">
      <dgm:prSet presAssocID="{F5E1C87F-C875-46C4-9912-AA2328BB4481}" presName="composite" presStyleCnt="0"/>
      <dgm:spPr/>
    </dgm:pt>
    <dgm:pt modelId="{27B4D35E-3E3F-144D-98BD-72C1B3F96957}" type="pres">
      <dgm:prSet presAssocID="{F5E1C87F-C875-46C4-9912-AA2328BB4481}" presName="background" presStyleLbl="node0" presStyleIdx="2" presStyleCnt="3"/>
      <dgm:spPr/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0C6FC2A3-DC7F-274D-A461-EA6889B57200}" type="pres">
      <dgm:prSet presAssocID="{F5E1C87F-C875-46C4-9912-AA2328BB4481}" presName="text" presStyleLbl="fgAcc0" presStyleIdx="2" presStyleCnt="3">
        <dgm:presLayoutVars>
          <dgm:chPref val="3"/>
        </dgm:presLayoutVars>
      </dgm:prSet>
      <dgm:spPr/>
    </dgm:pt>
    <dgm:pt modelId="{615FDAF4-63EC-2D4D-B080-B7EAC37F3CA3}" type="pres">
      <dgm:prSet presAssocID="{F5E1C87F-C875-46C4-9912-AA2328BB4481}" presName="hierChild2" presStyleCnt="0"/>
      <dgm:spPr/>
    </dgm:pt>
  </dgm:ptLst>
  <dgm:cxnLst>
    <dgm:cxn modelId="{9F177C09-A44E-4D2F-BDE4-24B25734EEF4}" srcId="{D912CE53-EA24-4CE6-BB67-1609E69BFC4B}" destId="{F5E1C87F-C875-46C4-9912-AA2328BB4481}" srcOrd="2" destOrd="0" parTransId="{395E180E-AAA8-425E-B67F-CDC8D070A38B}" sibTransId="{2FD28FE8-BCFA-49DA-B868-8161077E88BA}"/>
    <dgm:cxn modelId="{8EB66C17-044D-4A7D-A5B3-A3D045606F35}" srcId="{D912CE53-EA24-4CE6-BB67-1609E69BFC4B}" destId="{79544030-5F18-4D53-8429-C99AE244287D}" srcOrd="0" destOrd="0" parTransId="{5EE03EEA-AE67-4375-B278-314A6C8EEB20}" sibTransId="{CD7DC751-BF98-4DED-8D57-983B3A7B2E7C}"/>
    <dgm:cxn modelId="{5C1CCF32-E64A-A349-B889-6AF38CCB38F1}" type="presOf" srcId="{79544030-5F18-4D53-8429-C99AE244287D}" destId="{EC2E6BCB-79AB-4346-9863-FF0AF269FA00}" srcOrd="0" destOrd="0" presId="urn:microsoft.com/office/officeart/2005/8/layout/hierarchy1"/>
    <dgm:cxn modelId="{7855B180-9AC9-4743-AC6B-18BF22248056}" type="presOf" srcId="{D912CE53-EA24-4CE6-BB67-1609E69BFC4B}" destId="{2AC9A15B-4634-4F40-9BA1-E8E6E4CABFE7}" srcOrd="0" destOrd="0" presId="urn:microsoft.com/office/officeart/2005/8/layout/hierarchy1"/>
    <dgm:cxn modelId="{16C1EBAF-D0BC-3842-A13A-7A104429B878}" type="presOf" srcId="{F5E1C87F-C875-46C4-9912-AA2328BB4481}" destId="{0C6FC2A3-DC7F-274D-A461-EA6889B57200}" srcOrd="0" destOrd="0" presId="urn:microsoft.com/office/officeart/2005/8/layout/hierarchy1"/>
    <dgm:cxn modelId="{468108BC-45F0-6F4E-8585-1B0024B16EC7}" type="presOf" srcId="{43DEA586-5D5B-4C83-AD04-FFC6CBE3CE5D}" destId="{539F9488-94DE-EE49-A5E7-4626BA3BB441}" srcOrd="0" destOrd="0" presId="urn:microsoft.com/office/officeart/2005/8/layout/hierarchy1"/>
    <dgm:cxn modelId="{9D8664F0-ECA7-41D4-8C3D-EA56A0D55EFE}" srcId="{D912CE53-EA24-4CE6-BB67-1609E69BFC4B}" destId="{43DEA586-5D5B-4C83-AD04-FFC6CBE3CE5D}" srcOrd="1" destOrd="0" parTransId="{D88963AB-A202-45FE-AEB1-0DAC4BCE8BB2}" sibTransId="{DA0729E0-3BF1-479C-B93D-38855133E3C9}"/>
    <dgm:cxn modelId="{DF9E2A49-39B5-834C-AFB9-A294BE80D3EB}" type="presParOf" srcId="{2AC9A15B-4634-4F40-9BA1-E8E6E4CABFE7}" destId="{8741472F-1B96-644E-BD3D-2E50F07C860B}" srcOrd="0" destOrd="0" presId="urn:microsoft.com/office/officeart/2005/8/layout/hierarchy1"/>
    <dgm:cxn modelId="{1E02661D-0FF1-7D44-BAE1-C59925325E18}" type="presParOf" srcId="{8741472F-1B96-644E-BD3D-2E50F07C860B}" destId="{1826F0E2-3E65-2B4A-8BE2-CCDD1CBCB2EE}" srcOrd="0" destOrd="0" presId="urn:microsoft.com/office/officeart/2005/8/layout/hierarchy1"/>
    <dgm:cxn modelId="{7C2D8803-AD8F-D74F-8A35-006476A5723F}" type="presParOf" srcId="{1826F0E2-3E65-2B4A-8BE2-CCDD1CBCB2EE}" destId="{248EAB14-7BA4-384D-956B-05137E3FB580}" srcOrd="0" destOrd="0" presId="urn:microsoft.com/office/officeart/2005/8/layout/hierarchy1"/>
    <dgm:cxn modelId="{F21EECB0-36E8-C243-B8C5-FADDC11E127B}" type="presParOf" srcId="{1826F0E2-3E65-2B4A-8BE2-CCDD1CBCB2EE}" destId="{EC2E6BCB-79AB-4346-9863-FF0AF269FA00}" srcOrd="1" destOrd="0" presId="urn:microsoft.com/office/officeart/2005/8/layout/hierarchy1"/>
    <dgm:cxn modelId="{F5D31CFC-7382-3145-843E-E166D77C15F2}" type="presParOf" srcId="{8741472F-1B96-644E-BD3D-2E50F07C860B}" destId="{53A109E1-2182-AE40-A27B-2DB01950A855}" srcOrd="1" destOrd="0" presId="urn:microsoft.com/office/officeart/2005/8/layout/hierarchy1"/>
    <dgm:cxn modelId="{8B67BCB8-982C-FC4D-BD35-3186EF505660}" type="presParOf" srcId="{2AC9A15B-4634-4F40-9BA1-E8E6E4CABFE7}" destId="{DBB57316-5209-FD4F-852A-E9C35FC3309E}" srcOrd="1" destOrd="0" presId="urn:microsoft.com/office/officeart/2005/8/layout/hierarchy1"/>
    <dgm:cxn modelId="{CDA9E58A-11FE-AE44-828B-973D2279826E}" type="presParOf" srcId="{DBB57316-5209-FD4F-852A-E9C35FC3309E}" destId="{BE307C6A-155A-554D-82A5-92869C11A0DC}" srcOrd="0" destOrd="0" presId="urn:microsoft.com/office/officeart/2005/8/layout/hierarchy1"/>
    <dgm:cxn modelId="{FB7E39E9-54B7-DE4D-8E2F-67E81C4176D7}" type="presParOf" srcId="{BE307C6A-155A-554D-82A5-92869C11A0DC}" destId="{C9325A87-BF72-2D41-AADA-64ABC8E76B1B}" srcOrd="0" destOrd="0" presId="urn:microsoft.com/office/officeart/2005/8/layout/hierarchy1"/>
    <dgm:cxn modelId="{73CD6670-3685-5C4C-98D7-740F8DEDE271}" type="presParOf" srcId="{BE307C6A-155A-554D-82A5-92869C11A0DC}" destId="{539F9488-94DE-EE49-A5E7-4626BA3BB441}" srcOrd="1" destOrd="0" presId="urn:microsoft.com/office/officeart/2005/8/layout/hierarchy1"/>
    <dgm:cxn modelId="{911CF1CC-49B6-5441-A4B1-5EF91D99E039}" type="presParOf" srcId="{DBB57316-5209-FD4F-852A-E9C35FC3309E}" destId="{80E8895D-4ACA-CA48-8742-7F2FCB024612}" srcOrd="1" destOrd="0" presId="urn:microsoft.com/office/officeart/2005/8/layout/hierarchy1"/>
    <dgm:cxn modelId="{9CFEB143-C35F-CD43-B7CA-40F66D3EED64}" type="presParOf" srcId="{2AC9A15B-4634-4F40-9BA1-E8E6E4CABFE7}" destId="{116BE2B0-C83E-784C-8CAB-8DD8918E15B6}" srcOrd="2" destOrd="0" presId="urn:microsoft.com/office/officeart/2005/8/layout/hierarchy1"/>
    <dgm:cxn modelId="{DC9DCADB-A6C0-014D-B38E-F902DEEAA016}" type="presParOf" srcId="{116BE2B0-C83E-784C-8CAB-8DD8918E15B6}" destId="{1394FAD7-DFDF-AB4C-BE83-FFC731929EAA}" srcOrd="0" destOrd="0" presId="urn:microsoft.com/office/officeart/2005/8/layout/hierarchy1"/>
    <dgm:cxn modelId="{6948616A-1724-A348-A356-E880CC97B34C}" type="presParOf" srcId="{1394FAD7-DFDF-AB4C-BE83-FFC731929EAA}" destId="{27B4D35E-3E3F-144D-98BD-72C1B3F96957}" srcOrd="0" destOrd="0" presId="urn:microsoft.com/office/officeart/2005/8/layout/hierarchy1"/>
    <dgm:cxn modelId="{2EE9E4B3-BA00-7540-9104-BEA7FBB8F539}" type="presParOf" srcId="{1394FAD7-DFDF-AB4C-BE83-FFC731929EAA}" destId="{0C6FC2A3-DC7F-274D-A461-EA6889B57200}" srcOrd="1" destOrd="0" presId="urn:microsoft.com/office/officeart/2005/8/layout/hierarchy1"/>
    <dgm:cxn modelId="{1196F149-84D1-3A45-B6D0-EEE860DC141E}" type="presParOf" srcId="{116BE2B0-C83E-784C-8CAB-8DD8918E15B6}" destId="{615FDAF4-63EC-2D4D-B080-B7EAC37F3CA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A12960-BD06-9444-B2BB-27980F06E214}">
      <dsp:nvSpPr>
        <dsp:cNvPr id="0" name=""/>
        <dsp:cNvSpPr/>
      </dsp:nvSpPr>
      <dsp:spPr>
        <a:xfrm>
          <a:off x="0" y="0"/>
          <a:ext cx="9288654" cy="1106821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Accessibility Practice</a:t>
          </a:r>
        </a:p>
      </dsp:txBody>
      <dsp:txXfrm>
        <a:off x="32418" y="32418"/>
        <a:ext cx="8094307" cy="1041985"/>
      </dsp:txXfrm>
    </dsp:sp>
    <dsp:sp modelId="{61A23AB7-8EFD-6C4A-A083-74449722578A}">
      <dsp:nvSpPr>
        <dsp:cNvPr id="0" name=""/>
        <dsp:cNvSpPr/>
      </dsp:nvSpPr>
      <dsp:spPr>
        <a:xfrm>
          <a:off x="819587" y="1291291"/>
          <a:ext cx="9288654" cy="1106821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Accessibility Research</a:t>
          </a:r>
        </a:p>
      </dsp:txBody>
      <dsp:txXfrm>
        <a:off x="852005" y="1323709"/>
        <a:ext cx="7684797" cy="1041985"/>
      </dsp:txXfrm>
    </dsp:sp>
    <dsp:sp modelId="{C483679A-7005-8E41-9769-F1ED9D9E62F0}">
      <dsp:nvSpPr>
        <dsp:cNvPr id="0" name=""/>
        <dsp:cNvSpPr/>
      </dsp:nvSpPr>
      <dsp:spPr>
        <a:xfrm>
          <a:off x="1639174" y="2582583"/>
          <a:ext cx="9288654" cy="1106821"/>
        </a:xfrm>
        <a:prstGeom prst="roundRect">
          <a:avLst>
            <a:gd name="adj" fmla="val 10000"/>
          </a:avLst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Organisational</a:t>
          </a:r>
          <a:r>
            <a:rPr lang="en-US" sz="2900" kern="1200" dirty="0"/>
            <a:t> leadership in Inclusion and Accessibility</a:t>
          </a:r>
        </a:p>
      </dsp:txBody>
      <dsp:txXfrm>
        <a:off x="1671592" y="2615001"/>
        <a:ext cx="7684797" cy="1041985"/>
      </dsp:txXfrm>
    </dsp:sp>
    <dsp:sp modelId="{D864DD03-4B15-3A4E-B4CA-32DB6218A55C}">
      <dsp:nvSpPr>
        <dsp:cNvPr id="0" name=""/>
        <dsp:cNvSpPr/>
      </dsp:nvSpPr>
      <dsp:spPr>
        <a:xfrm>
          <a:off x="8569220" y="839339"/>
          <a:ext cx="719433" cy="71943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8731092" y="839339"/>
        <a:ext cx="395689" cy="541373"/>
      </dsp:txXfrm>
    </dsp:sp>
    <dsp:sp modelId="{46072105-280B-3E45-A684-F3D001489F11}">
      <dsp:nvSpPr>
        <dsp:cNvPr id="0" name=""/>
        <dsp:cNvSpPr/>
      </dsp:nvSpPr>
      <dsp:spPr>
        <a:xfrm>
          <a:off x="9388807" y="2123252"/>
          <a:ext cx="719433" cy="719433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9550679" y="2123252"/>
        <a:ext cx="395689" cy="5413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A5F88-1E4A-4C2E-8D6E-18749970E7C8}">
      <dsp:nvSpPr>
        <dsp:cNvPr id="0" name=""/>
        <dsp:cNvSpPr/>
      </dsp:nvSpPr>
      <dsp:spPr>
        <a:xfrm>
          <a:off x="718664" y="453902"/>
          <a:ext cx="1955812" cy="1955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D38FFA-9914-4235-B851-47BE5F430CBC}">
      <dsp:nvSpPr>
        <dsp:cNvPr id="0" name=""/>
        <dsp:cNvSpPr/>
      </dsp:nvSpPr>
      <dsp:spPr>
        <a:xfrm>
          <a:off x="1135476" y="870715"/>
          <a:ext cx="1122187" cy="1122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8269BB-7AFD-44B8-9A9B-30F785DE7CFE}">
      <dsp:nvSpPr>
        <dsp:cNvPr id="0" name=""/>
        <dsp:cNvSpPr/>
      </dsp:nvSpPr>
      <dsp:spPr>
        <a:xfrm>
          <a:off x="93445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Context </a:t>
          </a:r>
        </a:p>
      </dsp:txBody>
      <dsp:txXfrm>
        <a:off x="93445" y="3018902"/>
        <a:ext cx="3206250" cy="720000"/>
      </dsp:txXfrm>
    </dsp:sp>
    <dsp:sp modelId="{F70E5EBB-514C-455C-A12C-99A5964F3E93}">
      <dsp:nvSpPr>
        <dsp:cNvPr id="0" name=""/>
        <dsp:cNvSpPr/>
      </dsp:nvSpPr>
      <dsp:spPr>
        <a:xfrm>
          <a:off x="4486008" y="453902"/>
          <a:ext cx="1955812" cy="1955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C854F1-284C-43DF-AED5-6BBD48833A4C}">
      <dsp:nvSpPr>
        <dsp:cNvPr id="0" name=""/>
        <dsp:cNvSpPr/>
      </dsp:nvSpPr>
      <dsp:spPr>
        <a:xfrm>
          <a:off x="4902820" y="870715"/>
          <a:ext cx="1122187" cy="1122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E792B4-46C3-4106-B830-8F69CBB69C2F}">
      <dsp:nvSpPr>
        <dsp:cNvPr id="0" name=""/>
        <dsp:cNvSpPr/>
      </dsp:nvSpPr>
      <dsp:spPr>
        <a:xfrm>
          <a:off x="3860789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Pandemic and Exams</a:t>
          </a:r>
        </a:p>
      </dsp:txBody>
      <dsp:txXfrm>
        <a:off x="3860789" y="3018902"/>
        <a:ext cx="3206250" cy="720000"/>
      </dsp:txXfrm>
    </dsp:sp>
    <dsp:sp modelId="{120B66AD-C4CA-4E13-9E67-B2D2EFB27085}">
      <dsp:nvSpPr>
        <dsp:cNvPr id="0" name=""/>
        <dsp:cNvSpPr/>
      </dsp:nvSpPr>
      <dsp:spPr>
        <a:xfrm>
          <a:off x="8253352" y="453902"/>
          <a:ext cx="1955812" cy="1955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782730-70DD-435F-88DE-40D3C22B86D7}">
      <dsp:nvSpPr>
        <dsp:cNvPr id="0" name=""/>
        <dsp:cNvSpPr/>
      </dsp:nvSpPr>
      <dsp:spPr>
        <a:xfrm>
          <a:off x="8670164" y="870715"/>
          <a:ext cx="1122187" cy="1122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37B16C-9584-45B3-9706-C87DF0859DF5}">
      <dsp:nvSpPr>
        <dsp:cNvPr id="0" name=""/>
        <dsp:cNvSpPr/>
      </dsp:nvSpPr>
      <dsp:spPr>
        <a:xfrm>
          <a:off x="7628133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3 year plan with reflections</a:t>
          </a:r>
        </a:p>
      </dsp:txBody>
      <dsp:txXfrm>
        <a:off x="7628133" y="3018902"/>
        <a:ext cx="320625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AFD7F1-86A0-2E43-BFBD-1E65D8751F69}">
      <dsp:nvSpPr>
        <dsp:cNvPr id="0" name=""/>
        <dsp:cNvSpPr/>
      </dsp:nvSpPr>
      <dsp:spPr>
        <a:xfrm>
          <a:off x="307345" y="1546"/>
          <a:ext cx="3222855" cy="1933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Open book – </a:t>
          </a:r>
          <a:r>
            <a:rPr lang="en-US" sz="3000" kern="1200"/>
            <a:t>academic integrity</a:t>
          </a:r>
          <a:endParaRPr lang="en-US" sz="3000" kern="1200" dirty="0"/>
        </a:p>
      </dsp:txBody>
      <dsp:txXfrm>
        <a:off x="307345" y="1546"/>
        <a:ext cx="3222855" cy="1933713"/>
      </dsp:txXfrm>
    </dsp:sp>
    <dsp:sp modelId="{76202AA9-9EA5-0A4C-95D5-861E489E80F5}">
      <dsp:nvSpPr>
        <dsp:cNvPr id="0" name=""/>
        <dsp:cNvSpPr/>
      </dsp:nvSpPr>
      <dsp:spPr>
        <a:xfrm>
          <a:off x="3852486" y="1546"/>
          <a:ext cx="3222855" cy="1933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/>
            <a:t>Randomised</a:t>
          </a:r>
          <a:r>
            <a:rPr lang="en-US" sz="3000" kern="1200" dirty="0"/>
            <a:t> questions and answers - academic integrity</a:t>
          </a:r>
        </a:p>
      </dsp:txBody>
      <dsp:txXfrm>
        <a:off x="3852486" y="1546"/>
        <a:ext cx="3222855" cy="1933713"/>
      </dsp:txXfrm>
    </dsp:sp>
    <dsp:sp modelId="{2BA63B24-40F4-5843-8562-1406BB40F33C}">
      <dsp:nvSpPr>
        <dsp:cNvPr id="0" name=""/>
        <dsp:cNvSpPr/>
      </dsp:nvSpPr>
      <dsp:spPr>
        <a:xfrm>
          <a:off x="7397627" y="1546"/>
          <a:ext cx="3222855" cy="1933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Small components for breaks</a:t>
          </a:r>
        </a:p>
      </dsp:txBody>
      <dsp:txXfrm>
        <a:off x="7397627" y="1546"/>
        <a:ext cx="3222855" cy="1933713"/>
      </dsp:txXfrm>
    </dsp:sp>
    <dsp:sp modelId="{AFE36ED8-E67C-5F43-8084-3DD2CAE6F1F0}">
      <dsp:nvSpPr>
        <dsp:cNvPr id="0" name=""/>
        <dsp:cNvSpPr/>
      </dsp:nvSpPr>
      <dsp:spPr>
        <a:xfrm>
          <a:off x="2079915" y="2257545"/>
          <a:ext cx="3222855" cy="1933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48 </a:t>
          </a:r>
          <a:r>
            <a:rPr lang="en-US" sz="3000" kern="1200" dirty="0" err="1"/>
            <a:t>hr</a:t>
          </a:r>
          <a:r>
            <a:rPr lang="en-US" sz="3000" kern="1200" dirty="0"/>
            <a:t> window – flexibility</a:t>
          </a:r>
        </a:p>
      </dsp:txBody>
      <dsp:txXfrm>
        <a:off x="2079915" y="2257545"/>
        <a:ext cx="3222855" cy="1933713"/>
      </dsp:txXfrm>
    </dsp:sp>
    <dsp:sp modelId="{CAB5BF02-4A14-A047-BD88-3E34F478D14B}">
      <dsp:nvSpPr>
        <dsp:cNvPr id="0" name=""/>
        <dsp:cNvSpPr/>
      </dsp:nvSpPr>
      <dsp:spPr>
        <a:xfrm>
          <a:off x="5625057" y="2257545"/>
          <a:ext cx="3222855" cy="1933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Oral presentations</a:t>
          </a:r>
        </a:p>
      </dsp:txBody>
      <dsp:txXfrm>
        <a:off x="5625057" y="2257545"/>
        <a:ext cx="3222855" cy="19337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58AF4-FE52-5B4D-8AE1-FD8B8B3E2192}">
      <dsp:nvSpPr>
        <dsp:cNvPr id="0" name=""/>
        <dsp:cNvSpPr/>
      </dsp:nvSpPr>
      <dsp:spPr>
        <a:xfrm>
          <a:off x="930572" y="3032"/>
          <a:ext cx="2833338" cy="17000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IT IS</a:t>
          </a:r>
        </a:p>
      </dsp:txBody>
      <dsp:txXfrm>
        <a:off x="930572" y="3032"/>
        <a:ext cx="2833338" cy="1700003"/>
      </dsp:txXfrm>
    </dsp:sp>
    <dsp:sp modelId="{A45ABBF3-7BF2-824D-8D5E-00FFF3C8E3E3}">
      <dsp:nvSpPr>
        <dsp:cNvPr id="0" name=""/>
        <dsp:cNvSpPr/>
      </dsp:nvSpPr>
      <dsp:spPr>
        <a:xfrm>
          <a:off x="4047245" y="3032"/>
          <a:ext cx="2833338" cy="17000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Disability and Wellbeing</a:t>
          </a:r>
        </a:p>
      </dsp:txBody>
      <dsp:txXfrm>
        <a:off x="4047245" y="3032"/>
        <a:ext cx="2833338" cy="1700003"/>
      </dsp:txXfrm>
    </dsp:sp>
    <dsp:sp modelId="{58AA2171-DF37-6E44-82BB-9AFEE29E572D}">
      <dsp:nvSpPr>
        <dsp:cNvPr id="0" name=""/>
        <dsp:cNvSpPr/>
      </dsp:nvSpPr>
      <dsp:spPr>
        <a:xfrm>
          <a:off x="7163917" y="3032"/>
          <a:ext cx="2833338" cy="17000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Library</a:t>
          </a:r>
        </a:p>
      </dsp:txBody>
      <dsp:txXfrm>
        <a:off x="7163917" y="3032"/>
        <a:ext cx="2833338" cy="1700003"/>
      </dsp:txXfrm>
    </dsp:sp>
    <dsp:sp modelId="{59797FE1-BA9E-0240-B1AE-4A2E3C5825E7}">
      <dsp:nvSpPr>
        <dsp:cNvPr id="0" name=""/>
        <dsp:cNvSpPr/>
      </dsp:nvSpPr>
      <dsp:spPr>
        <a:xfrm>
          <a:off x="2488909" y="1986369"/>
          <a:ext cx="2833338" cy="17000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Employability</a:t>
          </a:r>
        </a:p>
      </dsp:txBody>
      <dsp:txXfrm>
        <a:off x="2488909" y="1986369"/>
        <a:ext cx="2833338" cy="1700003"/>
      </dsp:txXfrm>
    </dsp:sp>
    <dsp:sp modelId="{F02DF3C7-2738-634D-8EDF-C59ED0E747BE}">
      <dsp:nvSpPr>
        <dsp:cNvPr id="0" name=""/>
        <dsp:cNvSpPr/>
      </dsp:nvSpPr>
      <dsp:spPr>
        <a:xfrm>
          <a:off x="5605581" y="1986369"/>
          <a:ext cx="2833338" cy="17000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Legal Teams</a:t>
          </a:r>
        </a:p>
      </dsp:txBody>
      <dsp:txXfrm>
        <a:off x="5605581" y="1986369"/>
        <a:ext cx="2833338" cy="17000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DAAC1-9939-47D4-ABAE-0DB1A4A113F1}">
      <dsp:nvSpPr>
        <dsp:cNvPr id="0" name=""/>
        <dsp:cNvSpPr/>
      </dsp:nvSpPr>
      <dsp:spPr>
        <a:xfrm>
          <a:off x="562927" y="536506"/>
          <a:ext cx="1445998" cy="144599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FB097C-B486-4E7E-9BE1-ECD7841B65C8}">
      <dsp:nvSpPr>
        <dsp:cNvPr id="0" name=""/>
        <dsp:cNvSpPr/>
      </dsp:nvSpPr>
      <dsp:spPr>
        <a:xfrm>
          <a:off x="871091" y="844670"/>
          <a:ext cx="829671" cy="8296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3E80E1-759E-4E9D-B1F8-7D9DF5BF2BDB}">
      <dsp:nvSpPr>
        <dsp:cNvPr id="0" name=""/>
        <dsp:cNvSpPr/>
      </dsp:nvSpPr>
      <dsp:spPr>
        <a:xfrm>
          <a:off x="100682" y="24328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Consultation-based</a:t>
          </a:r>
        </a:p>
      </dsp:txBody>
      <dsp:txXfrm>
        <a:off x="100682" y="2432898"/>
        <a:ext cx="2370489" cy="720000"/>
      </dsp:txXfrm>
    </dsp:sp>
    <dsp:sp modelId="{C93C18B4-8635-40B1-9C47-C70075CE81B6}">
      <dsp:nvSpPr>
        <dsp:cNvPr id="0" name=""/>
        <dsp:cNvSpPr/>
      </dsp:nvSpPr>
      <dsp:spPr>
        <a:xfrm>
          <a:off x="3348252" y="536506"/>
          <a:ext cx="1445998" cy="144599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33E90F-1821-45B4-8DFC-65753F2EB521}">
      <dsp:nvSpPr>
        <dsp:cNvPr id="0" name=""/>
        <dsp:cNvSpPr/>
      </dsp:nvSpPr>
      <dsp:spPr>
        <a:xfrm>
          <a:off x="3656416" y="844670"/>
          <a:ext cx="829671" cy="8296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98F221-EAD8-4E98-8FD6-C7426675984A}">
      <dsp:nvSpPr>
        <dsp:cNvPr id="0" name=""/>
        <dsp:cNvSpPr/>
      </dsp:nvSpPr>
      <dsp:spPr>
        <a:xfrm>
          <a:off x="2886007" y="24328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Template</a:t>
          </a:r>
        </a:p>
      </dsp:txBody>
      <dsp:txXfrm>
        <a:off x="2886007" y="2432898"/>
        <a:ext cx="2370489" cy="720000"/>
      </dsp:txXfrm>
    </dsp:sp>
    <dsp:sp modelId="{42494C19-0433-44E3-A76B-17F5C648FE83}">
      <dsp:nvSpPr>
        <dsp:cNvPr id="0" name=""/>
        <dsp:cNvSpPr/>
      </dsp:nvSpPr>
      <dsp:spPr>
        <a:xfrm>
          <a:off x="6133577" y="536506"/>
          <a:ext cx="1445998" cy="144599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7CC946-0729-43F9-A82A-E8B381D168FC}">
      <dsp:nvSpPr>
        <dsp:cNvPr id="0" name=""/>
        <dsp:cNvSpPr/>
      </dsp:nvSpPr>
      <dsp:spPr>
        <a:xfrm>
          <a:off x="6441741" y="844670"/>
          <a:ext cx="829671" cy="8296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B981BE-F2C5-475E-B9FB-6B3FC7A0373F}">
      <dsp:nvSpPr>
        <dsp:cNvPr id="0" name=""/>
        <dsp:cNvSpPr/>
      </dsp:nvSpPr>
      <dsp:spPr>
        <a:xfrm>
          <a:off x="5671332" y="24328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Guide</a:t>
          </a:r>
        </a:p>
      </dsp:txBody>
      <dsp:txXfrm>
        <a:off x="5671332" y="2432898"/>
        <a:ext cx="2370489" cy="720000"/>
      </dsp:txXfrm>
    </dsp:sp>
    <dsp:sp modelId="{199D8414-3E10-48A5-9865-FCB589A0AE7C}">
      <dsp:nvSpPr>
        <dsp:cNvPr id="0" name=""/>
        <dsp:cNvSpPr/>
      </dsp:nvSpPr>
      <dsp:spPr>
        <a:xfrm>
          <a:off x="8918902" y="536506"/>
          <a:ext cx="1445998" cy="144599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0F0B27-CFBA-4759-98A7-358C8E0C31C6}">
      <dsp:nvSpPr>
        <dsp:cNvPr id="0" name=""/>
        <dsp:cNvSpPr/>
      </dsp:nvSpPr>
      <dsp:spPr>
        <a:xfrm>
          <a:off x="9227066" y="844670"/>
          <a:ext cx="829671" cy="8296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1FDC4E-9271-40B1-B6F0-11FCD52AD309}">
      <dsp:nvSpPr>
        <dsp:cNvPr id="0" name=""/>
        <dsp:cNvSpPr/>
      </dsp:nvSpPr>
      <dsp:spPr>
        <a:xfrm>
          <a:off x="8456657" y="24328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500" kern="1200"/>
            <a:t>Monitoring systems</a:t>
          </a:r>
          <a:endParaRPr lang="en-US" sz="2500" kern="1200"/>
        </a:p>
      </dsp:txBody>
      <dsp:txXfrm>
        <a:off x="8456657" y="2432898"/>
        <a:ext cx="2370489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8EAB14-7BA4-384D-956B-05137E3FB580}">
      <dsp:nvSpPr>
        <dsp:cNvPr id="0" name=""/>
        <dsp:cNvSpPr/>
      </dsp:nvSpPr>
      <dsp:spPr>
        <a:xfrm>
          <a:off x="0" y="706671"/>
          <a:ext cx="3073451" cy="19516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2E6BCB-79AB-4346-9863-FF0AF269FA00}">
      <dsp:nvSpPr>
        <dsp:cNvPr id="0" name=""/>
        <dsp:cNvSpPr/>
      </dsp:nvSpPr>
      <dsp:spPr>
        <a:xfrm>
          <a:off x="341494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Institutional review</a:t>
          </a:r>
        </a:p>
      </dsp:txBody>
      <dsp:txXfrm>
        <a:off x="398656" y="1088253"/>
        <a:ext cx="2959127" cy="1837317"/>
      </dsp:txXfrm>
    </dsp:sp>
    <dsp:sp modelId="{C9325A87-BF72-2D41-AADA-64ABC8E76B1B}">
      <dsp:nvSpPr>
        <dsp:cNvPr id="0" name=""/>
        <dsp:cNvSpPr/>
      </dsp:nvSpPr>
      <dsp:spPr>
        <a:xfrm>
          <a:off x="3756441" y="706671"/>
          <a:ext cx="3073451" cy="19516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9F9488-94DE-EE49-A5E7-4626BA3BB441}">
      <dsp:nvSpPr>
        <dsp:cNvPr id="0" name=""/>
        <dsp:cNvSpPr/>
      </dsp:nvSpPr>
      <dsp:spPr>
        <a:xfrm>
          <a:off x="4097935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GAP analysis</a:t>
          </a:r>
        </a:p>
      </dsp:txBody>
      <dsp:txXfrm>
        <a:off x="4155097" y="1088253"/>
        <a:ext cx="2959127" cy="1837317"/>
      </dsp:txXfrm>
    </dsp:sp>
    <dsp:sp modelId="{27B4D35E-3E3F-144D-98BD-72C1B3F96957}">
      <dsp:nvSpPr>
        <dsp:cNvPr id="0" name=""/>
        <dsp:cNvSpPr/>
      </dsp:nvSpPr>
      <dsp:spPr>
        <a:xfrm>
          <a:off x="7512882" y="706671"/>
          <a:ext cx="3073451" cy="19516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6FC2A3-DC7F-274D-A461-EA6889B57200}">
      <dsp:nvSpPr>
        <dsp:cNvPr id="0" name=""/>
        <dsp:cNvSpPr/>
      </dsp:nvSpPr>
      <dsp:spPr>
        <a:xfrm>
          <a:off x="7854377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5 other departments have been reviewed</a:t>
          </a:r>
        </a:p>
      </dsp:txBody>
      <dsp:txXfrm>
        <a:off x="7911539" y="1088253"/>
        <a:ext cx="2959127" cy="1837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D4B5FD-3CF7-5D4D-8B02-65C6103EEA6E}" type="datetimeFigureOut">
              <a:rPr lang="en-US" smtClean="0"/>
              <a:t>4/19/23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E6BC8A-63E2-4A44-A76F-C3F60FD03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15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E6BC8A-63E2-4A44-A76F-C3F60FD0372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42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E6BC8A-63E2-4A44-A76F-C3F60FD0372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500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E6BC8A-63E2-4A44-A76F-C3F60FD0372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245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71697-013A-86D9-6A09-D448445730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08A135-ECF1-CADD-81C8-3E23846FC3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7F2E5-088E-9A84-6E16-BA06D28B2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8647-E58C-C145-AF40-C65FDD94208D}" type="datetimeFigureOut">
              <a:rPr lang="en-US" smtClean="0"/>
              <a:t>4/19/23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144E1-A4A3-D20E-952B-1F01DC6F0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6233E-A847-5465-3854-4897AF998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3475-2F20-4840-B388-3516B351E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40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5EBCB-057C-009F-AA39-43685D6A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83AC40-1443-2044-4B56-2868E9851E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B4569-D946-547F-1411-A0B3AECC9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8647-E58C-C145-AF40-C65FDD94208D}" type="datetimeFigureOut">
              <a:rPr lang="en-US" smtClean="0"/>
              <a:t>4/19/23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EF0B7-105F-F2C4-B9BD-31AF778C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6C5BC-C1C7-EBE0-9B60-36D857135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3475-2F20-4840-B388-3516B351E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804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00DBD2-E966-1981-B01B-CD0A5A38E1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26928F-BCC4-77CA-B737-0AE8F59AD9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9F7DB-AFBA-BE3A-14FA-35D405B04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8647-E58C-C145-AF40-C65FDD94208D}" type="datetimeFigureOut">
              <a:rPr lang="en-US" smtClean="0"/>
              <a:t>4/19/23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5184B0-1F9A-C8B8-7B38-A8B444F67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C3EC8-87EE-7953-4C56-1077D1FD0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3475-2F20-4840-B388-3516B351E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46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3F07B-F8B7-BF9F-A9D8-B71A49FE1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CE54D-E847-78E2-30C8-0353DD1C3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D641F-872B-768A-B8C5-F028B3BE9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8647-E58C-C145-AF40-C65FDD94208D}" type="datetimeFigureOut">
              <a:rPr lang="en-US" smtClean="0"/>
              <a:t>4/19/23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8EB9EF-E9DB-25BA-7A59-0BE2DA000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ED423-D96E-4E4B-5724-E7B599B44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3475-2F20-4840-B388-3516B351E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89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2AC2B-FAC6-1484-2490-A5AB61747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44508A-5669-79C0-D9E0-4C997598B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B0E05-F56C-3AB3-53CA-33762375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8647-E58C-C145-AF40-C65FDD94208D}" type="datetimeFigureOut">
              <a:rPr lang="en-US" smtClean="0"/>
              <a:t>4/19/23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E0922-5333-4DA4-A6F6-5FAC83A9B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40B86-124F-390E-577F-8FE6B756F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3475-2F20-4840-B388-3516B351E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59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E780C-1647-F860-372A-440D996E9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79641-0EAE-A3B2-C293-F056FAF405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87F28D-9ABD-5C7D-F672-61CFA16F3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BDD3E4-6BAE-A392-28F4-F2963346F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8647-E58C-C145-AF40-C65FDD94208D}" type="datetimeFigureOut">
              <a:rPr lang="en-US" smtClean="0"/>
              <a:t>4/19/23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8F5131-1B8B-039F-3160-6AD83E99E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06C81F-7FD9-6E9D-12D8-CFF1FFA0E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3475-2F20-4840-B388-3516B351E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0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4A5B4-C572-5B16-FDF8-014033FE1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53668B-54F4-BC61-60FC-F20654433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54D077-A9C0-6DB2-BBA4-7B701D92B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ABD611-925E-4DA0-1F89-291E63075C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B7BE77-3B18-2C48-1E0C-BFD8FBE16E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5F13EB-1757-B20B-852B-C18554741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8647-E58C-C145-AF40-C65FDD94208D}" type="datetimeFigureOut">
              <a:rPr lang="en-US" smtClean="0"/>
              <a:t>4/19/23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1088E-E126-2429-156B-9314EB57D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CCE866-5866-77AA-40BF-915FBCE35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3475-2F20-4840-B388-3516B351E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27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D3EFE-B38A-EC98-ECF1-193F48E4B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0E62A7-C0A6-5F7C-56FB-E86053F8B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8647-E58C-C145-AF40-C65FDD94208D}" type="datetimeFigureOut">
              <a:rPr lang="en-US" smtClean="0"/>
              <a:t>4/19/23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E1AF36-B747-EFD6-117D-AFA1CDC79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91CD43-9517-74A0-1F8B-BF8A9CF3C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3475-2F20-4840-B388-3516B351E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03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84584C-B8D1-5258-9606-B89489C5B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8647-E58C-C145-AF40-C65FDD94208D}" type="datetimeFigureOut">
              <a:rPr lang="en-US" smtClean="0"/>
              <a:t>4/19/23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6B14ED-5DC3-4430-C83E-360FFD973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3E2EA7-EEA9-7A61-42CD-5544921E3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3475-2F20-4840-B388-3516B351E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897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06D9C-7F48-CADE-C6F1-C19738BA8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E78DF-CCF6-543F-1512-F294FAF53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B4E278-331A-350B-6416-59FC89F682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CB74F-987B-E8DA-4364-9D4A1F8CC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8647-E58C-C145-AF40-C65FDD94208D}" type="datetimeFigureOut">
              <a:rPr lang="en-US" smtClean="0"/>
              <a:t>4/19/23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2EA3DC-C2FE-D465-61DB-B244AFFFB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BA983F-874A-9064-2849-343E265DB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3475-2F20-4840-B388-3516B351E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07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3BD26-0B87-A550-58F1-D9049CED9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61D8E2-7270-C804-E27C-1354B9E426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9D93CC-2F66-55D9-7753-47C0FCE8D0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D65EA-90A6-D2B3-5B11-6C1C61916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B8647-E58C-C145-AF40-C65FDD94208D}" type="datetimeFigureOut">
              <a:rPr lang="en-US" smtClean="0"/>
              <a:t>4/19/23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9C401B-D3B4-9EB5-47FF-EE082DC38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EE4BD5-582E-90CC-3134-72C5F849C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93475-2F20-4840-B388-3516B351E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865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0E5445-A6C6-2593-E88D-53E11190B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0DB265-400F-B5DE-89A1-C5E21C2BCA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76A1C4-9F29-68A4-8989-A8647E7E23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B8647-E58C-C145-AF40-C65FDD94208D}" type="datetimeFigureOut">
              <a:rPr lang="en-US" smtClean="0"/>
              <a:t>4/19/23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BBD46-8C74-6123-BC72-1FAE630655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8F23A4-D128-8486-AE7C-85CB06F38A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93475-2F20-4840-B388-3516B351E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40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1B44C4-E8D3-94A0-1BE1-2525BF51BA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solidFill>
                  <a:srgbClr val="FFFFFF"/>
                </a:solidFill>
              </a:rPr>
              <a:t>Disability Inclusion in a Computer Department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B7200A-62F8-93AD-81D3-6B3EFE32AD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 cap="all" dirty="0"/>
              <a:t>Dr Jennifer George </a:t>
            </a:r>
            <a:endParaRPr lang="en-GB" cap="all" dirty="0"/>
          </a:p>
          <a:p>
            <a:pPr algn="l"/>
            <a:r>
              <a:rPr lang="en-US" dirty="0"/>
              <a:t>Head of Department - Computing </a:t>
            </a:r>
          </a:p>
          <a:p>
            <a:pPr algn="l"/>
            <a:r>
              <a:rPr lang="en-US" dirty="0"/>
              <a:t>Goldsmiths, University of London</a:t>
            </a:r>
          </a:p>
        </p:txBody>
      </p:sp>
    </p:spTree>
    <p:extLst>
      <p:ext uri="{BB962C8B-B14F-4D97-AF65-F5344CB8AC3E}">
        <p14:creationId xmlns:p14="http://schemas.microsoft.com/office/powerpoint/2010/main" val="1820971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8DF382-7874-28C9-9CEB-3A7169093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Year 1: Work on VLE / LMS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C1E36-7337-5E2F-1725-7867E71B4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GB" sz="2000" dirty="0"/>
              <a:t>Consistent template for all module pages in the department</a:t>
            </a:r>
          </a:p>
          <a:p>
            <a:r>
              <a:rPr lang="en-GB" sz="2000" dirty="0">
                <a:effectLst/>
              </a:rPr>
              <a:t>Required information for when students start term</a:t>
            </a:r>
          </a:p>
          <a:p>
            <a:r>
              <a:rPr lang="en-GB" sz="2000" dirty="0"/>
              <a:t>Required information before each lesson</a:t>
            </a:r>
          </a:p>
          <a:p>
            <a:r>
              <a:rPr lang="en-GB" sz="2000" dirty="0">
                <a:effectLst/>
              </a:rPr>
              <a:t>Required information after each lesson</a:t>
            </a:r>
          </a:p>
          <a:p>
            <a:r>
              <a:rPr lang="en-GB" sz="2000" dirty="0"/>
              <a:t>Monitoring</a:t>
            </a:r>
            <a:endParaRPr lang="en-GB" sz="2000" dirty="0">
              <a:effectLst/>
            </a:endParaRPr>
          </a:p>
          <a:p>
            <a:endParaRPr lang="en-GB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10317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4AFC2-D97C-BE02-695E-56EFBCC69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End of Year 1 Reflections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9E6AA-1FDD-5944-7523-5E96994A3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US" sz="2000"/>
              <a:t>88% students rated the structure of the VLE as inclusive and accessible</a:t>
            </a:r>
          </a:p>
          <a:p>
            <a:r>
              <a:rPr lang="en-US" sz="2000"/>
              <a:t>62% thought the VLE had improved within a year</a:t>
            </a:r>
          </a:p>
          <a:p>
            <a:r>
              <a:rPr lang="en-US" sz="2000"/>
              <a:t>They said the navigation had improved and the pages were enater</a:t>
            </a:r>
          </a:p>
          <a:p>
            <a:r>
              <a:rPr lang="en-US" sz="2000"/>
              <a:t>Requested similar structure for Panopto</a:t>
            </a:r>
          </a:p>
        </p:txBody>
      </p:sp>
    </p:spTree>
    <p:extLst>
      <p:ext uri="{BB962C8B-B14F-4D97-AF65-F5344CB8AC3E}">
        <p14:creationId xmlns:p14="http://schemas.microsoft.com/office/powerpoint/2010/main" val="2927662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048C6F-A000-AEED-7E3A-E64176097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Year 2: Wider College</a:t>
            </a:r>
          </a:p>
        </p:txBody>
      </p:sp>
      <p:graphicFrame>
        <p:nvGraphicFramePr>
          <p:cNvPr id="5" name="Content Placeholder 2" descr="Wider College Work">
            <a:extLst>
              <a:ext uri="{FF2B5EF4-FFF2-40B4-BE49-F238E27FC236}">
                <a16:creationId xmlns:a16="http://schemas.microsoft.com/office/drawing/2014/main" id="{214D3984-2375-00C2-2891-1E7E3BE445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9806152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1244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4AFC2-D97C-BE02-695E-56EFBCC69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Year 2 Staff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9E6AA-1FDD-5944-7523-5E96994A3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US" sz="2000" dirty="0"/>
              <a:t>MS Word</a:t>
            </a:r>
          </a:p>
          <a:p>
            <a:r>
              <a:rPr lang="en-US" sz="2000" dirty="0"/>
              <a:t>MS PowerPoint</a:t>
            </a:r>
          </a:p>
          <a:p>
            <a:r>
              <a:rPr lang="en-US" sz="2000" dirty="0"/>
              <a:t>LaTeX</a:t>
            </a:r>
          </a:p>
          <a:p>
            <a:r>
              <a:rPr lang="en-US" sz="2000" dirty="0"/>
              <a:t>PDF</a:t>
            </a:r>
          </a:p>
          <a:p>
            <a:r>
              <a:rPr lang="en-US" sz="2000" dirty="0" err="1"/>
              <a:t>Maths</a:t>
            </a:r>
            <a:r>
              <a:rPr lang="en-US" sz="2000" dirty="0"/>
              <a:t> accessibility</a:t>
            </a:r>
          </a:p>
          <a:p>
            <a:r>
              <a:rPr lang="en-US" sz="2000" dirty="0"/>
              <a:t>Coding accessibility </a:t>
            </a:r>
          </a:p>
        </p:txBody>
      </p:sp>
    </p:spTree>
    <p:extLst>
      <p:ext uri="{BB962C8B-B14F-4D97-AF65-F5344CB8AC3E}">
        <p14:creationId xmlns:p14="http://schemas.microsoft.com/office/powerpoint/2010/main" val="178979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4AFC2-D97C-BE02-695E-56EFBCC69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Summary of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9E6AA-1FDD-5944-7523-5E96994A3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 fontScale="92500" lnSpcReduction="10000"/>
          </a:bodyPr>
          <a:lstStyle/>
          <a:p>
            <a:pPr marL="457200" indent="-228600" algn="l">
              <a:spcAft>
                <a:spcPts val="0"/>
              </a:spcAft>
            </a:pPr>
            <a:r>
              <a:rPr lang="en-GB" sz="18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Every module structure looks the same</a:t>
            </a:r>
            <a:endParaRPr lang="en-GB" sz="14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marL="457200" indent="-228600" algn="l">
              <a:spcAft>
                <a:spcPts val="0"/>
              </a:spcAft>
            </a:pPr>
            <a:r>
              <a:rPr lang="en-GB" sz="18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pre-course information is available the week before teaching starts on all modules (module overview, information about module leader, office hours, assessment details, reading list, lecture schedule)</a:t>
            </a:r>
            <a:endParaRPr lang="en-GB" sz="14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marL="457200" indent="-228600" algn="l">
              <a:spcAft>
                <a:spcPts val="0"/>
              </a:spcAft>
            </a:pPr>
            <a:r>
              <a:rPr lang="en-GB" sz="18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All assessments provide overview, type, rubric/marking scheme and say which learning outcomes are assessments</a:t>
            </a:r>
            <a:endParaRPr lang="en-GB" sz="14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marL="457200" indent="-228600" algn="l">
              <a:spcAft>
                <a:spcPts val="0"/>
              </a:spcAft>
            </a:pPr>
            <a:r>
              <a:rPr lang="en-GB" sz="18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All teaching resources (at the very least the structure of a session) are made available 48hrs / 2 working days before sessions and the recording and full material within 24hrs after</a:t>
            </a:r>
            <a:endParaRPr lang="en-GB" sz="14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marL="457200" indent="-228600" algn="l">
              <a:spcAft>
                <a:spcPts val="0"/>
              </a:spcAft>
            </a:pPr>
            <a:r>
              <a:rPr lang="en-GB" sz="18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Word, PowerPoint and PDFs are made fully accessible to screen readers but there are some gaps in coding, maths and Latex formats.</a:t>
            </a:r>
            <a:endParaRPr lang="en-GB" sz="14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marL="457200" indent="-228600" algn="l">
              <a:spcAft>
                <a:spcPts val="0"/>
              </a:spcAft>
            </a:pPr>
            <a:r>
              <a:rPr lang="en-GB" sz="18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We provided recordings of all lectures; all recordings have captions and the navigation is accessible. </a:t>
            </a:r>
            <a:endParaRPr lang="en-GB" sz="14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marL="457200" indent="-228600" algn="l">
              <a:spcAft>
                <a:spcPts val="0"/>
              </a:spcAft>
            </a:pPr>
            <a:r>
              <a:rPr lang="en-GB" sz="18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Our exams can be taken at anytime and 3 times the needed time is already built in and they are broken up  into small chucks so you can take breaks at several points. </a:t>
            </a:r>
          </a:p>
          <a:p>
            <a:pPr marL="457200" indent="-228600" algn="l">
              <a:spcAft>
                <a:spcPts val="0"/>
              </a:spcAft>
            </a:pPr>
            <a:r>
              <a:rPr lang="en-GB" sz="1800" dirty="0">
                <a:solidFill>
                  <a:srgbClr val="212121"/>
                </a:solidFill>
                <a:latin typeface="Calibri" panose="020F0502020204030204" pitchFamily="34" charset="0"/>
              </a:rPr>
              <a:t>All assessment have built-in options</a:t>
            </a:r>
            <a:endParaRPr lang="en-GB" sz="14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067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4AFC2-D97C-BE02-695E-56EFBCC69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Ongoing conversations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9E6AA-1FDD-5944-7523-5E96994A3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457200" indent="-228600" algn="l">
              <a:spcAft>
                <a:spcPts val="0"/>
              </a:spcAft>
            </a:pPr>
            <a:r>
              <a:rPr lang="en-GB" sz="18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Number of deadline extensions for coursework</a:t>
            </a:r>
          </a:p>
          <a:p>
            <a:pPr marL="457200" indent="-228600" algn="l">
              <a:spcAft>
                <a:spcPts val="0"/>
              </a:spcAft>
            </a:pPr>
            <a:r>
              <a:rPr lang="en-GB" sz="1800" dirty="0">
                <a:solidFill>
                  <a:srgbClr val="212121"/>
                </a:solidFill>
                <a:latin typeface="Calibri" panose="020F0502020204030204" pitchFamily="34" charset="0"/>
              </a:rPr>
              <a:t>Marking criteria for spellings and grammar</a:t>
            </a:r>
          </a:p>
          <a:p>
            <a:pPr marL="457200" indent="-228600" algn="l">
              <a:spcAft>
                <a:spcPts val="0"/>
              </a:spcAft>
            </a:pPr>
            <a:r>
              <a:rPr lang="en-GB" sz="18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Group assessments and individual reasonable assessments</a:t>
            </a:r>
            <a:endParaRPr lang="en-GB" sz="14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965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736CAB1F-557E-4FA4-81CC-DC491EF834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0"/>
            <a:ext cx="8104091" cy="6857571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74250" y="627728"/>
            <a:ext cx="4355593" cy="810409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91000">
                <a:schemeClr val="tx2">
                  <a:lumMod val="50000"/>
                  <a:alpha val="13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-1"/>
            <a:ext cx="7646891" cy="6858001"/>
          </a:xfrm>
          <a:prstGeom prst="rect">
            <a:avLst/>
          </a:prstGeom>
          <a:gradFill>
            <a:gsLst>
              <a:gs pos="41000">
                <a:schemeClr val="accent1">
                  <a:lumMod val="75000"/>
                  <a:alpha val="52000"/>
                </a:schemeClr>
              </a:gs>
              <a:gs pos="95000">
                <a:srgbClr val="000000">
                  <a:alpha val="68000"/>
                </a:srgb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5550980-2AB6-4DE5-86DD-064ADF160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2501118"/>
            <a:ext cx="8091784" cy="4331436"/>
          </a:xfrm>
          <a:prstGeom prst="rect">
            <a:avLst/>
          </a:prstGeom>
          <a:gradFill>
            <a:gsLst>
              <a:gs pos="0">
                <a:srgbClr val="000000">
                  <a:alpha val="16000"/>
                </a:srgbClr>
              </a:gs>
              <a:gs pos="91000">
                <a:schemeClr val="accent1">
                  <a:alpha val="3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DF4B167-8E82-4458-AE55-88B683EBF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1595" y="-3"/>
            <a:ext cx="8091784" cy="6857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6000"/>
                </a:schemeClr>
              </a:gs>
              <a:gs pos="99000">
                <a:srgbClr val="000000">
                  <a:alpha val="57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5993D72-5628-4E5E-BB9F-96066414E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2101742" y="699966"/>
            <a:ext cx="5121259" cy="5458067"/>
          </a:xfrm>
          <a:prstGeom prst="ellipse">
            <a:avLst/>
          </a:prstGeom>
          <a:gradFill>
            <a:gsLst>
              <a:gs pos="3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7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170D13-7FE0-4463-EFF7-9057415B2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125" y="2920878"/>
            <a:ext cx="5853227" cy="29925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>
                <a:solidFill>
                  <a:srgbClr val="FFFFFF"/>
                </a:solidFill>
              </a:rPr>
              <a:t>Year 3: Digital Strategy; University Strategy</a:t>
            </a:r>
          </a:p>
        </p:txBody>
      </p:sp>
      <p:pic>
        <p:nvPicPr>
          <p:cNvPr id="26" name="Picture 25" descr="Programming data on computer monitor">
            <a:extLst>
              <a:ext uri="{FF2B5EF4-FFF2-40B4-BE49-F238E27FC236}">
                <a16:creationId xmlns:a16="http://schemas.microsoft.com/office/drawing/2014/main" id="{17ECD088-D9C4-6960-4820-7D925FD491D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020" r="25075" b="-1"/>
          <a:stretch/>
        </p:blipFill>
        <p:spPr>
          <a:xfrm>
            <a:off x="8104092" y="10"/>
            <a:ext cx="4099858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251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4358C10-C815-4C23-201C-C04D024088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US" sz="4000">
                <a:solidFill>
                  <a:srgbClr val="FFFFFF"/>
                </a:solidFill>
              </a:rPr>
              <a:t>Thank you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C82F2DC-D168-AB0A-6F40-33B96FA06D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r>
              <a:rPr lang="en-US" sz="2000" dirty="0" err="1">
                <a:solidFill>
                  <a:srgbClr val="FFFFFF"/>
                </a:solidFill>
              </a:rPr>
              <a:t>j.george@gold.ac.uk</a:t>
            </a:r>
            <a:endParaRPr lang="en-US" sz="2000" dirty="0">
              <a:solidFill>
                <a:srgbClr val="FFFFFF"/>
              </a:solidFill>
            </a:endParaRPr>
          </a:p>
        </p:txBody>
      </p:sp>
      <p:pic>
        <p:nvPicPr>
          <p:cNvPr id="9" name="Graphic 8" descr="Smiling Face with No Fill">
            <a:extLst>
              <a:ext uri="{FF2B5EF4-FFF2-40B4-BE49-F238E27FC236}">
                <a16:creationId xmlns:a16="http://schemas.microsoft.com/office/drawing/2014/main" id="{7EFC1679-13F2-54F0-1B10-0E03B67DBC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69919" y="1966293"/>
            <a:ext cx="4452160" cy="445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455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1B44C4-E8D3-94A0-1BE1-2525BF51BA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GB" i="1" dirty="0">
                <a:solidFill>
                  <a:schemeClr val="bg1"/>
                </a:solidFill>
              </a:rPr>
              <a:t>“with all those inclusive measures in place, we reduce the amount of individual adjustments sent to departments by 85%”</a:t>
            </a:r>
            <a:endParaRPr lang="en-US" sz="4800" i="1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B7200A-62F8-93AD-81D3-6B3EFE32AD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r"/>
            <a:r>
              <a:rPr lang="en-US" i="1" dirty="0"/>
              <a:t>- Head of Disability and Wellbeing Services</a:t>
            </a:r>
          </a:p>
        </p:txBody>
      </p:sp>
    </p:spTree>
    <p:extLst>
      <p:ext uri="{BB962C8B-B14F-4D97-AF65-F5344CB8AC3E}">
        <p14:creationId xmlns:p14="http://schemas.microsoft.com/office/powerpoint/2010/main" val="54146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7E4900-BCF0-2446-9A8B-5B0CE95C8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My background</a:t>
            </a:r>
            <a:endParaRPr 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 descr="Accessibility Practice&#10;">
            <a:extLst>
              <a:ext uri="{FF2B5EF4-FFF2-40B4-BE49-F238E27FC236}">
                <a16:creationId xmlns:a16="http://schemas.microsoft.com/office/drawing/2014/main" id="{AE7932C6-CC74-45DE-A46D-BDCC453847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3003569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2091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B5CB4D-899D-CDE0-AEAD-9C1BF0D4C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Overview</a:t>
            </a:r>
          </a:p>
        </p:txBody>
      </p:sp>
      <p:graphicFrame>
        <p:nvGraphicFramePr>
          <p:cNvPr id="5" name="Content Placeholder 2" descr="3 overview topics">
            <a:extLst>
              <a:ext uri="{FF2B5EF4-FFF2-40B4-BE49-F238E27FC236}">
                <a16:creationId xmlns:a16="http://schemas.microsoft.com/office/drawing/2014/main" id="{D99E0860-17C3-368F-2530-05A643735B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8920939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1946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C55668-3115-4503-B366-C41D0ECDE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Exams</a:t>
            </a:r>
          </a:p>
        </p:txBody>
      </p:sp>
      <p:graphicFrame>
        <p:nvGraphicFramePr>
          <p:cNvPr id="5" name="Content Placeholder 2" descr="List of exam characteristics">
            <a:extLst>
              <a:ext uri="{FF2B5EF4-FFF2-40B4-BE49-F238E27FC236}">
                <a16:creationId xmlns:a16="http://schemas.microsoft.com/office/drawing/2014/main" id="{7527CE04-801F-6426-EDB9-652FE73249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0712364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258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BCB757-83B9-3786-6A22-8717AEABD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Plan Year 1: Exploratory Work</a:t>
            </a:r>
          </a:p>
        </p:txBody>
      </p:sp>
      <p:graphicFrame>
        <p:nvGraphicFramePr>
          <p:cNvPr id="5" name="Content Placeholder 2" descr="Areas of exploratory work">
            <a:extLst>
              <a:ext uri="{FF2B5EF4-FFF2-40B4-BE49-F238E27FC236}">
                <a16:creationId xmlns:a16="http://schemas.microsoft.com/office/drawing/2014/main" id="{46993241-333B-F0D2-1860-2A1282B367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0475734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1532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3E8551-CBCD-8E03-9634-638BC5BCE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Plan Year 1: VLE and Classroom Structures</a:t>
            </a:r>
          </a:p>
        </p:txBody>
      </p:sp>
      <p:graphicFrame>
        <p:nvGraphicFramePr>
          <p:cNvPr id="5" name="Content Placeholder 2" descr="Areas impacting Year 1 plan">
            <a:extLst>
              <a:ext uri="{FF2B5EF4-FFF2-40B4-BE49-F238E27FC236}">
                <a16:creationId xmlns:a16="http://schemas.microsoft.com/office/drawing/2014/main" id="{16C0413A-806A-3AE9-5150-1646718D2F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175319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629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8DF382-7874-28C9-9CEB-3A7169093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Year 1: Staff Development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C1E36-7337-5E2F-1725-7867E71B4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VLE / LMS structure</a:t>
            </a:r>
          </a:p>
          <a:p>
            <a:r>
              <a:rPr lang="en-GB" sz="1800" dirty="0">
                <a:latin typeface="Arial" panose="020B0604020202020204" pitchFamily="34" charset="0"/>
                <a:ea typeface="Times New Roman" panose="02020603050405020304" pitchFamily="18" charset="0"/>
              </a:rPr>
              <a:t>MS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Teams meetings</a:t>
            </a:r>
          </a:p>
          <a:p>
            <a:r>
              <a:rPr lang="en-GB" sz="1800" dirty="0">
                <a:latin typeface="Arial" panose="020B0604020202020204" pitchFamily="34" charset="0"/>
                <a:ea typeface="Times New Roman" panose="02020603050405020304" pitchFamily="18" charset="0"/>
              </a:rPr>
              <a:t>C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lassroom management</a:t>
            </a:r>
          </a:p>
          <a:p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Accessible Panopto usage and guidance </a:t>
            </a:r>
          </a:p>
          <a:p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Checklists </a:t>
            </a:r>
          </a:p>
          <a:p>
            <a:r>
              <a:rPr lang="en-GB" sz="1800" dirty="0">
                <a:latin typeface="Arial" panose="020B0604020202020204" pitchFamily="34" charset="0"/>
                <a:ea typeface="Times New Roman" panose="02020603050405020304" pitchFamily="18" charset="0"/>
              </a:rPr>
              <a:t>2 Workshops per term </a:t>
            </a:r>
          </a:p>
          <a:p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Running accessibility checking for a range of file formats</a:t>
            </a:r>
            <a:r>
              <a:rPr lang="en-GB" sz="1400" dirty="0">
                <a:effectLst/>
              </a:rPr>
              <a:t> </a:t>
            </a:r>
            <a:endParaRPr lang="en-GB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52052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8DF382-7874-28C9-9CEB-3A7169093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Year 1: Staff Development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C1E36-7337-5E2F-1725-7867E71B4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US" sz="2000" dirty="0"/>
              <a:t>Understanding disability</a:t>
            </a:r>
          </a:p>
          <a:p>
            <a:r>
              <a:rPr lang="en-US" sz="2000" dirty="0"/>
              <a:t>Understanding Dyslexia</a:t>
            </a:r>
          </a:p>
          <a:p>
            <a:r>
              <a:rPr lang="en-US" sz="2000" dirty="0"/>
              <a:t>Understanding Neurodiversity / Autism Spectrum</a:t>
            </a:r>
          </a:p>
          <a:p>
            <a:r>
              <a:rPr lang="en-US" sz="2000" dirty="0"/>
              <a:t>Understanding Mental Health : Depression, Bi-polar, Anxiety / Stress</a:t>
            </a:r>
          </a:p>
          <a:p>
            <a:r>
              <a:rPr lang="en-US" sz="2000" dirty="0"/>
              <a:t>Assistive Technology to academic staff in the department of Computing</a:t>
            </a:r>
            <a:r>
              <a:rPr lang="en-GB" sz="2000" dirty="0">
                <a:effectLst/>
              </a:rPr>
              <a:t> </a:t>
            </a:r>
          </a:p>
          <a:p>
            <a:r>
              <a:rPr lang="en-GB" sz="2000" dirty="0"/>
              <a:t>Staff survey</a:t>
            </a:r>
            <a:endParaRPr lang="en-GB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04444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2012</TotalTime>
  <Words>518</Words>
  <Application>Microsoft Macintosh PowerPoint</Application>
  <PresentationFormat>Widescreen</PresentationFormat>
  <Paragraphs>87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Disability Inclusion in a Computer Department</vt:lpstr>
      <vt:lpstr>“with all those inclusive measures in place, we reduce the amount of individual adjustments sent to departments by 85%”</vt:lpstr>
      <vt:lpstr>My background</vt:lpstr>
      <vt:lpstr>Overview</vt:lpstr>
      <vt:lpstr>Exams</vt:lpstr>
      <vt:lpstr>Plan Year 1: Exploratory Work</vt:lpstr>
      <vt:lpstr>Plan Year 1: VLE and Classroom Structures</vt:lpstr>
      <vt:lpstr>Year 1: Staff Development 1</vt:lpstr>
      <vt:lpstr>Year 1: Staff Development 2</vt:lpstr>
      <vt:lpstr>Year 1: Work on VLE / LMS</vt:lpstr>
      <vt:lpstr>End of Year 1 Reflections</vt:lpstr>
      <vt:lpstr>Year 2: Wider College</vt:lpstr>
      <vt:lpstr>Year 2 Staff Development</vt:lpstr>
      <vt:lpstr>Summary of changes</vt:lpstr>
      <vt:lpstr>Ongoing conversations</vt:lpstr>
      <vt:lpstr>Year 3: Digital Strategy; University Strategy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Strategic Approach to a Disability Inclusive Academic Department</dc:title>
  <dc:creator>Jennifer George</dc:creator>
  <cp:lastModifiedBy>Jennifer George</cp:lastModifiedBy>
  <cp:revision>33</cp:revision>
  <dcterms:created xsi:type="dcterms:W3CDTF">2022-08-30T20:37:11Z</dcterms:created>
  <dcterms:modified xsi:type="dcterms:W3CDTF">2023-04-19T08:50:29Z</dcterms:modified>
</cp:coreProperties>
</file>