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4" r:id="rId5"/>
    <p:sldId id="265" r:id="rId6"/>
    <p:sldId id="315" r:id="rId7"/>
    <p:sldId id="266" r:id="rId8"/>
    <p:sldId id="280" r:id="rId9"/>
    <p:sldId id="281" r:id="rId10"/>
    <p:sldId id="294" r:id="rId11"/>
    <p:sldId id="284" r:id="rId12"/>
    <p:sldId id="295" r:id="rId13"/>
    <p:sldId id="285" r:id="rId14"/>
    <p:sldId id="278" r:id="rId15"/>
    <p:sldId id="279" r:id="rId16"/>
    <p:sldId id="282" r:id="rId17"/>
    <p:sldId id="316" r:id="rId18"/>
    <p:sldId id="268" r:id="rId19"/>
    <p:sldId id="259" r:id="rId20"/>
    <p:sldId id="297" r:id="rId21"/>
    <p:sldId id="286" r:id="rId22"/>
    <p:sldId id="267" r:id="rId23"/>
    <p:sldId id="261" r:id="rId24"/>
    <p:sldId id="262" r:id="rId25"/>
    <p:sldId id="263" r:id="rId26"/>
    <p:sldId id="298" r:id="rId27"/>
    <p:sldId id="260" r:id="rId28"/>
    <p:sldId id="318" r:id="rId29"/>
    <p:sldId id="319" r:id="rId30"/>
    <p:sldId id="323" r:id="rId31"/>
    <p:sldId id="321" r:id="rId32"/>
    <p:sldId id="322" r:id="rId33"/>
    <p:sldId id="317" r:id="rId34"/>
    <p:sldId id="3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4809-9498-4092-9DAB-FE8B18E6556D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8208-33AF-4661-AAE8-06F098232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3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Table 7.1 Platform providers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ABBDBA-4084-4FEC-8DDA-0973162655A8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38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7E71-172E-4D16-83EC-98F1888D7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D7E76-89B3-4D33-B27B-2FC3AC801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157B-68EB-4958-AFDE-A966EAD2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7AB9-C49B-4E75-AFDF-D1896710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EC98-DC35-4F2C-AEA6-3200445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3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0DE9-CBF9-4F33-AD56-42D52142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C6E74-AF7B-41E5-980F-D19F1D5E4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B7C9-2712-47C1-A913-5A52F554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52D2-0E84-4B9A-A55C-595645C5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5CC1-DC2F-4817-A2D2-30D492FD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7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1BE16-065A-4B17-BBED-D3AF26523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E26D3-7E8A-4C7A-8207-6AD79AE7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E442A-255B-441B-9CDA-D7F9A680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6CA7B-C07F-443A-879D-591B6569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A0269-9C2E-4445-9990-6A0D74A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0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B9BC-335C-4999-9C07-92F830D1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223F5-A8A6-478B-AE20-62A0A81C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F9E3-EA7B-44A8-9B96-E5915BF8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95E45-2C6F-42C7-8AB5-875F75F6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D3DF-4F61-4C02-8981-44FD77D5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E7EC-4195-4A4D-9D69-373BCE6D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F61EF-008D-44F5-9807-9B9D2250B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C4F22-0C77-45F9-A0CD-07A819AE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20B23-A0DA-43E4-BA36-0BCC299B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982A-6056-44E5-B739-0DF03624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E05-D2E8-4D3A-84D3-CA3CB53F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9700F-A7F5-42F1-A369-8222E8E35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38A9C-D4D1-47A8-8CA1-6F9D80B51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D26A-7966-40E3-B3C2-37508B0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D2363-2088-4B1A-AB05-C773168C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BCE9-726F-4EAA-84D7-1511C028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9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547C-4BD9-40A2-85C9-D56401F1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986A5-165F-45FA-95A4-D06B580B4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775F3-CF96-4E56-A5C3-DAA028888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E6AF-9E7E-4553-A537-D24D5447B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B52F4-A8D7-4B3E-838F-59A82F9FC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55745-1612-45D4-9C27-BFB5CB20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65F2A-88D6-485F-A6CE-A3945503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80762-E425-4775-9DF6-34657516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3E17-83FF-46F3-96E9-C7069679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6B88E-2CA7-43A0-9794-AD550D65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3EC9C-C1AB-442B-89E4-B806B980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168EF-2A59-4BF0-AF24-728035E5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1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BA360-FE3B-4BE3-931F-C21D7314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A6B6C-5B3B-405A-8CF0-3D7B62E1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B1DD9-ED32-4421-A1B7-CF5B957F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DC0D-B9D6-461C-995D-F6588A77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7A62-E783-4B95-86C8-04CDA7B36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97AA7-6A95-4DC4-8FF4-D8EA30BB7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24116-2921-41B3-972A-A79BBDAC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E6B6C-1E2F-48A5-99BF-DCD4ED6C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87A04-FE5B-4D25-BF5E-7FD84026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2578-C002-4A14-BF31-A62509F5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77697-4C1B-4200-A4E9-DBA3212D7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9C46A-FF9B-49F4-930C-2136FD425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8C64B-5AD0-46FA-A71E-1EE0D5B6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CD032-F62C-4C12-8A17-2A929845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0E597-7B63-4A88-9B95-ABBDB1A9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7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74E54-B0FD-4BED-8332-175F64E7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461EF-55E1-47BC-85F7-E1445E9AA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C9BA-DC12-4081-8F2A-B226AB332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C166-32E7-4AF9-9EB6-9C4917A991E0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1073-EB93-4FC4-8140-9497D1782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91073-1159-428F-9F76-DB30163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EF85-BA4E-4A1E-8EA2-DC1C77A2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3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.zupic@gold.ac.uk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49AE-325A-4A72-A004-43BA9D2D1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Keynote Address</a:t>
            </a:r>
            <a:br>
              <a:rPr lang="en-GB" dirty="0"/>
            </a:br>
            <a:br>
              <a:rPr lang="en-GB" dirty="0"/>
            </a:br>
            <a:r>
              <a:rPr lang="en-GB" sz="3600" dirty="0"/>
              <a:t>5th International Conference (ICACCF 2022) on Digital Transformation and Sustainability in Business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10737-B77B-419F-9817-E72BBCE07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80955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April 2022 @ Amity University, Noida, India</a:t>
            </a:r>
          </a:p>
          <a:p>
            <a:endParaRPr lang="en-GB" dirty="0"/>
          </a:p>
          <a:p>
            <a:r>
              <a:rPr lang="en-GB" dirty="0"/>
              <a:t>Ivan Zupic</a:t>
            </a:r>
          </a:p>
          <a:p>
            <a:r>
              <a:rPr lang="en-GB" dirty="0"/>
              <a:t>Lecturer in Entrepreneurship &amp; Head of International Partnerships</a:t>
            </a:r>
          </a:p>
          <a:p>
            <a:r>
              <a:rPr lang="en-GB" dirty="0"/>
              <a:t>Institute of Management Studies</a:t>
            </a:r>
          </a:p>
          <a:p>
            <a:r>
              <a:rPr lang="en-GB" dirty="0"/>
              <a:t>Goldsmiths, University of London</a:t>
            </a:r>
          </a:p>
        </p:txBody>
      </p:sp>
    </p:spTree>
    <p:extLst>
      <p:ext uri="{BB962C8B-B14F-4D97-AF65-F5344CB8AC3E}">
        <p14:creationId xmlns:p14="http://schemas.microsoft.com/office/powerpoint/2010/main" val="340819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4" y="0"/>
            <a:ext cx="10293432" cy="6858000"/>
          </a:xfrm>
        </p:spPr>
      </p:pic>
    </p:spTree>
    <p:extLst>
      <p:ext uri="{BB962C8B-B14F-4D97-AF65-F5344CB8AC3E}">
        <p14:creationId xmlns:p14="http://schemas.microsoft.com/office/powerpoint/2010/main" val="272976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AI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Recognize patterns </a:t>
            </a:r>
          </a:p>
          <a:p>
            <a:r>
              <a:rPr lang="en-GB" dirty="0"/>
              <a:t>Perform some human tasks much faster (those that can be automated)</a:t>
            </a:r>
          </a:p>
          <a:p>
            <a:r>
              <a:rPr lang="en-GB" dirty="0"/>
              <a:t>Can help humans increase productivity</a:t>
            </a:r>
          </a:p>
          <a:p>
            <a:r>
              <a:rPr lang="en-GB" dirty="0"/>
              <a:t>Advances in translation</a:t>
            </a:r>
          </a:p>
          <a:p>
            <a:r>
              <a:rPr lang="en-GB" dirty="0"/>
              <a:t>Advances based on </a:t>
            </a:r>
          </a:p>
          <a:p>
            <a:pPr lvl="1"/>
            <a:r>
              <a:rPr lang="en-GB" dirty="0"/>
              <a:t>increasing amounts of data and </a:t>
            </a:r>
          </a:p>
          <a:p>
            <a:pPr lvl="1"/>
            <a:r>
              <a:rPr lang="en-GB" dirty="0"/>
              <a:t>Computer processing power</a:t>
            </a:r>
          </a:p>
        </p:txBody>
      </p:sp>
    </p:spTree>
    <p:extLst>
      <p:ext uri="{BB962C8B-B14F-4D97-AF65-F5344CB8AC3E}">
        <p14:creationId xmlns:p14="http://schemas.microsoft.com/office/powerpoint/2010/main" val="322431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ow to Classify Photos of Dogs and Cats (with 97% accuracy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7" y="0"/>
            <a:ext cx="8868498" cy="66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5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AI can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like 8-year old</a:t>
            </a:r>
          </a:p>
          <a:p>
            <a:r>
              <a:rPr lang="en-GB" dirty="0"/>
              <a:t>Common-sense reasoning</a:t>
            </a:r>
          </a:p>
          <a:p>
            <a:r>
              <a:rPr lang="en-GB" dirty="0"/>
              <a:t>Exercise judgement</a:t>
            </a:r>
          </a:p>
          <a:p>
            <a:r>
              <a:rPr lang="en-GB" dirty="0"/>
              <a:t>Make decisions in unpredictable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26117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esla Autopi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223"/>
            <a:ext cx="10481842" cy="67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9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This is how Tesla's Autopilot sees the wor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8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www.globaltimes.cn/Portals/0/attachment/2020/2020-06-08/22292449-a35d-4976-ae5c-c16938f2d35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9" y="0"/>
            <a:ext cx="10298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8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CB2E-906B-4DDA-9E17-D4BC91A2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72096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/>
              <a:t>Is AI winter coming?</a:t>
            </a:r>
          </a:p>
        </p:txBody>
      </p:sp>
      <p:pic>
        <p:nvPicPr>
          <p:cNvPr id="4098" name="Picture 2" descr="Why Is Winter Coming in Game of Thrones? | POPSUGAR Entertainment">
            <a:extLst>
              <a:ext uri="{FF2B5EF4-FFF2-40B4-BE49-F238E27FC236}">
                <a16:creationId xmlns:a16="http://schemas.microsoft.com/office/drawing/2014/main" id="{C744FD14-C604-4184-B4BE-D52177B64E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57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38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0D9B-0E91-4396-BF29-48B626C7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Gartner Artificial Intelligence Hype Cycle for 2021 describes AI-specific innovations that are in various phases of maturation, adoption and hype.">
            <a:extLst>
              <a:ext uri="{FF2B5EF4-FFF2-40B4-BE49-F238E27FC236}">
                <a16:creationId xmlns:a16="http://schemas.microsoft.com/office/drawing/2014/main" id="{B6DFC91A-E589-4513-9BF4-F779B69A65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92" y="15297"/>
            <a:ext cx="7428216" cy="68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9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2095A8B7-CDC1-0D2B-5086-F816697B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109" b="862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53617-6AD4-4FBD-B782-B4BD9463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The era of digital platforms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8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bot using a laptop sitting on a blue chair">
            <a:extLst>
              <a:ext uri="{FF2B5EF4-FFF2-40B4-BE49-F238E27FC236}">
                <a16:creationId xmlns:a16="http://schemas.microsoft.com/office/drawing/2014/main" id="{9D60329C-EF9D-C9D0-3FED-AB71F72C3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7441E-AD01-4F38-B098-F7BE7E3F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7200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104C-5E00-4014-8905-8336ACD8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772918" cy="4726276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The (over)promise of Artificial intelligence (AI)</a:t>
            </a:r>
          </a:p>
          <a:p>
            <a:r>
              <a:rPr lang="en-GB" sz="4000" dirty="0">
                <a:solidFill>
                  <a:srgbClr val="FFFFFF"/>
                </a:solidFill>
              </a:rPr>
              <a:t>The era of platforms</a:t>
            </a:r>
          </a:p>
          <a:p>
            <a:r>
              <a:rPr lang="en-GB" sz="4000" dirty="0">
                <a:solidFill>
                  <a:srgbClr val="FFFFFF"/>
                </a:solidFill>
              </a:rPr>
              <a:t>The challenges of (technological) decoupling</a:t>
            </a:r>
          </a:p>
        </p:txBody>
      </p:sp>
    </p:spTree>
    <p:extLst>
      <p:ext uri="{BB962C8B-B14F-4D97-AF65-F5344CB8AC3E}">
        <p14:creationId xmlns:p14="http://schemas.microsoft.com/office/powerpoint/2010/main" val="4097152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" y="1154796"/>
            <a:ext cx="12060942" cy="51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itle 1"/>
          <p:cNvSpPr txBox="1">
            <a:spLocks/>
          </p:cNvSpPr>
          <p:nvPr/>
        </p:nvSpPr>
        <p:spPr bwMode="auto">
          <a:xfrm>
            <a:off x="1981200" y="269876"/>
            <a:ext cx="8229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BA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 dirty="0">
                <a:solidFill>
                  <a:srgbClr val="007FA3"/>
                </a:solidFill>
              </a:rPr>
              <a:t>Platform providers</a:t>
            </a:r>
          </a:p>
        </p:txBody>
      </p:sp>
      <p:sp>
        <p:nvSpPr>
          <p:cNvPr id="94212" name="Text Box 13"/>
          <p:cNvSpPr txBox="1">
            <a:spLocks noChangeArrowheads="1"/>
          </p:cNvSpPr>
          <p:nvPr/>
        </p:nvSpPr>
        <p:spPr bwMode="auto">
          <a:xfrm>
            <a:off x="4943476" y="6416676"/>
            <a:ext cx="54086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BA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Copyright © 2020, 2017, 2014 Pearson Education, Inc. All Rights Reserved</a:t>
            </a:r>
            <a:endParaRPr lang="en-GB" altLang="en-US" sz="1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4213" name="Picture 8" descr="Pearson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376988"/>
            <a:ext cx="917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774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872" y="196296"/>
            <a:ext cx="10059801" cy="66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1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7" y="0"/>
            <a:ext cx="9124099" cy="6826178"/>
          </a:xfrm>
        </p:spPr>
      </p:pic>
    </p:spTree>
    <p:extLst>
      <p:ext uri="{BB962C8B-B14F-4D97-AF65-F5344CB8AC3E}">
        <p14:creationId xmlns:p14="http://schemas.microsoft.com/office/powerpoint/2010/main" val="103886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5B12-E663-4F4B-9A4F-7558CB40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s Amazon Killing Small Businesses? [Case Study]">
            <a:extLst>
              <a:ext uri="{FF2B5EF4-FFF2-40B4-BE49-F238E27FC236}">
                <a16:creationId xmlns:a16="http://schemas.microsoft.com/office/drawing/2014/main" id="{29C21C62-1A46-4F81-9088-00EFC606DF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8" y="0"/>
            <a:ext cx="11739664" cy="6858000"/>
          </a:xfrm>
        </p:spPr>
      </p:pic>
    </p:spTree>
    <p:extLst>
      <p:ext uri="{BB962C8B-B14F-4D97-AF65-F5344CB8AC3E}">
        <p14:creationId xmlns:p14="http://schemas.microsoft.com/office/powerpoint/2010/main" val="195429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35062"/>
            <a:ext cx="7679783" cy="6698477"/>
          </a:xfrm>
        </p:spPr>
      </p:pic>
    </p:spTree>
    <p:extLst>
      <p:ext uri="{BB962C8B-B14F-4D97-AF65-F5344CB8AC3E}">
        <p14:creationId xmlns:p14="http://schemas.microsoft.com/office/powerpoint/2010/main" val="72471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witter Has Officially Replaced the Town Square | WIRED">
            <a:extLst>
              <a:ext uri="{FF2B5EF4-FFF2-40B4-BE49-F238E27FC236}">
                <a16:creationId xmlns:a16="http://schemas.microsoft.com/office/drawing/2014/main" id="{8044ED9B-5C8A-4E8A-9DD4-DAAE317BC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b="186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08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Circuit board background">
            <a:extLst>
              <a:ext uri="{FF2B5EF4-FFF2-40B4-BE49-F238E27FC236}">
                <a16:creationId xmlns:a16="http://schemas.microsoft.com/office/drawing/2014/main" id="{D806E3E8-D99B-8114-C495-B53348F1A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46A48-E9FB-47AC-86B0-84CB2664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400" dirty="0">
                <a:solidFill>
                  <a:srgbClr val="FFFFFF"/>
                </a:solidFill>
              </a:rPr>
              <a:t>The challenges of (technological) decoupling</a:t>
            </a:r>
          </a:p>
        </p:txBody>
      </p:sp>
      <p:sp>
        <p:nvSpPr>
          <p:cNvPr id="20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Huawei's business damaged by US sanctions despite success at home - BBC News">
            <a:extLst>
              <a:ext uri="{FF2B5EF4-FFF2-40B4-BE49-F238E27FC236}">
                <a16:creationId xmlns:a16="http://schemas.microsoft.com/office/drawing/2014/main" id="{F5669813-8C1C-4A2A-903E-07F913E30B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73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Video Russia Invades Ukraine: The Latest - ABC News">
            <a:extLst>
              <a:ext uri="{FF2B5EF4-FFF2-40B4-BE49-F238E27FC236}">
                <a16:creationId xmlns:a16="http://schemas.microsoft.com/office/drawing/2014/main" id="{124FA129-2BE1-4575-B923-7EBC3CAF96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2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picture of the brain made up of patterns">
            <a:extLst>
              <a:ext uri="{FF2B5EF4-FFF2-40B4-BE49-F238E27FC236}">
                <a16:creationId xmlns:a16="http://schemas.microsoft.com/office/drawing/2014/main" id="{2CD30A52-5D31-1A84-428E-3809F5C7F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A3682-7DAC-42F7-8290-324E55C3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(over)promise of Artificial Intelligence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D7C81-594E-4354-B37E-4E1FD33CF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7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6FE3-AD03-4266-994A-3DCCB731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List of western companies which left Russia as part of informal sanctions  on Russia.In a survey this year,it was revealed Indians trust US more than  Canadians,Aussies,Brits,Germans,French &amp; even Americans themselves.Maybe  it's time">
            <a:extLst>
              <a:ext uri="{FF2B5EF4-FFF2-40B4-BE49-F238E27FC236}">
                <a16:creationId xmlns:a16="http://schemas.microsoft.com/office/drawing/2014/main" id="{2B888422-DA29-4432-AE35-917AE5743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96" y="0"/>
            <a:ext cx="7368608" cy="73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6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5622-39AD-44DE-B37C-2C539791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Learning to Love a Multipolar World - Energy News - Institute of Energy of  South East Europe">
            <a:extLst>
              <a:ext uri="{FF2B5EF4-FFF2-40B4-BE49-F238E27FC236}">
                <a16:creationId xmlns:a16="http://schemas.microsoft.com/office/drawing/2014/main" id="{C7E6B4E1-F9D2-49F0-A3DA-FA75F56A9A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3" y="780143"/>
            <a:ext cx="11430753" cy="52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7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B8FF-6584-450C-A2AA-6C23C13C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FCA51-9628-4AA5-83EA-23E84E088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56" y="0"/>
            <a:ext cx="9927687" cy="6858000"/>
          </a:xfrm>
        </p:spPr>
      </p:pic>
    </p:spTree>
    <p:extLst>
      <p:ext uri="{BB962C8B-B14F-4D97-AF65-F5344CB8AC3E}">
        <p14:creationId xmlns:p14="http://schemas.microsoft.com/office/powerpoint/2010/main" val="127436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7209F-AA4F-49FB-AD8D-C0603602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C4DD-11D8-4391-BBED-4D8D157FC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GB" sz="3600" dirty="0"/>
              <a:t>Re-shoring &amp; Deglobalization</a:t>
            </a:r>
          </a:p>
          <a:p>
            <a:r>
              <a:rPr lang="en-GB" sz="3600" dirty="0"/>
              <a:t>Disruption for global trade and supply chains</a:t>
            </a:r>
          </a:p>
          <a:p>
            <a:r>
              <a:rPr lang="en-GB" sz="3600" dirty="0"/>
              <a:t>Inflation</a:t>
            </a:r>
          </a:p>
          <a:p>
            <a:r>
              <a:rPr lang="en-GB" sz="3600" dirty="0"/>
              <a:t>Reserve currency</a:t>
            </a:r>
          </a:p>
        </p:txBody>
      </p:sp>
    </p:spTree>
    <p:extLst>
      <p:ext uri="{BB962C8B-B14F-4D97-AF65-F5344CB8AC3E}">
        <p14:creationId xmlns:p14="http://schemas.microsoft.com/office/powerpoint/2010/main" val="691743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4896" y="3587661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Goldsmiths ⭐ Vouchers, coupons, discounts">
            <a:extLst>
              <a:ext uri="{FF2B5EF4-FFF2-40B4-BE49-F238E27FC236}">
                <a16:creationId xmlns:a16="http://schemas.microsoft.com/office/drawing/2014/main" id="{39C98856-3E86-4FD2-A6F6-21A0F25CEC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933" y="320231"/>
            <a:ext cx="9534681" cy="2836567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B128F4-65B3-4C83-9F95-EAD82EE4C3EB}"/>
              </a:ext>
            </a:extLst>
          </p:cNvPr>
          <p:cNvSpPr txBox="1"/>
          <p:nvPr/>
        </p:nvSpPr>
        <p:spPr>
          <a:xfrm>
            <a:off x="2258449" y="5003515"/>
            <a:ext cx="7674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Ivan Zupic</a:t>
            </a:r>
          </a:p>
          <a:p>
            <a:pPr algn="ctr"/>
            <a:r>
              <a:rPr lang="en-GB" sz="3200" dirty="0"/>
              <a:t>Email: </a:t>
            </a:r>
            <a:r>
              <a:rPr lang="en-GB" sz="3200" dirty="0">
                <a:hlinkClick r:id="rId3"/>
              </a:rPr>
              <a:t>i.zupic@gold.ac.uk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99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newyorker.com/wp-content/uploads/2016/09/Tillemann-Will-Driverless-Car-Makers-Share-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9" y="14371"/>
            <a:ext cx="10265442" cy="68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6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06" y="1"/>
            <a:ext cx="9161794" cy="6892285"/>
          </a:xfrm>
        </p:spPr>
      </p:pic>
    </p:spTree>
    <p:extLst>
      <p:ext uri="{BB962C8B-B14F-4D97-AF65-F5344CB8AC3E}">
        <p14:creationId xmlns:p14="http://schemas.microsoft.com/office/powerpoint/2010/main" val="336975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07F-C5D6-4C38-A70C-564BF931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Peter Thiel quote: We wanted flying cars, instead we got 140 characters.">
            <a:extLst>
              <a:ext uri="{FF2B5EF4-FFF2-40B4-BE49-F238E27FC236}">
                <a16:creationId xmlns:a16="http://schemas.microsoft.com/office/drawing/2014/main" id="{DB61A9EE-986A-4392-AC67-0299AB6BD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611"/>
            <a:ext cx="12248079" cy="576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5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114"/>
            <a:ext cx="12162422" cy="6447746"/>
          </a:xfrm>
        </p:spPr>
      </p:pic>
    </p:spTree>
    <p:extLst>
      <p:ext uri="{BB962C8B-B14F-4D97-AF65-F5344CB8AC3E}">
        <p14:creationId xmlns:p14="http://schemas.microsoft.com/office/powerpoint/2010/main" val="181778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 rob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466" y="295677"/>
            <a:ext cx="6210782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AI?</a:t>
            </a:r>
          </a:p>
        </p:txBody>
      </p:sp>
    </p:spTree>
    <p:extLst>
      <p:ext uri="{BB962C8B-B14F-4D97-AF65-F5344CB8AC3E}">
        <p14:creationId xmlns:p14="http://schemas.microsoft.com/office/powerpoint/2010/main" val="142537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josephriosphd.com/wp-content/uploads/2020/07/statistics-analytics-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75837" cy="62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5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208</Words>
  <Application>Microsoft Office PowerPoint</Application>
  <PresentationFormat>Widescreen</PresentationFormat>
  <Paragraphs>41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Keynote Address  5th International Conference (ICACCF 2022) on Digital Transformation and Sustainability in Business Practices</vt:lpstr>
      <vt:lpstr>Agenda</vt:lpstr>
      <vt:lpstr>The (over)promise of Artificial Intelligence</vt:lpstr>
      <vt:lpstr>PowerPoint Presentation</vt:lpstr>
      <vt:lpstr>PowerPoint Presentation</vt:lpstr>
      <vt:lpstr>PowerPoint Presentation</vt:lpstr>
      <vt:lpstr>PowerPoint Presentation</vt:lpstr>
      <vt:lpstr>What is AI?</vt:lpstr>
      <vt:lpstr>PowerPoint Presentation</vt:lpstr>
      <vt:lpstr>PowerPoint Presentation</vt:lpstr>
      <vt:lpstr>What AI can do</vt:lpstr>
      <vt:lpstr>PowerPoint Presentation</vt:lpstr>
      <vt:lpstr>What AI can not do</vt:lpstr>
      <vt:lpstr>PowerPoint Presentation</vt:lpstr>
      <vt:lpstr>PowerPoint Presentation</vt:lpstr>
      <vt:lpstr>PowerPoint Presentation</vt:lpstr>
      <vt:lpstr>Is AI winter coming?</vt:lpstr>
      <vt:lpstr>PowerPoint Presentation</vt:lpstr>
      <vt:lpstr>The era of digital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challenges of (technological) decoupling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Keynote Address  5th International Conference (ICACCF 2022) on Digital Transformation and Sustainability in Business Practices</dc:title>
  <dc:creator>Ivan Zupic</dc:creator>
  <cp:lastModifiedBy>Ivan Zupic</cp:lastModifiedBy>
  <cp:revision>30</cp:revision>
  <dcterms:created xsi:type="dcterms:W3CDTF">2022-04-06T05:02:06Z</dcterms:created>
  <dcterms:modified xsi:type="dcterms:W3CDTF">2022-12-23T12:44:33Z</dcterms:modified>
</cp:coreProperties>
</file>