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67" r:id="rId3"/>
    <p:sldId id="260" r:id="rId4"/>
    <p:sldId id="257" r:id="rId5"/>
    <p:sldId id="272" r:id="rId6"/>
    <p:sldId id="268" r:id="rId7"/>
    <p:sldId id="258" r:id="rId8"/>
    <p:sldId id="261" r:id="rId9"/>
    <p:sldId id="259" r:id="rId10"/>
    <p:sldId id="262" r:id="rId11"/>
    <p:sldId id="263" r:id="rId12"/>
    <p:sldId id="270" r:id="rId13"/>
    <p:sldId id="269" r:id="rId14"/>
    <p:sldId id="271" r:id="rId15"/>
    <p:sldId id="264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FDE1E0-36B2-42FD-8BC1-DEC0FAC5CDC6}" type="doc">
      <dgm:prSet loTypeId="urn:microsoft.com/office/officeart/2009/layout/CircleArrowProcess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FEEDF0-9ED0-4D7F-AB97-F24DEA096723}">
      <dgm:prSet phldrT="[Text]"/>
      <dgm:spPr/>
      <dgm:t>
        <a:bodyPr/>
        <a:lstStyle/>
        <a:p>
          <a:r>
            <a:rPr lang="en-US" dirty="0"/>
            <a:t>Step 1: TEACHER</a:t>
          </a:r>
          <a:br>
            <a:rPr lang="en-US" dirty="0"/>
          </a:br>
          <a:r>
            <a:rPr lang="en-US" dirty="0"/>
            <a:t>Predict/instruct</a:t>
          </a:r>
        </a:p>
      </dgm:t>
    </dgm:pt>
    <dgm:pt modelId="{6A0DD80F-58E3-4F5A-8C14-0C7F080FC469}" type="parTrans" cxnId="{26755254-41E9-4B8D-9575-AED9C008015C}">
      <dgm:prSet/>
      <dgm:spPr/>
      <dgm:t>
        <a:bodyPr/>
        <a:lstStyle/>
        <a:p>
          <a:endParaRPr lang="en-US"/>
        </a:p>
      </dgm:t>
    </dgm:pt>
    <dgm:pt modelId="{5AEE57B6-452E-4D6B-9FEC-128B713CC6B5}" type="sibTrans" cxnId="{26755254-41E9-4B8D-9575-AED9C008015C}">
      <dgm:prSet/>
      <dgm:spPr/>
      <dgm:t>
        <a:bodyPr/>
        <a:lstStyle/>
        <a:p>
          <a:endParaRPr lang="en-US"/>
        </a:p>
      </dgm:t>
    </dgm:pt>
    <dgm:pt modelId="{3983B1D4-E9F3-40E6-BD23-7E703B845062}">
      <dgm:prSet phldrT="[Text]" custT="1"/>
      <dgm:spPr/>
      <dgm:t>
        <a:bodyPr/>
        <a:lstStyle/>
        <a:p>
          <a:r>
            <a:rPr lang="en-GB" sz="1200" b="1" dirty="0"/>
            <a:t>Predict: “What are we going to learn next? What happens next in this text?”</a:t>
          </a:r>
          <a:endParaRPr lang="en-US" sz="1200" dirty="0"/>
        </a:p>
      </dgm:t>
    </dgm:pt>
    <dgm:pt modelId="{4F492F41-738A-495A-BD66-62C92425C206}" type="parTrans" cxnId="{EE2D7EB0-2491-4620-9484-128EFCB0CCFB}">
      <dgm:prSet/>
      <dgm:spPr/>
      <dgm:t>
        <a:bodyPr/>
        <a:lstStyle/>
        <a:p>
          <a:endParaRPr lang="en-US"/>
        </a:p>
      </dgm:t>
    </dgm:pt>
    <dgm:pt modelId="{C87237CF-A497-41CE-A1FA-5B148B026A29}" type="sibTrans" cxnId="{EE2D7EB0-2491-4620-9484-128EFCB0CCFB}">
      <dgm:prSet/>
      <dgm:spPr/>
      <dgm:t>
        <a:bodyPr/>
        <a:lstStyle/>
        <a:p>
          <a:endParaRPr lang="en-US"/>
        </a:p>
      </dgm:t>
    </dgm:pt>
    <dgm:pt modelId="{902514D4-9367-48BD-AB98-415C361E8095}">
      <dgm:prSet phldrT="[Text]"/>
      <dgm:spPr/>
      <dgm:t>
        <a:bodyPr/>
        <a:lstStyle/>
        <a:p>
          <a:r>
            <a:rPr lang="en-US" dirty="0"/>
            <a:t>Step 2: SUMMARIZER &amp; ASSESSOR</a:t>
          </a:r>
          <a:br>
            <a:rPr lang="en-US" dirty="0"/>
          </a:br>
          <a:r>
            <a:rPr lang="en-US" dirty="0"/>
            <a:t>Summarize/Assess</a:t>
          </a:r>
        </a:p>
      </dgm:t>
    </dgm:pt>
    <dgm:pt modelId="{8583B2DE-149D-4FA0-B8A4-627F65C95D74}" type="parTrans" cxnId="{EC73D28B-E1B0-4A21-84D6-9486C56E714D}">
      <dgm:prSet/>
      <dgm:spPr/>
      <dgm:t>
        <a:bodyPr/>
        <a:lstStyle/>
        <a:p>
          <a:endParaRPr lang="en-US"/>
        </a:p>
      </dgm:t>
    </dgm:pt>
    <dgm:pt modelId="{E602F495-06AD-4078-A149-C6C8558402F7}" type="sibTrans" cxnId="{EC73D28B-E1B0-4A21-84D6-9486C56E714D}">
      <dgm:prSet/>
      <dgm:spPr/>
      <dgm:t>
        <a:bodyPr/>
        <a:lstStyle/>
        <a:p>
          <a:endParaRPr lang="en-US"/>
        </a:p>
      </dgm:t>
    </dgm:pt>
    <dgm:pt modelId="{BCC44E0D-2E84-42AD-BFBC-B1DB0B59B688}">
      <dgm:prSet phldrT="[Text]" custT="1"/>
      <dgm:spPr/>
      <dgm:t>
        <a:bodyPr/>
        <a:lstStyle/>
        <a:p>
          <a:r>
            <a:rPr lang="en-GB" sz="1200" dirty="0"/>
            <a:t>S</a:t>
          </a:r>
          <a:r>
            <a:rPr lang="en-GB" sz="1200" b="1" dirty="0"/>
            <a:t>ummarize: “This passage is about...In a few words, this text means this...Let’s sum up this text in a minute…”</a:t>
          </a:r>
          <a:endParaRPr lang="en-US" sz="1200" dirty="0"/>
        </a:p>
      </dgm:t>
    </dgm:pt>
    <dgm:pt modelId="{7E0E6D07-FB18-4817-BC96-566987AEC0E5}" type="parTrans" cxnId="{664DFF4C-E1B0-4AE3-9A2D-2413214F1402}">
      <dgm:prSet/>
      <dgm:spPr/>
      <dgm:t>
        <a:bodyPr/>
        <a:lstStyle/>
        <a:p>
          <a:endParaRPr lang="en-US"/>
        </a:p>
      </dgm:t>
    </dgm:pt>
    <dgm:pt modelId="{B6560097-BCA9-4F02-8ED2-12737AEC23F1}" type="sibTrans" cxnId="{664DFF4C-E1B0-4AE3-9A2D-2413214F1402}">
      <dgm:prSet/>
      <dgm:spPr/>
      <dgm:t>
        <a:bodyPr/>
        <a:lstStyle/>
        <a:p>
          <a:endParaRPr lang="en-US"/>
        </a:p>
      </dgm:t>
    </dgm:pt>
    <dgm:pt modelId="{42DDB17B-32B6-4380-AEA0-A9CDCE0F4C58}">
      <dgm:prSet phldrT="[Text]"/>
      <dgm:spPr/>
      <dgm:t>
        <a:bodyPr/>
        <a:lstStyle/>
        <a:p>
          <a:r>
            <a:rPr lang="en-US" dirty="0"/>
            <a:t>Step 3: MOTIVATOR</a:t>
          </a:r>
          <a:br>
            <a:rPr lang="en-US" dirty="0"/>
          </a:br>
          <a:r>
            <a:rPr lang="en-US" dirty="0"/>
            <a:t>Clarify/Motivate</a:t>
          </a:r>
        </a:p>
      </dgm:t>
    </dgm:pt>
    <dgm:pt modelId="{0542F929-D3C4-4E9C-A3C8-6EF7FF18FFBD}" type="parTrans" cxnId="{103B6B91-8CC9-4D40-B800-3DD59F11CB88}">
      <dgm:prSet/>
      <dgm:spPr/>
      <dgm:t>
        <a:bodyPr/>
        <a:lstStyle/>
        <a:p>
          <a:endParaRPr lang="en-US"/>
        </a:p>
      </dgm:t>
    </dgm:pt>
    <dgm:pt modelId="{B503D57E-B88B-42C1-9990-439FB88B1A35}" type="sibTrans" cxnId="{103B6B91-8CC9-4D40-B800-3DD59F11CB88}">
      <dgm:prSet/>
      <dgm:spPr/>
      <dgm:t>
        <a:bodyPr/>
        <a:lstStyle/>
        <a:p>
          <a:endParaRPr lang="en-US"/>
        </a:p>
      </dgm:t>
    </dgm:pt>
    <dgm:pt modelId="{8DC3B0AC-5266-485C-BEE0-5EA316ED6351}">
      <dgm:prSet phldrT="[Text]" custT="1"/>
      <dgm:spPr/>
      <dgm:t>
        <a:bodyPr/>
        <a:lstStyle/>
        <a:p>
          <a:endParaRPr lang="en-US" sz="1200" dirty="0"/>
        </a:p>
      </dgm:t>
    </dgm:pt>
    <dgm:pt modelId="{4AF62E0A-68C0-4E36-A271-5E981705ABD4}" type="parTrans" cxnId="{D9AB0AE6-F18B-4A70-BFB4-908F5D928CC4}">
      <dgm:prSet/>
      <dgm:spPr/>
      <dgm:t>
        <a:bodyPr/>
        <a:lstStyle/>
        <a:p>
          <a:endParaRPr lang="en-US"/>
        </a:p>
      </dgm:t>
    </dgm:pt>
    <dgm:pt modelId="{09B5E930-7BFA-4193-A015-8BA2F8D85EED}" type="sibTrans" cxnId="{D9AB0AE6-F18B-4A70-BFB4-908F5D928CC4}">
      <dgm:prSet/>
      <dgm:spPr/>
      <dgm:t>
        <a:bodyPr/>
        <a:lstStyle/>
        <a:p>
          <a:endParaRPr lang="en-US"/>
        </a:p>
      </dgm:t>
    </dgm:pt>
    <dgm:pt modelId="{206B4647-50B8-4E78-8DFB-43708184D542}">
      <dgm:prSet custT="1"/>
      <dgm:spPr/>
      <dgm:t>
        <a:bodyPr/>
        <a:lstStyle/>
        <a:p>
          <a:r>
            <a:rPr lang="en-GB" sz="1200" b="1" dirty="0"/>
            <a:t>Assess: “How much do we understand and what don’t we get? How well are we working as a group?”</a:t>
          </a:r>
          <a:endParaRPr lang="en-GB" sz="1200" dirty="0"/>
        </a:p>
      </dgm:t>
    </dgm:pt>
    <dgm:pt modelId="{3D5B95D6-4389-47F8-947E-BBF001A8DE5C}" type="parTrans" cxnId="{D3513754-832D-44BF-9EC5-E21D8FC5CDCF}">
      <dgm:prSet/>
      <dgm:spPr/>
      <dgm:t>
        <a:bodyPr/>
        <a:lstStyle/>
        <a:p>
          <a:endParaRPr lang="en-GB"/>
        </a:p>
      </dgm:t>
    </dgm:pt>
    <dgm:pt modelId="{01A384A5-D25D-44D6-921A-C0D6CE02111F}" type="sibTrans" cxnId="{D3513754-832D-44BF-9EC5-E21D8FC5CDCF}">
      <dgm:prSet/>
      <dgm:spPr/>
      <dgm:t>
        <a:bodyPr/>
        <a:lstStyle/>
        <a:p>
          <a:endParaRPr lang="en-GB"/>
        </a:p>
      </dgm:t>
    </dgm:pt>
    <dgm:pt modelId="{7C1E5B96-D47A-4F44-A967-6CFEF98B28B6}">
      <dgm:prSet/>
      <dgm:spPr/>
      <dgm:t>
        <a:bodyPr/>
        <a:lstStyle/>
        <a:p>
          <a:endParaRPr lang="en-GB" sz="1000" dirty="0"/>
        </a:p>
      </dgm:t>
    </dgm:pt>
    <dgm:pt modelId="{6AAA84B8-E80E-49BC-A1B6-5B684465D4CB}" type="parTrans" cxnId="{87C2BE57-B049-4BC2-8DAF-861BC26F10BC}">
      <dgm:prSet/>
      <dgm:spPr/>
      <dgm:t>
        <a:bodyPr/>
        <a:lstStyle/>
        <a:p>
          <a:endParaRPr lang="en-GB"/>
        </a:p>
      </dgm:t>
    </dgm:pt>
    <dgm:pt modelId="{0044AF6C-8E93-4ECD-BB4E-6302102D9555}" type="sibTrans" cxnId="{87C2BE57-B049-4BC2-8DAF-861BC26F10BC}">
      <dgm:prSet/>
      <dgm:spPr/>
      <dgm:t>
        <a:bodyPr/>
        <a:lstStyle/>
        <a:p>
          <a:endParaRPr lang="en-GB"/>
        </a:p>
      </dgm:t>
    </dgm:pt>
    <dgm:pt modelId="{01B4AFDE-CC5C-4791-92CE-DA82D53379B6}">
      <dgm:prSet custT="1"/>
      <dgm:spPr/>
      <dgm:t>
        <a:bodyPr/>
        <a:lstStyle/>
        <a:p>
          <a:r>
            <a:rPr lang="en-GB" sz="1200" b="1" dirty="0"/>
            <a:t>Instruct: “Now it’s time for all of us to do this...can you read this?”</a:t>
          </a:r>
          <a:endParaRPr lang="en-GB" sz="1200" dirty="0"/>
        </a:p>
      </dgm:t>
    </dgm:pt>
    <dgm:pt modelId="{616CE08E-E23E-41CE-8B53-74CAD09893CE}" type="parTrans" cxnId="{1AA692E6-1EAD-467C-B8DF-167CA252A969}">
      <dgm:prSet/>
      <dgm:spPr/>
      <dgm:t>
        <a:bodyPr/>
        <a:lstStyle/>
        <a:p>
          <a:endParaRPr lang="en-GB"/>
        </a:p>
      </dgm:t>
    </dgm:pt>
    <dgm:pt modelId="{B04B0B02-0414-448B-9E26-EFBDABAC5401}" type="sibTrans" cxnId="{1AA692E6-1EAD-467C-B8DF-167CA252A969}">
      <dgm:prSet/>
      <dgm:spPr/>
      <dgm:t>
        <a:bodyPr/>
        <a:lstStyle/>
        <a:p>
          <a:endParaRPr lang="en-GB"/>
        </a:p>
      </dgm:t>
    </dgm:pt>
    <dgm:pt modelId="{4810BBE3-9F1A-4694-9EA1-756BE8CA1C52}">
      <dgm:prSet/>
      <dgm:spPr/>
      <dgm:t>
        <a:bodyPr/>
        <a:lstStyle/>
        <a:p>
          <a:endParaRPr lang="en-GB" sz="1100" dirty="0"/>
        </a:p>
      </dgm:t>
    </dgm:pt>
    <dgm:pt modelId="{087A10AE-A5B0-45FB-9559-83D9BE444242}" type="parTrans" cxnId="{6D4A54F0-F387-4445-821A-9CB8293B4C3A}">
      <dgm:prSet/>
      <dgm:spPr/>
      <dgm:t>
        <a:bodyPr/>
        <a:lstStyle/>
        <a:p>
          <a:endParaRPr lang="en-GB"/>
        </a:p>
      </dgm:t>
    </dgm:pt>
    <dgm:pt modelId="{40908268-87B8-490C-AB6E-63241A6B7DA4}" type="sibTrans" cxnId="{6D4A54F0-F387-4445-821A-9CB8293B4C3A}">
      <dgm:prSet/>
      <dgm:spPr/>
      <dgm:t>
        <a:bodyPr/>
        <a:lstStyle/>
        <a:p>
          <a:endParaRPr lang="en-GB"/>
        </a:p>
      </dgm:t>
    </dgm:pt>
    <dgm:pt modelId="{CA78C700-569D-4DCA-AFA3-9C07F0BEAD8B}">
      <dgm:prSet custT="1"/>
      <dgm:spPr/>
      <dgm:t>
        <a:bodyPr/>
        <a:lstStyle/>
        <a:p>
          <a:r>
            <a:rPr lang="en-GB" sz="1200" b="1" dirty="0"/>
            <a:t>Clarify: “If we look at this section again, we can see it might mean this…let’s look at this bit again and work out its meaning….Let’s re-read this passage…”</a:t>
          </a:r>
          <a:endParaRPr lang="en-GB" sz="1200" dirty="0"/>
        </a:p>
      </dgm:t>
    </dgm:pt>
    <dgm:pt modelId="{987C672F-AE26-4FD3-BC7F-2BBDB5B09E05}" type="parTrans" cxnId="{AE91F1FE-073F-4960-BC39-A524A5B71670}">
      <dgm:prSet/>
      <dgm:spPr/>
      <dgm:t>
        <a:bodyPr/>
        <a:lstStyle/>
        <a:p>
          <a:endParaRPr lang="en-GB"/>
        </a:p>
      </dgm:t>
    </dgm:pt>
    <dgm:pt modelId="{111C5F1F-F851-4408-89DF-E819F6288B2E}" type="sibTrans" cxnId="{AE91F1FE-073F-4960-BC39-A524A5B71670}">
      <dgm:prSet/>
      <dgm:spPr/>
      <dgm:t>
        <a:bodyPr/>
        <a:lstStyle/>
        <a:p>
          <a:endParaRPr lang="en-GB"/>
        </a:p>
      </dgm:t>
    </dgm:pt>
    <dgm:pt modelId="{BB79641D-E080-4C78-9832-9A8408AB7CA8}">
      <dgm:prSet/>
      <dgm:spPr/>
      <dgm:t>
        <a:bodyPr/>
        <a:lstStyle/>
        <a:p>
          <a:endParaRPr lang="en-GB" sz="800" dirty="0"/>
        </a:p>
      </dgm:t>
    </dgm:pt>
    <dgm:pt modelId="{DFB5F7BC-EA77-4012-976B-33018B2A3382}" type="parTrans" cxnId="{8F8C543C-BE0E-45D2-B809-49101EF4C6F4}">
      <dgm:prSet/>
      <dgm:spPr/>
      <dgm:t>
        <a:bodyPr/>
        <a:lstStyle/>
        <a:p>
          <a:endParaRPr lang="en-GB"/>
        </a:p>
      </dgm:t>
    </dgm:pt>
    <dgm:pt modelId="{6DE203C6-57C3-491E-B8D6-C4CFB2C11BCC}" type="sibTrans" cxnId="{8F8C543C-BE0E-45D2-B809-49101EF4C6F4}">
      <dgm:prSet/>
      <dgm:spPr/>
      <dgm:t>
        <a:bodyPr/>
        <a:lstStyle/>
        <a:p>
          <a:endParaRPr lang="en-GB"/>
        </a:p>
      </dgm:t>
    </dgm:pt>
    <dgm:pt modelId="{E4EB8734-7154-4D1B-8DAC-ECD27DE5F318}">
      <dgm:prSet custT="1"/>
      <dgm:spPr/>
      <dgm:t>
        <a:bodyPr/>
        <a:lstStyle/>
        <a:p>
          <a:r>
            <a:rPr lang="en-GB" sz="1200" b="1" dirty="0"/>
            <a:t>Motivate: “You tried really hard when you looked at this part of the text...Well done, that’s a great effort…”</a:t>
          </a:r>
          <a:endParaRPr lang="en-GB" sz="1200" dirty="0"/>
        </a:p>
      </dgm:t>
    </dgm:pt>
    <dgm:pt modelId="{515DB7C3-A93C-453E-9B4E-C64526078CF8}" type="parTrans" cxnId="{0D20DFF9-D8D3-453C-9D37-E67F949B11BA}">
      <dgm:prSet/>
      <dgm:spPr/>
      <dgm:t>
        <a:bodyPr/>
        <a:lstStyle/>
        <a:p>
          <a:endParaRPr lang="en-GB"/>
        </a:p>
      </dgm:t>
    </dgm:pt>
    <dgm:pt modelId="{213BCB08-96FC-4C9B-B173-D81E25FED6E6}" type="sibTrans" cxnId="{0D20DFF9-D8D3-453C-9D37-E67F949B11BA}">
      <dgm:prSet/>
      <dgm:spPr/>
      <dgm:t>
        <a:bodyPr/>
        <a:lstStyle/>
        <a:p>
          <a:endParaRPr lang="en-GB"/>
        </a:p>
      </dgm:t>
    </dgm:pt>
    <dgm:pt modelId="{216DCABE-95FC-4D66-9675-222040AAF27C}">
      <dgm:prSet/>
      <dgm:spPr/>
      <dgm:t>
        <a:bodyPr/>
        <a:lstStyle/>
        <a:p>
          <a:r>
            <a:rPr lang="en-GB" dirty="0"/>
            <a:t>Step 4: QUESTIONER &amp; LEARNING TO LEARN CHIEF</a:t>
          </a:r>
        </a:p>
        <a:p>
          <a:r>
            <a:rPr lang="en-GB" dirty="0"/>
            <a:t>Question/Learn to Learn</a:t>
          </a:r>
        </a:p>
      </dgm:t>
    </dgm:pt>
    <dgm:pt modelId="{D51C86B8-A322-4655-8E79-BD45A8C85979}" type="parTrans" cxnId="{7B96CB19-6D10-44E2-B59B-1A960C41617D}">
      <dgm:prSet/>
      <dgm:spPr/>
      <dgm:t>
        <a:bodyPr/>
        <a:lstStyle/>
        <a:p>
          <a:endParaRPr lang="en-GB"/>
        </a:p>
      </dgm:t>
    </dgm:pt>
    <dgm:pt modelId="{2FE261E4-E780-477A-9561-1EAD90BDB13E}" type="sibTrans" cxnId="{7B96CB19-6D10-44E2-B59B-1A960C41617D}">
      <dgm:prSet/>
      <dgm:spPr/>
      <dgm:t>
        <a:bodyPr/>
        <a:lstStyle/>
        <a:p>
          <a:endParaRPr lang="en-GB"/>
        </a:p>
      </dgm:t>
    </dgm:pt>
    <dgm:pt modelId="{0746AFD6-81AF-4A03-965B-E5FD2AC99902}" type="pres">
      <dgm:prSet presAssocID="{9EFDE1E0-36B2-42FD-8BC1-DEC0FAC5CDC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B8A5ADE6-C095-47F2-9BD8-3724EF926095}" type="pres">
      <dgm:prSet presAssocID="{70FEEDF0-9ED0-4D7F-AB97-F24DEA096723}" presName="Accent1" presStyleCnt="0"/>
      <dgm:spPr/>
    </dgm:pt>
    <dgm:pt modelId="{8BB83C97-51F0-45C6-863A-E48679F22BC5}" type="pres">
      <dgm:prSet presAssocID="{70FEEDF0-9ED0-4D7F-AB97-F24DEA096723}" presName="Accent" presStyleLbl="node1" presStyleIdx="0" presStyleCnt="4"/>
      <dgm:spPr/>
    </dgm:pt>
    <dgm:pt modelId="{82171282-A646-4576-AB4C-5C8A06136ED3}" type="pres">
      <dgm:prSet presAssocID="{70FEEDF0-9ED0-4D7F-AB97-F24DEA096723}" presName="Child1" presStyleLbl="revTx" presStyleIdx="0" presStyleCnt="7" custScaleX="356026" custScaleY="103388" custLinFactX="26335" custLinFactNeighborX="100000" custLinFactNeighborY="-27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9101F4-B5D1-4AB7-BC83-753D06A88415}" type="pres">
      <dgm:prSet presAssocID="{70FEEDF0-9ED0-4D7F-AB97-F24DEA096723}" presName="Parent1" presStyleLbl="revTx" presStyleIdx="1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9C4C8C0-A665-47B8-AD0B-A80BD66447C9}" type="pres">
      <dgm:prSet presAssocID="{902514D4-9367-48BD-AB98-415C361E8095}" presName="Accent2" presStyleCnt="0"/>
      <dgm:spPr/>
    </dgm:pt>
    <dgm:pt modelId="{12D2183B-C8C1-4ADD-8BFA-63A0024D79DB}" type="pres">
      <dgm:prSet presAssocID="{902514D4-9367-48BD-AB98-415C361E8095}" presName="Accent" presStyleLbl="node1" presStyleIdx="1" presStyleCnt="4"/>
      <dgm:spPr/>
    </dgm:pt>
    <dgm:pt modelId="{47FC99C1-6CDC-4E5F-82DC-8138B26E8725}" type="pres">
      <dgm:prSet presAssocID="{902514D4-9367-48BD-AB98-415C361E8095}" presName="Child2" presStyleLbl="revTx" presStyleIdx="2" presStyleCnt="7" custScaleX="353558" custLinFactX="58805" custLinFactNeighborX="100000" custLinFactNeighborY="98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E0AE086-AABF-4A0E-98D0-5626D79C154F}" type="pres">
      <dgm:prSet presAssocID="{902514D4-9367-48BD-AB98-415C361E8095}" presName="Parent2" presStyleLbl="revTx" presStyleIdx="3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57F095C-D392-4DF1-8FBB-9D795D0570B7}" type="pres">
      <dgm:prSet presAssocID="{42DDB17B-32B6-4380-AEA0-A9CDCE0F4C58}" presName="Accent3" presStyleCnt="0"/>
      <dgm:spPr/>
    </dgm:pt>
    <dgm:pt modelId="{339FCDE6-ACB1-4FC6-B770-034DE4C59DA1}" type="pres">
      <dgm:prSet presAssocID="{42DDB17B-32B6-4380-AEA0-A9CDCE0F4C58}" presName="Accent" presStyleLbl="node1" presStyleIdx="2" presStyleCnt="4"/>
      <dgm:spPr/>
    </dgm:pt>
    <dgm:pt modelId="{4708EA16-D5C5-4EE2-8A83-5B988D03B274}" type="pres">
      <dgm:prSet presAssocID="{42DDB17B-32B6-4380-AEA0-A9CDCE0F4C58}" presName="Child3" presStyleLbl="revTx" presStyleIdx="4" presStyleCnt="7" custScaleX="390515" custScaleY="122473" custLinFactX="41205" custLinFactNeighborX="100000" custLinFactNeighborY="232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AED50E6-1C35-4B77-9E90-501897F8F6D8}" type="pres">
      <dgm:prSet presAssocID="{42DDB17B-32B6-4380-AEA0-A9CDCE0F4C58}" presName="Parent3" presStyleLbl="revTx" presStyleIdx="5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00D4CC4-507D-4950-A2A5-AEFD7E5B0049}" type="pres">
      <dgm:prSet presAssocID="{216DCABE-95FC-4D66-9675-222040AAF27C}" presName="Accent4" presStyleCnt="0"/>
      <dgm:spPr/>
    </dgm:pt>
    <dgm:pt modelId="{E30286F0-4837-4243-94D3-65FC1562C304}" type="pres">
      <dgm:prSet presAssocID="{216DCABE-95FC-4D66-9675-222040AAF27C}" presName="Accent" presStyleLbl="node1" presStyleIdx="3" presStyleCnt="4"/>
      <dgm:spPr/>
    </dgm:pt>
    <dgm:pt modelId="{B570B180-6E18-4D6D-8B83-812245433241}" type="pres">
      <dgm:prSet presAssocID="{216DCABE-95FC-4D66-9675-222040AAF27C}" presName="Parent4" presStyleLbl="revTx" presStyleIdx="6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4A39D74-ACD5-4AD1-8DF9-A4C64E2726E0}" type="presOf" srcId="{42DDB17B-32B6-4380-AEA0-A9CDCE0F4C58}" destId="{6AED50E6-1C35-4B77-9E90-501897F8F6D8}" srcOrd="0" destOrd="0" presId="urn:microsoft.com/office/officeart/2009/layout/CircleArrowProcess"/>
    <dgm:cxn modelId="{44C2A25D-E08E-46A5-8E66-3DF75F06C2DC}" type="presOf" srcId="{BB79641D-E080-4C78-9832-9A8408AB7CA8}" destId="{4708EA16-D5C5-4EE2-8A83-5B988D03B274}" srcOrd="0" destOrd="3" presId="urn:microsoft.com/office/officeart/2009/layout/CircleArrowProcess"/>
    <dgm:cxn modelId="{664DFF4C-E1B0-4AE3-9A2D-2413214F1402}" srcId="{902514D4-9367-48BD-AB98-415C361E8095}" destId="{BCC44E0D-2E84-42AD-BFBC-B1DB0B59B688}" srcOrd="0" destOrd="0" parTransId="{7E0E6D07-FB18-4817-BC96-566987AEC0E5}" sibTransId="{B6560097-BCA9-4F02-8ED2-12737AEC23F1}"/>
    <dgm:cxn modelId="{87C2BE57-B049-4BC2-8DAF-861BC26F10BC}" srcId="{902514D4-9367-48BD-AB98-415C361E8095}" destId="{7C1E5B96-D47A-4F44-A967-6CFEF98B28B6}" srcOrd="2" destOrd="0" parTransId="{6AAA84B8-E80E-49BC-A1B6-5B684465D4CB}" sibTransId="{0044AF6C-8E93-4ECD-BB4E-6302102D9555}"/>
    <dgm:cxn modelId="{EE2D7EB0-2491-4620-9484-128EFCB0CCFB}" srcId="{70FEEDF0-9ED0-4D7F-AB97-F24DEA096723}" destId="{3983B1D4-E9F3-40E6-BD23-7E703B845062}" srcOrd="0" destOrd="0" parTransId="{4F492F41-738A-495A-BD66-62C92425C206}" sibTransId="{C87237CF-A497-41CE-A1FA-5B148B026A29}"/>
    <dgm:cxn modelId="{9C89BC88-E382-4046-A3AB-38F4F0C9C483}" type="presOf" srcId="{CA78C700-569D-4DCA-AFA3-9C07F0BEAD8B}" destId="{4708EA16-D5C5-4EE2-8A83-5B988D03B274}" srcOrd="0" destOrd="1" presId="urn:microsoft.com/office/officeart/2009/layout/CircleArrowProcess"/>
    <dgm:cxn modelId="{1AA692E6-1EAD-467C-B8DF-167CA252A969}" srcId="{70FEEDF0-9ED0-4D7F-AB97-F24DEA096723}" destId="{01B4AFDE-CC5C-4791-92CE-DA82D53379B6}" srcOrd="1" destOrd="0" parTransId="{616CE08E-E23E-41CE-8B53-74CAD09893CE}" sibTransId="{B04B0B02-0414-448B-9E26-EFBDABAC5401}"/>
    <dgm:cxn modelId="{7B96CB19-6D10-44E2-B59B-1A960C41617D}" srcId="{9EFDE1E0-36B2-42FD-8BC1-DEC0FAC5CDC6}" destId="{216DCABE-95FC-4D66-9675-222040AAF27C}" srcOrd="3" destOrd="0" parTransId="{D51C86B8-A322-4655-8E79-BD45A8C85979}" sibTransId="{2FE261E4-E780-477A-9561-1EAD90BDB13E}"/>
    <dgm:cxn modelId="{EC73D28B-E1B0-4A21-84D6-9486C56E714D}" srcId="{9EFDE1E0-36B2-42FD-8BC1-DEC0FAC5CDC6}" destId="{902514D4-9367-48BD-AB98-415C361E8095}" srcOrd="1" destOrd="0" parTransId="{8583B2DE-149D-4FA0-B8A4-627F65C95D74}" sibTransId="{E602F495-06AD-4078-A149-C6C8558402F7}"/>
    <dgm:cxn modelId="{F6D7E014-0637-409C-89AB-B63FAC38E818}" type="presOf" srcId="{01B4AFDE-CC5C-4791-92CE-DA82D53379B6}" destId="{82171282-A646-4576-AB4C-5C8A06136ED3}" srcOrd="0" destOrd="1" presId="urn:microsoft.com/office/officeart/2009/layout/CircleArrowProcess"/>
    <dgm:cxn modelId="{6D4A54F0-F387-4445-821A-9CB8293B4C3A}" srcId="{70FEEDF0-9ED0-4D7F-AB97-F24DEA096723}" destId="{4810BBE3-9F1A-4694-9EA1-756BE8CA1C52}" srcOrd="2" destOrd="0" parTransId="{087A10AE-A5B0-45FB-9559-83D9BE444242}" sibTransId="{40908268-87B8-490C-AB6E-63241A6B7DA4}"/>
    <dgm:cxn modelId="{B01C33A7-8A0C-4A88-A482-547561053F08}" type="presOf" srcId="{70FEEDF0-9ED0-4D7F-AB97-F24DEA096723}" destId="{2B9101F4-B5D1-4AB7-BC83-753D06A88415}" srcOrd="0" destOrd="0" presId="urn:microsoft.com/office/officeart/2009/layout/CircleArrowProcess"/>
    <dgm:cxn modelId="{D9AB0AE6-F18B-4A70-BFB4-908F5D928CC4}" srcId="{42DDB17B-32B6-4380-AEA0-A9CDCE0F4C58}" destId="{8DC3B0AC-5266-485C-BEE0-5EA316ED6351}" srcOrd="0" destOrd="0" parTransId="{4AF62E0A-68C0-4E36-A271-5E981705ABD4}" sibTransId="{09B5E930-7BFA-4193-A015-8BA2F8D85EED}"/>
    <dgm:cxn modelId="{3064ED05-7C34-49F7-BF9D-60BA36B6C51D}" type="presOf" srcId="{9EFDE1E0-36B2-42FD-8BC1-DEC0FAC5CDC6}" destId="{0746AFD6-81AF-4A03-965B-E5FD2AC99902}" srcOrd="0" destOrd="0" presId="urn:microsoft.com/office/officeart/2009/layout/CircleArrowProcess"/>
    <dgm:cxn modelId="{716BD3C1-0FA4-44F0-91E6-F8B446A67E49}" type="presOf" srcId="{BCC44E0D-2E84-42AD-BFBC-B1DB0B59B688}" destId="{47FC99C1-6CDC-4E5F-82DC-8138B26E8725}" srcOrd="0" destOrd="0" presId="urn:microsoft.com/office/officeart/2009/layout/CircleArrowProcess"/>
    <dgm:cxn modelId="{BB51ED7D-0CB4-46FE-92D9-78DD336C6C7D}" type="presOf" srcId="{4810BBE3-9F1A-4694-9EA1-756BE8CA1C52}" destId="{82171282-A646-4576-AB4C-5C8A06136ED3}" srcOrd="0" destOrd="2" presId="urn:microsoft.com/office/officeart/2009/layout/CircleArrowProcess"/>
    <dgm:cxn modelId="{C6E68082-A4A1-4933-BFA7-6B30AE81F6E6}" type="presOf" srcId="{7C1E5B96-D47A-4F44-A967-6CFEF98B28B6}" destId="{47FC99C1-6CDC-4E5F-82DC-8138B26E8725}" srcOrd="0" destOrd="2" presId="urn:microsoft.com/office/officeart/2009/layout/CircleArrowProcess"/>
    <dgm:cxn modelId="{21EFD43D-4327-44DA-9B9E-C6C681F1369C}" type="presOf" srcId="{3983B1D4-E9F3-40E6-BD23-7E703B845062}" destId="{82171282-A646-4576-AB4C-5C8A06136ED3}" srcOrd="0" destOrd="0" presId="urn:microsoft.com/office/officeart/2009/layout/CircleArrowProcess"/>
    <dgm:cxn modelId="{D3513754-832D-44BF-9EC5-E21D8FC5CDCF}" srcId="{902514D4-9367-48BD-AB98-415C361E8095}" destId="{206B4647-50B8-4E78-8DFB-43708184D542}" srcOrd="1" destOrd="0" parTransId="{3D5B95D6-4389-47F8-947E-BBF001A8DE5C}" sibTransId="{01A384A5-D25D-44D6-921A-C0D6CE02111F}"/>
    <dgm:cxn modelId="{C9004133-AF49-44B6-88B8-57CEDE8D6FE3}" type="presOf" srcId="{902514D4-9367-48BD-AB98-415C361E8095}" destId="{4E0AE086-AABF-4A0E-98D0-5626D79C154F}" srcOrd="0" destOrd="0" presId="urn:microsoft.com/office/officeart/2009/layout/CircleArrowProcess"/>
    <dgm:cxn modelId="{1B293EFC-EB57-4EFF-B746-5E727D2F34A8}" type="presOf" srcId="{8DC3B0AC-5266-485C-BEE0-5EA316ED6351}" destId="{4708EA16-D5C5-4EE2-8A83-5B988D03B274}" srcOrd="0" destOrd="0" presId="urn:microsoft.com/office/officeart/2009/layout/CircleArrowProcess"/>
    <dgm:cxn modelId="{2EAE1E18-754E-4C43-9A45-CEC744C89CE6}" type="presOf" srcId="{216DCABE-95FC-4D66-9675-222040AAF27C}" destId="{B570B180-6E18-4D6D-8B83-812245433241}" srcOrd="0" destOrd="0" presId="urn:microsoft.com/office/officeart/2009/layout/CircleArrowProcess"/>
    <dgm:cxn modelId="{D2DE14B2-6C99-48D9-9476-EB1B7CE640B7}" type="presOf" srcId="{206B4647-50B8-4E78-8DFB-43708184D542}" destId="{47FC99C1-6CDC-4E5F-82DC-8138B26E8725}" srcOrd="0" destOrd="1" presId="urn:microsoft.com/office/officeart/2009/layout/CircleArrowProcess"/>
    <dgm:cxn modelId="{AE91F1FE-073F-4960-BC39-A524A5B71670}" srcId="{42DDB17B-32B6-4380-AEA0-A9CDCE0F4C58}" destId="{CA78C700-569D-4DCA-AFA3-9C07F0BEAD8B}" srcOrd="1" destOrd="0" parTransId="{987C672F-AE26-4FD3-BC7F-2BBDB5B09E05}" sibTransId="{111C5F1F-F851-4408-89DF-E819F6288B2E}"/>
    <dgm:cxn modelId="{25F25F73-B7A4-4C0C-8D9B-41CB853338BE}" type="presOf" srcId="{E4EB8734-7154-4D1B-8DAC-ECD27DE5F318}" destId="{4708EA16-D5C5-4EE2-8A83-5B988D03B274}" srcOrd="0" destOrd="2" presId="urn:microsoft.com/office/officeart/2009/layout/CircleArrowProcess"/>
    <dgm:cxn modelId="{103B6B91-8CC9-4D40-B800-3DD59F11CB88}" srcId="{9EFDE1E0-36B2-42FD-8BC1-DEC0FAC5CDC6}" destId="{42DDB17B-32B6-4380-AEA0-A9CDCE0F4C58}" srcOrd="2" destOrd="0" parTransId="{0542F929-D3C4-4E9C-A3C8-6EF7FF18FFBD}" sibTransId="{B503D57E-B88B-42C1-9990-439FB88B1A35}"/>
    <dgm:cxn modelId="{8F8C543C-BE0E-45D2-B809-49101EF4C6F4}" srcId="{42DDB17B-32B6-4380-AEA0-A9CDCE0F4C58}" destId="{BB79641D-E080-4C78-9832-9A8408AB7CA8}" srcOrd="3" destOrd="0" parTransId="{DFB5F7BC-EA77-4012-976B-33018B2A3382}" sibTransId="{6DE203C6-57C3-491E-B8D6-C4CFB2C11BCC}"/>
    <dgm:cxn modelId="{26755254-41E9-4B8D-9575-AED9C008015C}" srcId="{9EFDE1E0-36B2-42FD-8BC1-DEC0FAC5CDC6}" destId="{70FEEDF0-9ED0-4D7F-AB97-F24DEA096723}" srcOrd="0" destOrd="0" parTransId="{6A0DD80F-58E3-4F5A-8C14-0C7F080FC469}" sibTransId="{5AEE57B6-452E-4D6B-9FEC-128B713CC6B5}"/>
    <dgm:cxn modelId="{0D20DFF9-D8D3-453C-9D37-E67F949B11BA}" srcId="{42DDB17B-32B6-4380-AEA0-A9CDCE0F4C58}" destId="{E4EB8734-7154-4D1B-8DAC-ECD27DE5F318}" srcOrd="2" destOrd="0" parTransId="{515DB7C3-A93C-453E-9B4E-C64526078CF8}" sibTransId="{213BCB08-96FC-4C9B-B173-D81E25FED6E6}"/>
    <dgm:cxn modelId="{F80B6E4E-8530-407B-B095-0491343B2370}" type="presParOf" srcId="{0746AFD6-81AF-4A03-965B-E5FD2AC99902}" destId="{B8A5ADE6-C095-47F2-9BD8-3724EF926095}" srcOrd="0" destOrd="0" presId="urn:microsoft.com/office/officeart/2009/layout/CircleArrowProcess"/>
    <dgm:cxn modelId="{F4038CEC-1F82-4468-9968-6BDEB5BCB1D6}" type="presParOf" srcId="{B8A5ADE6-C095-47F2-9BD8-3724EF926095}" destId="{8BB83C97-51F0-45C6-863A-E48679F22BC5}" srcOrd="0" destOrd="0" presId="urn:microsoft.com/office/officeart/2009/layout/CircleArrowProcess"/>
    <dgm:cxn modelId="{55DC85B6-6B38-4AB7-9B24-C2B37206D323}" type="presParOf" srcId="{0746AFD6-81AF-4A03-965B-E5FD2AC99902}" destId="{82171282-A646-4576-AB4C-5C8A06136ED3}" srcOrd="1" destOrd="0" presId="urn:microsoft.com/office/officeart/2009/layout/CircleArrowProcess"/>
    <dgm:cxn modelId="{0845DD23-B2D5-47E4-8AF6-83BE4803B21A}" type="presParOf" srcId="{0746AFD6-81AF-4A03-965B-E5FD2AC99902}" destId="{2B9101F4-B5D1-4AB7-BC83-753D06A88415}" srcOrd="2" destOrd="0" presId="urn:microsoft.com/office/officeart/2009/layout/CircleArrowProcess"/>
    <dgm:cxn modelId="{66DC735F-DB28-4FEE-93F9-5048A090D69D}" type="presParOf" srcId="{0746AFD6-81AF-4A03-965B-E5FD2AC99902}" destId="{49C4C8C0-A665-47B8-AD0B-A80BD66447C9}" srcOrd="3" destOrd="0" presId="urn:microsoft.com/office/officeart/2009/layout/CircleArrowProcess"/>
    <dgm:cxn modelId="{ADACEFE1-C8DE-4AB6-BA9A-19D8325C4383}" type="presParOf" srcId="{49C4C8C0-A665-47B8-AD0B-A80BD66447C9}" destId="{12D2183B-C8C1-4ADD-8BFA-63A0024D79DB}" srcOrd="0" destOrd="0" presId="urn:microsoft.com/office/officeart/2009/layout/CircleArrowProcess"/>
    <dgm:cxn modelId="{838A538F-2E84-46BF-872C-80FD5A39DBA8}" type="presParOf" srcId="{0746AFD6-81AF-4A03-965B-E5FD2AC99902}" destId="{47FC99C1-6CDC-4E5F-82DC-8138B26E8725}" srcOrd="4" destOrd="0" presId="urn:microsoft.com/office/officeart/2009/layout/CircleArrowProcess"/>
    <dgm:cxn modelId="{303E99D1-4CC8-46C8-A33D-6B8C0A7640B1}" type="presParOf" srcId="{0746AFD6-81AF-4A03-965B-E5FD2AC99902}" destId="{4E0AE086-AABF-4A0E-98D0-5626D79C154F}" srcOrd="5" destOrd="0" presId="urn:microsoft.com/office/officeart/2009/layout/CircleArrowProcess"/>
    <dgm:cxn modelId="{66C1CF45-28B5-44CB-9914-F31D55E6D8F7}" type="presParOf" srcId="{0746AFD6-81AF-4A03-965B-E5FD2AC99902}" destId="{C57F095C-D392-4DF1-8FBB-9D795D0570B7}" srcOrd="6" destOrd="0" presId="urn:microsoft.com/office/officeart/2009/layout/CircleArrowProcess"/>
    <dgm:cxn modelId="{34B40DFA-A669-4C4C-A55C-62901B802886}" type="presParOf" srcId="{C57F095C-D392-4DF1-8FBB-9D795D0570B7}" destId="{339FCDE6-ACB1-4FC6-B770-034DE4C59DA1}" srcOrd="0" destOrd="0" presId="urn:microsoft.com/office/officeart/2009/layout/CircleArrowProcess"/>
    <dgm:cxn modelId="{959CB7DB-2576-45B4-B9B4-C093197DB65B}" type="presParOf" srcId="{0746AFD6-81AF-4A03-965B-E5FD2AC99902}" destId="{4708EA16-D5C5-4EE2-8A83-5B988D03B274}" srcOrd="7" destOrd="0" presId="urn:microsoft.com/office/officeart/2009/layout/CircleArrowProcess"/>
    <dgm:cxn modelId="{95C9BE3F-FA1A-4075-9B50-A143EF2A8060}" type="presParOf" srcId="{0746AFD6-81AF-4A03-965B-E5FD2AC99902}" destId="{6AED50E6-1C35-4B77-9E90-501897F8F6D8}" srcOrd="8" destOrd="0" presId="urn:microsoft.com/office/officeart/2009/layout/CircleArrowProcess"/>
    <dgm:cxn modelId="{B6842E1C-C22E-4CCC-AA7A-D25144556604}" type="presParOf" srcId="{0746AFD6-81AF-4A03-965B-E5FD2AC99902}" destId="{A00D4CC4-507D-4950-A2A5-AEFD7E5B0049}" srcOrd="9" destOrd="0" presId="urn:microsoft.com/office/officeart/2009/layout/CircleArrowProcess"/>
    <dgm:cxn modelId="{9705D784-6F5D-4FCA-9EAF-D6B224A7F7C2}" type="presParOf" srcId="{A00D4CC4-507D-4950-A2A5-AEFD7E5B0049}" destId="{E30286F0-4837-4243-94D3-65FC1562C304}" srcOrd="0" destOrd="0" presId="urn:microsoft.com/office/officeart/2009/layout/CircleArrowProcess"/>
    <dgm:cxn modelId="{74403F39-6BB4-46BA-A2BA-C8D1D63923CC}" type="presParOf" srcId="{0746AFD6-81AF-4A03-965B-E5FD2AC99902}" destId="{B570B180-6E18-4D6D-8B83-812245433241}" srcOrd="10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83C97-51F0-45C6-863A-E48679F22BC5}">
      <dsp:nvSpPr>
        <dsp:cNvPr id="0" name=""/>
        <dsp:cNvSpPr/>
      </dsp:nvSpPr>
      <dsp:spPr>
        <a:xfrm>
          <a:off x="2767287" y="0"/>
          <a:ext cx="2229672" cy="222989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171282-A646-4576-AB4C-5C8A06136ED3}">
      <dsp:nvSpPr>
        <dsp:cNvPr id="0" name=""/>
        <dsp:cNvSpPr/>
      </dsp:nvSpPr>
      <dsp:spPr>
        <a:xfrm>
          <a:off x="4971184" y="621950"/>
          <a:ext cx="4759057" cy="917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b="1" kern="1200" dirty="0"/>
            <a:t>Predict: “What are we going to learn next? What happens next in this text?”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b="1" kern="1200" dirty="0"/>
            <a:t>Instruct: “Now it’s time for all of us to do this...can you read this?”</a:t>
          </a:r>
          <a:endParaRPr lang="en-GB" sz="12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100" kern="1200" dirty="0"/>
        </a:p>
      </dsp:txBody>
      <dsp:txXfrm>
        <a:off x="4971184" y="621950"/>
        <a:ext cx="4759057" cy="917044"/>
      </dsp:txXfrm>
    </dsp:sp>
    <dsp:sp modelId="{2B9101F4-B5D1-4AB7-BC83-753D06A88415}">
      <dsp:nvSpPr>
        <dsp:cNvPr id="0" name=""/>
        <dsp:cNvSpPr/>
      </dsp:nvSpPr>
      <dsp:spPr>
        <a:xfrm>
          <a:off x="3259564" y="807163"/>
          <a:ext cx="1244283" cy="622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Step 1: TEACHER</a:t>
          </a:r>
          <a:br>
            <a:rPr lang="en-US" sz="900" kern="1200" dirty="0"/>
          </a:br>
          <a:r>
            <a:rPr lang="en-US" sz="900" kern="1200" dirty="0"/>
            <a:t>Predict/instruct</a:t>
          </a:r>
        </a:p>
      </dsp:txBody>
      <dsp:txXfrm>
        <a:off x="3259564" y="807163"/>
        <a:ext cx="1244283" cy="622077"/>
      </dsp:txXfrm>
    </dsp:sp>
    <dsp:sp modelId="{12D2183B-C8C1-4ADD-8BFA-63A0024D79DB}">
      <dsp:nvSpPr>
        <dsp:cNvPr id="0" name=""/>
        <dsp:cNvSpPr/>
      </dsp:nvSpPr>
      <dsp:spPr>
        <a:xfrm>
          <a:off x="2147864" y="1281408"/>
          <a:ext cx="2229672" cy="222989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FC99C1-6CDC-4E5F-82DC-8138B26E8725}">
      <dsp:nvSpPr>
        <dsp:cNvPr id="0" name=""/>
        <dsp:cNvSpPr/>
      </dsp:nvSpPr>
      <dsp:spPr>
        <a:xfrm>
          <a:off x="4812744" y="2045644"/>
          <a:ext cx="4726067" cy="886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/>
            <a:t>S</a:t>
          </a:r>
          <a:r>
            <a:rPr lang="en-GB" sz="1200" b="1" kern="1200" dirty="0"/>
            <a:t>ummarize: “This passage is about...In a few words, this text means this...Let’s sum up this text in a minute…”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b="1" kern="1200" dirty="0"/>
            <a:t>Assess: “How much do we understand and what don’t we get? How well are we working as a group?”</a:t>
          </a:r>
          <a:endParaRPr lang="en-GB" sz="12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000" kern="1200" dirty="0"/>
        </a:p>
      </dsp:txBody>
      <dsp:txXfrm>
        <a:off x="4812744" y="2045644"/>
        <a:ext cx="4726067" cy="886992"/>
      </dsp:txXfrm>
    </dsp:sp>
    <dsp:sp modelId="{4E0AE086-AABF-4A0E-98D0-5626D79C154F}">
      <dsp:nvSpPr>
        <dsp:cNvPr id="0" name=""/>
        <dsp:cNvSpPr/>
      </dsp:nvSpPr>
      <dsp:spPr>
        <a:xfrm>
          <a:off x="2637631" y="2090937"/>
          <a:ext cx="1244283" cy="622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Step 2: SUMMARIZER &amp; ASSESSOR</a:t>
          </a:r>
          <a:br>
            <a:rPr lang="en-US" sz="900" kern="1200" dirty="0"/>
          </a:br>
          <a:r>
            <a:rPr lang="en-US" sz="900" kern="1200" dirty="0"/>
            <a:t>Summarize/Assess</a:t>
          </a:r>
        </a:p>
      </dsp:txBody>
      <dsp:txXfrm>
        <a:off x="2637631" y="2090937"/>
        <a:ext cx="1244283" cy="622077"/>
      </dsp:txXfrm>
    </dsp:sp>
    <dsp:sp modelId="{339FCDE6-ACB1-4FC6-B770-034DE4C59DA1}">
      <dsp:nvSpPr>
        <dsp:cNvPr id="0" name=""/>
        <dsp:cNvSpPr/>
      </dsp:nvSpPr>
      <dsp:spPr>
        <a:xfrm>
          <a:off x="2767287" y="2567548"/>
          <a:ext cx="2229672" cy="222989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08EA16-D5C5-4EE2-8A83-5B988D03B274}">
      <dsp:nvSpPr>
        <dsp:cNvPr id="0" name=""/>
        <dsp:cNvSpPr/>
      </dsp:nvSpPr>
      <dsp:spPr>
        <a:xfrm>
          <a:off x="4939444" y="3335910"/>
          <a:ext cx="5220077" cy="1086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b="1" kern="1200" dirty="0"/>
            <a:t>Clarify: “If we look at this section again, we can see it might mean this…let’s look at this bit again and work out its meaning….Let’s re-read this passage…”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b="1" kern="1200" dirty="0"/>
            <a:t>Motivate: “You tried really hard when you looked at this part of the text...Well done, that’s a great effort…”</a:t>
          </a:r>
          <a:endParaRPr lang="en-GB" sz="12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800" kern="1200" dirty="0"/>
        </a:p>
      </dsp:txBody>
      <dsp:txXfrm>
        <a:off x="4939444" y="3335910"/>
        <a:ext cx="5220077" cy="1086326"/>
      </dsp:txXfrm>
    </dsp:sp>
    <dsp:sp modelId="{6AED50E6-1C35-4B77-9E90-501897F8F6D8}">
      <dsp:nvSpPr>
        <dsp:cNvPr id="0" name=""/>
        <dsp:cNvSpPr/>
      </dsp:nvSpPr>
      <dsp:spPr>
        <a:xfrm>
          <a:off x="3259564" y="3374711"/>
          <a:ext cx="1244283" cy="622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Step 3: MOTIVATOR</a:t>
          </a:r>
          <a:br>
            <a:rPr lang="en-US" sz="900" kern="1200" dirty="0"/>
          </a:br>
          <a:r>
            <a:rPr lang="en-US" sz="900" kern="1200" dirty="0"/>
            <a:t>Clarify/Motivate</a:t>
          </a:r>
        </a:p>
      </dsp:txBody>
      <dsp:txXfrm>
        <a:off x="3259564" y="3374711"/>
        <a:ext cx="1244283" cy="622077"/>
      </dsp:txXfrm>
    </dsp:sp>
    <dsp:sp modelId="{E30286F0-4837-4243-94D3-65FC1562C304}">
      <dsp:nvSpPr>
        <dsp:cNvPr id="0" name=""/>
        <dsp:cNvSpPr/>
      </dsp:nvSpPr>
      <dsp:spPr>
        <a:xfrm>
          <a:off x="2306798" y="3996789"/>
          <a:ext cx="1915569" cy="1916495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70B180-6E18-4D6D-8B83-812245433241}">
      <dsp:nvSpPr>
        <dsp:cNvPr id="0" name=""/>
        <dsp:cNvSpPr/>
      </dsp:nvSpPr>
      <dsp:spPr>
        <a:xfrm>
          <a:off x="2637631" y="4658485"/>
          <a:ext cx="1244283" cy="622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Step 4: QUESTIONER &amp; LEARNING TO LEARN CHIEF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Question/Learn to Learn</a:t>
          </a:r>
        </a:p>
      </dsp:txBody>
      <dsp:txXfrm>
        <a:off x="2637631" y="4658485"/>
        <a:ext cx="1244283" cy="622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07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0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433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34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09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74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9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530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47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9/14/2017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15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5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63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DD7C02-0B69-4DBC-BF9A-54A6D5D7CB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Reciprocity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A0F91F4-6FDC-4C02-8472-DD445CB495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Francis Gilbert, Teaching and Learning conference </a:t>
            </a:r>
          </a:p>
        </p:txBody>
      </p:sp>
    </p:spTree>
    <p:extLst>
      <p:ext uri="{BB962C8B-B14F-4D97-AF65-F5344CB8AC3E}">
        <p14:creationId xmlns:p14="http://schemas.microsoft.com/office/powerpoint/2010/main" val="298231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4757" y="5066270"/>
            <a:ext cx="3072713" cy="1298284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Reciprocal Teaching Cycle for secondary students, Francis Gilbert</a:t>
            </a:r>
            <a:br>
              <a:rPr lang="en-US" sz="2400" dirty="0"/>
            </a:br>
            <a:endParaRPr lang="en-US" sz="2400" dirty="0"/>
          </a:p>
        </p:txBody>
      </p:sp>
      <p:graphicFrame>
        <p:nvGraphicFramePr>
          <p:cNvPr id="5" name="Diagram 4" descr="Circle Arrow Process" title="SmartArt"/>
          <p:cNvGraphicFramePr/>
          <p:nvPr>
            <p:extLst/>
          </p:nvPr>
        </p:nvGraphicFramePr>
        <p:xfrm>
          <a:off x="1540476" y="347471"/>
          <a:ext cx="10419876" cy="5913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74724" y="5066270"/>
            <a:ext cx="53710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/>
              <a:t>Question: “What questions can we ask to help us better understand the passage? Can you tell me more?”</a:t>
            </a: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/>
              <a:t>Learn about learning: “How are we feeling about our learning? What are we learning about the way we learn here? What targets can we set to improve our learning?”</a:t>
            </a:r>
            <a:endParaRPr lang="en-GB" sz="1200" dirty="0"/>
          </a:p>
          <a:p>
            <a:r>
              <a:rPr lang="en-GB" sz="1400" dirty="0"/>
              <a:t> </a:t>
            </a:r>
          </a:p>
          <a:p>
            <a:endParaRPr lang="en-GB" dirty="0"/>
          </a:p>
        </p:txBody>
      </p:sp>
      <p:sp>
        <p:nvSpPr>
          <p:cNvPr id="7" name="Curved Down Arrow 6"/>
          <p:cNvSpPr/>
          <p:nvPr/>
        </p:nvSpPr>
        <p:spPr>
          <a:xfrm rot="16481833">
            <a:off x="508763" y="1530248"/>
            <a:ext cx="4501827" cy="254452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3514" y="2512541"/>
            <a:ext cx="172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Return to Step 1 &amp; tackle the next section</a:t>
            </a:r>
          </a:p>
        </p:txBody>
      </p:sp>
    </p:spTree>
    <p:extLst>
      <p:ext uri="{BB962C8B-B14F-4D97-AF65-F5344CB8AC3E}">
        <p14:creationId xmlns:p14="http://schemas.microsoft.com/office/powerpoint/2010/main" val="1876371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924FA0-4EF3-4713-A2C4-D2EF56604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Time Devil</a:t>
            </a:r>
          </a:p>
        </p:txBody>
      </p:sp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0C85A525-D3BA-45CC-9696-9EEC57999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228" y="2043953"/>
            <a:ext cx="5697160" cy="41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78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13" y="362465"/>
            <a:ext cx="345353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6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96" y="90616"/>
            <a:ext cx="7482278" cy="557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39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096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6832A1-2FB5-409B-9F0A-85E718FF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14" y="695395"/>
            <a:ext cx="10058400" cy="896738"/>
          </a:xfrm>
        </p:spPr>
        <p:txBody>
          <a:bodyPr/>
          <a:lstStyle/>
          <a:p>
            <a:r>
              <a:rPr lang="en-GB"/>
              <a:t>Rhizome </a:t>
            </a:r>
            <a:endParaRPr lang="en-GB" dirty="0"/>
          </a:p>
        </p:txBody>
      </p:sp>
      <p:pic>
        <p:nvPicPr>
          <p:cNvPr id="4" name="Picture 3" descr="A close up of a tree&#10;&#10;Description generated with high confidence">
            <a:extLst>
              <a:ext uri="{FF2B5EF4-FFF2-40B4-BE49-F238E27FC236}">
                <a16:creationId xmlns="" xmlns:a16="http://schemas.microsoft.com/office/drawing/2014/main" id="{81ECC3E9-E95F-4540-8B9B-F2886D64D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761" y="2054712"/>
            <a:ext cx="9311340" cy="328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79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BB6B4E-4AD4-4AAA-BCC8-C7471BF6A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/>
              <a:t>A reciprocal society?</a:t>
            </a:r>
            <a:endParaRPr lang="en-GB" dirty="0"/>
          </a:p>
        </p:txBody>
      </p:sp>
      <p:pic>
        <p:nvPicPr>
          <p:cNvPr id="4" name="Picture 3" descr="A picture containing text&#10;&#10;Description generated with very high confidence">
            <a:extLst>
              <a:ext uri="{FF2B5EF4-FFF2-40B4-BE49-F238E27FC236}">
                <a16:creationId xmlns="" xmlns:a16="http://schemas.microsoft.com/office/drawing/2014/main" id="{880A88D3-24DF-4005-9221-BE070C082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041" y="1994647"/>
            <a:ext cx="5715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42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sign&#10;&#10;Description generated with very high confidence">
            <a:extLst>
              <a:ext uri="{FF2B5EF4-FFF2-40B4-BE49-F238E27FC236}">
                <a16:creationId xmlns="" xmlns:a16="http://schemas.microsoft.com/office/drawing/2014/main" id="{0C98442D-6C82-4425-841D-7C5512982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142" y="640080"/>
            <a:ext cx="4183380" cy="5577840"/>
          </a:xfrm>
          <a:prstGeom prst="rect">
            <a:avLst/>
          </a:prstGeom>
        </p:spPr>
      </p:pic>
      <p:sp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2838F3-13CC-4636-932A-57393E67A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Reciprocal questions?</a:t>
            </a:r>
          </a:p>
        </p:txBody>
      </p:sp>
    </p:spTree>
    <p:extLst>
      <p:ext uri="{BB962C8B-B14F-4D97-AF65-F5344CB8AC3E}">
        <p14:creationId xmlns:p14="http://schemas.microsoft.com/office/powerpoint/2010/main" val="1782207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gift to yourself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74" y="1846263"/>
            <a:ext cx="6029377" cy="4022725"/>
          </a:xfrm>
        </p:spPr>
      </p:pic>
    </p:spTree>
    <p:extLst>
      <p:ext uri="{BB962C8B-B14F-4D97-AF65-F5344CB8AC3E}">
        <p14:creationId xmlns:p14="http://schemas.microsoft.com/office/powerpoint/2010/main" val="537508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3">
            <a:extLst>
              <a:ext uri="{FF2B5EF4-FFF2-40B4-BE49-F238E27FC236}">
                <a16:creationId xmlns="" xmlns:a16="http://schemas.microsoft.com/office/drawing/2014/main" id="{C3E3E140-1232-4768-9BB5-28C7F16A6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831" r="-2" b="23773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EE2FE2-718C-485F-9137-9B5B39BB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What’s in a name?</a:t>
            </a:r>
          </a:p>
        </p:txBody>
      </p:sp>
    </p:spTree>
    <p:extLst>
      <p:ext uri="{BB962C8B-B14F-4D97-AF65-F5344CB8AC3E}">
        <p14:creationId xmlns:p14="http://schemas.microsoft.com/office/powerpoint/2010/main" val="26279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280BB6-F087-4D06-B31D-0219AA9FA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Pilky</a:t>
            </a:r>
            <a:r>
              <a:rPr lang="en-GB" dirty="0"/>
              <a:t> and his handbag </a:t>
            </a:r>
          </a:p>
        </p:txBody>
      </p:sp>
      <p:pic>
        <p:nvPicPr>
          <p:cNvPr id="5" name="Content Placeholder 4" descr="A picture containing wall, bag, indoor, accessory&#10;&#10;Description generated with very high confidence">
            <a:extLst>
              <a:ext uri="{FF2B5EF4-FFF2-40B4-BE49-F238E27FC236}">
                <a16:creationId xmlns="" xmlns:a16="http://schemas.microsoft.com/office/drawing/2014/main" id="{E29940A3-AC96-4E46-B4CB-61BA9D777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1663" y="2143125"/>
            <a:ext cx="3429000" cy="3429000"/>
          </a:xfrm>
        </p:spPr>
      </p:pic>
      <p:pic>
        <p:nvPicPr>
          <p:cNvPr id="9" name="Picture 8" descr="A group of teddy bears sitting next to a stuffed bear&#10;&#10;Description generated with high confidence">
            <a:extLst>
              <a:ext uri="{FF2B5EF4-FFF2-40B4-BE49-F238E27FC236}">
                <a16:creationId xmlns="" xmlns:a16="http://schemas.microsoft.com/office/drawing/2014/main" id="{467A78A1-0FD6-48DC-B855-DAFD36480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03" y="2364971"/>
            <a:ext cx="3961000" cy="1886191"/>
          </a:xfrm>
          <a:prstGeom prst="rect">
            <a:avLst/>
          </a:prstGeom>
        </p:spPr>
      </p:pic>
      <p:pic>
        <p:nvPicPr>
          <p:cNvPr id="13" name="Picture 12" descr="A persons hand&#10;&#10;Description generated with very high confidence">
            <a:extLst>
              <a:ext uri="{FF2B5EF4-FFF2-40B4-BE49-F238E27FC236}">
                <a16:creationId xmlns="" xmlns:a16="http://schemas.microsoft.com/office/drawing/2014/main" id="{779F24A0-C9A1-40C2-B5F9-CF8F1BDC7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311" y="2204127"/>
            <a:ext cx="2501773" cy="18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7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512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Gift someone else…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00" y="2081213"/>
            <a:ext cx="4048125" cy="3552825"/>
          </a:xfrm>
        </p:spPr>
      </p:pic>
    </p:spTree>
    <p:extLst>
      <p:ext uri="{BB962C8B-B14F-4D97-AF65-F5344CB8AC3E}">
        <p14:creationId xmlns:p14="http://schemas.microsoft.com/office/powerpoint/2010/main" val="3269404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4C1A3B-43D5-478B-B682-A6DFDFA2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Reciprocity </a:t>
            </a:r>
          </a:p>
        </p:txBody>
      </p:sp>
      <p:pic>
        <p:nvPicPr>
          <p:cNvPr id="5" name="Content Placeholder 4" descr="A person wearing a black shirt&#10;&#10;Description generated with very high confidence">
            <a:extLst>
              <a:ext uri="{FF2B5EF4-FFF2-40B4-BE49-F238E27FC236}">
                <a16:creationId xmlns="" xmlns:a16="http://schemas.microsoft.com/office/drawing/2014/main" id="{02BDD6F4-7B37-4075-9B43-2ACE978CB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233" y="2023593"/>
            <a:ext cx="2381250" cy="1828800"/>
          </a:xfrm>
        </p:spPr>
      </p:pic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="" xmlns:a16="http://schemas.microsoft.com/office/drawing/2014/main" id="{7B9D9C97-367F-416C-933F-F49BE3A6F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017" y="3418005"/>
            <a:ext cx="1922106" cy="2796468"/>
          </a:xfrm>
          <a:prstGeom prst="rect">
            <a:avLst/>
          </a:prstGeom>
        </p:spPr>
      </p:pic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0C225486-AE81-4AB0-A3F6-37B330D3E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221" y="2722680"/>
            <a:ext cx="28575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09682E-9D13-4326-A840-CF7B13A83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/>
              <a:t>Pedagogy of hope</a:t>
            </a:r>
            <a:endParaRPr lang="en-GB" dirty="0"/>
          </a:p>
        </p:txBody>
      </p:sp>
      <p:pic>
        <p:nvPicPr>
          <p:cNvPr id="5" name="Content Placeholder 4" descr="A close up of a sign&#10;&#10;Description generated with high confidence">
            <a:extLst>
              <a:ext uri="{FF2B5EF4-FFF2-40B4-BE49-F238E27FC236}">
                <a16:creationId xmlns="" xmlns:a16="http://schemas.microsoft.com/office/drawing/2014/main" id="{4FFBEA5C-8860-4972-BAE7-036402E08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8860" y="1846263"/>
            <a:ext cx="3734605" cy="4022725"/>
          </a:xfrm>
        </p:spPr>
      </p:pic>
    </p:spTree>
    <p:extLst>
      <p:ext uri="{BB962C8B-B14F-4D97-AF65-F5344CB8AC3E}">
        <p14:creationId xmlns:p14="http://schemas.microsoft.com/office/powerpoint/2010/main" val="176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EF75C8-C9D9-44A2-90CC-995AFA7E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Reciprocal teaching </a:t>
            </a:r>
          </a:p>
        </p:txBody>
      </p:sp>
      <p:pic>
        <p:nvPicPr>
          <p:cNvPr id="5" name="Content Placeholder 4" descr="A close up of a newspaper&#10;&#10;Description generated with high confidence">
            <a:extLst>
              <a:ext uri="{FF2B5EF4-FFF2-40B4-BE49-F238E27FC236}">
                <a16:creationId xmlns="" xmlns:a16="http://schemas.microsoft.com/office/drawing/2014/main" id="{F165FEDB-1CBA-4835-B337-F82806BB3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5517" y="1846263"/>
            <a:ext cx="6641291" cy="4022725"/>
          </a:xfrm>
        </p:spPr>
      </p:pic>
    </p:spTree>
    <p:extLst>
      <p:ext uri="{BB962C8B-B14F-4D97-AF65-F5344CB8AC3E}">
        <p14:creationId xmlns:p14="http://schemas.microsoft.com/office/powerpoint/2010/main" val="287689530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</TotalTime>
  <Words>288</Words>
  <Application>Microsoft Office PowerPoint</Application>
  <PresentationFormat>Widescreen</PresentationFormat>
  <Paragraphs>29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Retrospect</vt:lpstr>
      <vt:lpstr>Reciprocity </vt:lpstr>
      <vt:lpstr>A gift to yourself</vt:lpstr>
      <vt:lpstr>What’s in a name?</vt:lpstr>
      <vt:lpstr>Pilky and his handbag </vt:lpstr>
      <vt:lpstr>PowerPoint Presentation</vt:lpstr>
      <vt:lpstr>Gift someone else…</vt:lpstr>
      <vt:lpstr>Reciprocity </vt:lpstr>
      <vt:lpstr>Pedagogy of hope</vt:lpstr>
      <vt:lpstr>Reciprocal teaching </vt:lpstr>
      <vt:lpstr>Reciprocal Teaching Cycle for secondary students, Francis Gilbert </vt:lpstr>
      <vt:lpstr>The Time Devil</vt:lpstr>
      <vt:lpstr>PowerPoint Presentation</vt:lpstr>
      <vt:lpstr>PowerPoint Presentation</vt:lpstr>
      <vt:lpstr>PowerPoint Presentation</vt:lpstr>
      <vt:lpstr>Rhizome </vt:lpstr>
      <vt:lpstr>A reciprocal society?</vt:lpstr>
      <vt:lpstr>Reciprocal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Reciprocity </dc:title>
  <dc:creator>Francis Gilbert</dc:creator>
  <cp:lastModifiedBy>Francis Gilbert</cp:lastModifiedBy>
  <cp:revision>7</cp:revision>
  <dcterms:created xsi:type="dcterms:W3CDTF">2017-08-30T08:04:36Z</dcterms:created>
  <dcterms:modified xsi:type="dcterms:W3CDTF">2017-09-14T07:46:26Z</dcterms:modified>
</cp:coreProperties>
</file>